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8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0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9.xml" ContentType="application/vnd.openxmlformats-officedocument.presentationml.notesSlide+xml"/>
  <Override PartName="/ppt/charts/chart3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2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3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4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5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75" r:id="rId5"/>
    <p:sldId id="532" r:id="rId6"/>
    <p:sldId id="575" r:id="rId7"/>
    <p:sldId id="533" r:id="rId8"/>
    <p:sldId id="555" r:id="rId9"/>
    <p:sldId id="536" r:id="rId10"/>
    <p:sldId id="537" r:id="rId11"/>
    <p:sldId id="576" r:id="rId12"/>
    <p:sldId id="642" r:id="rId13"/>
    <p:sldId id="643" r:id="rId14"/>
    <p:sldId id="670" r:id="rId15"/>
    <p:sldId id="671" r:id="rId16"/>
    <p:sldId id="644" r:id="rId17"/>
    <p:sldId id="645" r:id="rId18"/>
    <p:sldId id="646" r:id="rId19"/>
    <p:sldId id="667" r:id="rId20"/>
    <p:sldId id="666" r:id="rId21"/>
    <p:sldId id="573" r:id="rId22"/>
    <p:sldId id="648" r:id="rId23"/>
    <p:sldId id="650" r:id="rId24"/>
    <p:sldId id="652" r:id="rId25"/>
    <p:sldId id="665" r:id="rId26"/>
    <p:sldId id="668" r:id="rId27"/>
    <p:sldId id="669" r:id="rId28"/>
    <p:sldId id="654" r:id="rId29"/>
    <p:sldId id="656" r:id="rId30"/>
    <p:sldId id="658" r:id="rId31"/>
    <p:sldId id="660" r:id="rId32"/>
    <p:sldId id="662" r:id="rId33"/>
    <p:sldId id="664" r:id="rId34"/>
    <p:sldId id="639" r:id="rId35"/>
  </p:sldIdLst>
  <p:sldSz cx="12192000" cy="6858000"/>
  <p:notesSz cx="7010400" cy="9296400"/>
  <p:custDataLst>
    <p:tags r:id="rId38"/>
  </p:custDataLst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9" pos="257" userDrawn="1">
          <p15:clr>
            <a:srgbClr val="A4A3A4"/>
          </p15:clr>
        </p15:guide>
        <p15:guide id="23" orient="horz" pos="2205" userDrawn="1">
          <p15:clr>
            <a:srgbClr val="A4A3A4"/>
          </p15:clr>
        </p15:guide>
        <p15:guide id="26" pos="3840" userDrawn="1">
          <p15:clr>
            <a:srgbClr val="A4A3A4"/>
          </p15:clr>
        </p15:guide>
        <p15:guide id="27" pos="7423" userDrawn="1">
          <p15:clr>
            <a:srgbClr val="A4A3A4"/>
          </p15:clr>
        </p15:guide>
        <p15:guide id="28" orient="horz" pos="3702" userDrawn="1">
          <p15:clr>
            <a:srgbClr val="A4A3A4"/>
          </p15:clr>
        </p15:guide>
        <p15:guide id="29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B1"/>
    <a:srgbClr val="7F7F7F"/>
    <a:srgbClr val="93CDDD"/>
    <a:srgbClr val="023C60"/>
    <a:srgbClr val="4F81BD"/>
    <a:srgbClr val="31859C"/>
    <a:srgbClr val="10253F"/>
    <a:srgbClr val="006887"/>
    <a:srgbClr val="DBEEF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97" autoAdjust="0"/>
    <p:restoredTop sz="94374" autoAdjust="0"/>
  </p:normalViewPr>
  <p:slideViewPr>
    <p:cSldViewPr>
      <p:cViewPr varScale="1">
        <p:scale>
          <a:sx n="116" d="100"/>
          <a:sy n="116" d="100"/>
        </p:scale>
        <p:origin x="744" y="108"/>
      </p:cViewPr>
      <p:guideLst>
        <p:guide pos="257"/>
        <p:guide orient="horz" pos="2205"/>
        <p:guide pos="3840"/>
        <p:guide pos="7423"/>
        <p:guide orient="horz" pos="3702"/>
        <p:guide orient="horz" pos="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1%20Quejas_estatu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1%20Quejas_medi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Gobierno\03%20Personal%20Escolarida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3%20Hechos%20violatorios_tip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ge.estrada\Documents\calculos%20presentacion%20dh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4%20V&#237;ctimas%20hechos%20violatorios_edad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4%20Victimas%20hechos%20violatorios_tipo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4%20Victimas%20hechos%20violatorios_tipo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4%20V&#237;ctimas%20hechos%20violatorios_ocupaci&#243;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5%20Expedientes%20concluidos_tipoconclusi&#243;n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8%20Recomendacion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8%20Recomendacione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esktop\Gr&#225;ficas%20funciones%20personal%20OPDH'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8%20Recomendacione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8%20Servidores%20p&#250;blicos%20sancionados_recomendacione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9%20Hechos%20violatorios_periodistasetc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9%20Hechos%20violatorios_periodistasetc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Derechos%20Humanos\09%20Hechos%20violatorios_periodistasetc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.ortiz\Desktop\DHunad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o.ortiz\Documents\11%20Edgar%20Guerrero\2017\01%20Presentaciones%20y%20Documentos%20de%20An&#225;lisis\02%20Documentos%20de%20An&#225;lisis\13%20NT%20CNTAID%202017\M1\14%20Personal%20Escolarida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ensos%202017\06%20Resultados\03%20Presentaciones\CNDH\DHunadm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Gobierno\03%20Personal%20Escolarida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ensos%202017\06%20Resultados\03%20Presentaciones\CNDH\DHunadm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.ortiz\Documents\11%20Edgar%20Guerrero\2017\01%20Presentaciones%20y%20Documentos%20de%20An&#225;lisis\02%20Documentos%20de%20An&#225;lisis\14%20NT%20CNDH%202017\Gobierno\04%20Personal%20Fun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Hoja2!$F$4:$F$23</c:f>
              <c:strCache>
                <c:ptCount val="20"/>
                <c:pt idx="0">
                  <c:v>Visitadurías regionales</c:v>
                </c:pt>
                <c:pt idx="1">
                  <c:v>Visitadurías generales o subprocuradurías</c:v>
                </c:pt>
                <c:pt idx="2">
                  <c:v>Oficialía mayor/Coordinación o Dirección administrativa</c:v>
                </c:pt>
                <c:pt idx="3">
                  <c:v>Otras unidades administrativas</c:v>
                </c:pt>
                <c:pt idx="4">
                  <c:v>Secretaría ejecutiva</c:v>
                </c:pt>
                <c:pt idx="5">
                  <c:v>Promoción, educación, formación y capacitación</c:v>
                </c:pt>
                <c:pt idx="6">
                  <c:v>Presidencia</c:v>
                </c:pt>
                <c:pt idx="7">
                  <c:v>Órgano interno de control/Contraloría interna</c:v>
                </c:pt>
                <c:pt idx="8">
                  <c:v>Quejas, orientación y gestoría</c:v>
                </c:pt>
                <c:pt idx="9">
                  <c:v>Comunicación social</c:v>
                </c:pt>
                <c:pt idx="10">
                  <c:v>Visitadurías adjuntas</c:v>
                </c:pt>
                <c:pt idx="11">
                  <c:v>Informática</c:v>
                </c:pt>
                <c:pt idx="12">
                  <c:v>Seguimiento de recomendaciones</c:v>
                </c:pt>
                <c:pt idx="13">
                  <c:v>Transparencia y acceso a la información pública</c:v>
                </c:pt>
                <c:pt idx="14">
                  <c:v>Información e investigación en materia de derechos humanos</c:v>
                </c:pt>
                <c:pt idx="15">
                  <c:v>Asuntos jurídicos</c:v>
                </c:pt>
                <c:pt idx="16">
                  <c:v>Planeación</c:v>
                </c:pt>
                <c:pt idx="17">
                  <c:v>Atención directa a víctimas</c:v>
                </c:pt>
                <c:pt idx="18">
                  <c:v>Visitadurías itinerantes</c:v>
                </c:pt>
                <c:pt idx="19">
                  <c:v>Servicios periciales o de investigación</c:v>
                </c:pt>
              </c:strCache>
            </c:strRef>
          </c:cat>
          <c:val>
            <c:numRef>
              <c:f>Hoja2!$H$4:$H$23</c:f>
              <c:numCache>
                <c:formatCode>0.0%</c:formatCode>
                <c:ptCount val="20"/>
                <c:pt idx="0">
                  <c:v>0.14533965244865718</c:v>
                </c:pt>
                <c:pt idx="1">
                  <c:v>0.13744075829383887</c:v>
                </c:pt>
                <c:pt idx="2">
                  <c:v>8.0568720379146919E-2</c:v>
                </c:pt>
                <c:pt idx="3">
                  <c:v>7.4249605055292253E-2</c:v>
                </c:pt>
                <c:pt idx="4">
                  <c:v>6.6350710900473939E-2</c:v>
                </c:pt>
                <c:pt idx="5">
                  <c:v>6.3191153238546599E-2</c:v>
                </c:pt>
                <c:pt idx="6">
                  <c:v>5.6872037914691941E-2</c:v>
                </c:pt>
                <c:pt idx="7">
                  <c:v>5.0552922590837282E-2</c:v>
                </c:pt>
                <c:pt idx="8">
                  <c:v>4.8973143759873619E-2</c:v>
                </c:pt>
                <c:pt idx="9">
                  <c:v>4.2654028436018961E-2</c:v>
                </c:pt>
                <c:pt idx="10">
                  <c:v>3.7914691943127965E-2</c:v>
                </c:pt>
                <c:pt idx="11">
                  <c:v>3.6334913112164295E-2</c:v>
                </c:pt>
                <c:pt idx="12">
                  <c:v>3.15955766192733E-2</c:v>
                </c:pt>
                <c:pt idx="13">
                  <c:v>3.15955766192733E-2</c:v>
                </c:pt>
                <c:pt idx="14">
                  <c:v>2.843601895734597E-2</c:v>
                </c:pt>
                <c:pt idx="15">
                  <c:v>2.6856240126382307E-2</c:v>
                </c:pt>
                <c:pt idx="16">
                  <c:v>1.7377567140600316E-2</c:v>
                </c:pt>
                <c:pt idx="17">
                  <c:v>1.4218009478672985E-2</c:v>
                </c:pt>
                <c:pt idx="18">
                  <c:v>4.7393364928909956E-3</c:v>
                </c:pt>
                <c:pt idx="19">
                  <c:v>4.7393364928909956E-3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9924616"/>
        <c:axId val="122374592"/>
      </c:barChart>
      <c:catAx>
        <c:axId val="119924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22374592"/>
        <c:crosses val="autoZero"/>
        <c:auto val="1"/>
        <c:lblAlgn val="ctr"/>
        <c:lblOffset val="100"/>
        <c:noMultiLvlLbl val="0"/>
      </c:catAx>
      <c:valAx>
        <c:axId val="12237459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9924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Hoja11!$A$2:$A$34</c:f>
              <c:strCache>
                <c:ptCount val="33"/>
                <c:pt idx="0">
                  <c:v>CNDH</c:v>
                </c:pt>
                <c:pt idx="1">
                  <c:v>CDMX</c:v>
                </c:pt>
                <c:pt idx="2">
                  <c:v>JAL</c:v>
                </c:pt>
                <c:pt idx="3">
                  <c:v>MEX</c:v>
                </c:pt>
                <c:pt idx="4">
                  <c:v>CHIS</c:v>
                </c:pt>
                <c:pt idx="5">
                  <c:v>GRO</c:v>
                </c:pt>
                <c:pt idx="6">
                  <c:v>MICH</c:v>
                </c:pt>
                <c:pt idx="7">
                  <c:v>VER</c:v>
                </c:pt>
                <c:pt idx="8">
                  <c:v>BC</c:v>
                </c:pt>
                <c:pt idx="9">
                  <c:v>CHIH</c:v>
                </c:pt>
                <c:pt idx="10">
                  <c:v>TAMP</c:v>
                </c:pt>
                <c:pt idx="11">
                  <c:v>COAH</c:v>
                </c:pt>
                <c:pt idx="12">
                  <c:v>GTO</c:v>
                </c:pt>
                <c:pt idx="13">
                  <c:v>HGO</c:v>
                </c:pt>
                <c:pt idx="14">
                  <c:v>SLP</c:v>
                </c:pt>
                <c:pt idx="15">
                  <c:v>OAX</c:v>
                </c:pt>
                <c:pt idx="16">
                  <c:v>YUC</c:v>
                </c:pt>
                <c:pt idx="17">
                  <c:v>OROO</c:v>
                </c:pt>
                <c:pt idx="18">
                  <c:v>ZAC</c:v>
                </c:pt>
                <c:pt idx="19">
                  <c:v>SON</c:v>
                </c:pt>
                <c:pt idx="20">
                  <c:v>SIN</c:v>
                </c:pt>
                <c:pt idx="21">
                  <c:v>TLAX</c:v>
                </c:pt>
                <c:pt idx="22">
                  <c:v>CAMP</c:v>
                </c:pt>
                <c:pt idx="23">
                  <c:v>DGO</c:v>
                </c:pt>
                <c:pt idx="24">
                  <c:v>QRO</c:v>
                </c:pt>
                <c:pt idx="25">
                  <c:v>NL</c:v>
                </c:pt>
                <c:pt idx="26">
                  <c:v>TAB</c:v>
                </c:pt>
                <c:pt idx="27">
                  <c:v>AGS</c:v>
                </c:pt>
                <c:pt idx="28">
                  <c:v>MOR</c:v>
                </c:pt>
                <c:pt idx="29">
                  <c:v>COL</c:v>
                </c:pt>
                <c:pt idx="30">
                  <c:v>NAY</c:v>
                </c:pt>
                <c:pt idx="31">
                  <c:v>PUE</c:v>
                </c:pt>
                <c:pt idx="32">
                  <c:v>BCS</c:v>
                </c:pt>
              </c:strCache>
            </c:strRef>
          </c:cat>
          <c:val>
            <c:numRef>
              <c:f>Hoja11!$B$2:$B$34</c:f>
              <c:numCache>
                <c:formatCode>General</c:formatCode>
                <c:ptCount val="33"/>
                <c:pt idx="0">
                  <c:v>847</c:v>
                </c:pt>
                <c:pt idx="1">
                  <c:v>201</c:v>
                </c:pt>
                <c:pt idx="2">
                  <c:v>142</c:v>
                </c:pt>
                <c:pt idx="3">
                  <c:v>116</c:v>
                </c:pt>
                <c:pt idx="4">
                  <c:v>84</c:v>
                </c:pt>
                <c:pt idx="5">
                  <c:v>78</c:v>
                </c:pt>
                <c:pt idx="6">
                  <c:v>62</c:v>
                </c:pt>
                <c:pt idx="7">
                  <c:v>52</c:v>
                </c:pt>
                <c:pt idx="8">
                  <c:v>50</c:v>
                </c:pt>
                <c:pt idx="9">
                  <c:v>48</c:v>
                </c:pt>
                <c:pt idx="10">
                  <c:v>48</c:v>
                </c:pt>
                <c:pt idx="11">
                  <c:v>44</c:v>
                </c:pt>
                <c:pt idx="12">
                  <c:v>44</c:v>
                </c:pt>
                <c:pt idx="13">
                  <c:v>43</c:v>
                </c:pt>
                <c:pt idx="14">
                  <c:v>42</c:v>
                </c:pt>
                <c:pt idx="15">
                  <c:v>36</c:v>
                </c:pt>
                <c:pt idx="16">
                  <c:v>35</c:v>
                </c:pt>
                <c:pt idx="17">
                  <c:v>33</c:v>
                </c:pt>
                <c:pt idx="18">
                  <c:v>32</c:v>
                </c:pt>
                <c:pt idx="19">
                  <c:v>29</c:v>
                </c:pt>
                <c:pt idx="20">
                  <c:v>27</c:v>
                </c:pt>
                <c:pt idx="21">
                  <c:v>27</c:v>
                </c:pt>
                <c:pt idx="22">
                  <c:v>26</c:v>
                </c:pt>
                <c:pt idx="23">
                  <c:v>25</c:v>
                </c:pt>
                <c:pt idx="24">
                  <c:v>23</c:v>
                </c:pt>
                <c:pt idx="25">
                  <c:v>21</c:v>
                </c:pt>
                <c:pt idx="26">
                  <c:v>17</c:v>
                </c:pt>
                <c:pt idx="27">
                  <c:v>15</c:v>
                </c:pt>
                <c:pt idx="28">
                  <c:v>15</c:v>
                </c:pt>
                <c:pt idx="29">
                  <c:v>13</c:v>
                </c:pt>
                <c:pt idx="30">
                  <c:v>11</c:v>
                </c:pt>
                <c:pt idx="31">
                  <c:v>11</c:v>
                </c:pt>
                <c:pt idx="32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9030728"/>
        <c:axId val="219029944"/>
      </c:barChart>
      <c:catAx>
        <c:axId val="219030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9029944"/>
        <c:crosses val="autoZero"/>
        <c:auto val="1"/>
        <c:lblAlgn val="ctr"/>
        <c:lblOffset val="100"/>
        <c:noMultiLvlLbl val="0"/>
      </c:catAx>
      <c:valAx>
        <c:axId val="2190299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9030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025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668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A3C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655415018890022"/>
                  <c:y val="-0.119389930899557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Hoja12!$C$37:$F$37</c:f>
              <c:strCache>
                <c:ptCount val="4"/>
                <c:pt idx="0">
                  <c:v>Visitadurías generales o subprocuradurías</c:v>
                </c:pt>
                <c:pt idx="1">
                  <c:v>Vistadurías regionales</c:v>
                </c:pt>
                <c:pt idx="2">
                  <c:v>Vistadurías adjuntas</c:v>
                </c:pt>
                <c:pt idx="3">
                  <c:v>Vistadurías itinerantes</c:v>
                </c:pt>
              </c:strCache>
            </c:strRef>
          </c:cat>
          <c:val>
            <c:numRef>
              <c:f>Hoja12!$C$36:$F$36</c:f>
              <c:numCache>
                <c:formatCode>0.0%</c:formatCode>
                <c:ptCount val="4"/>
                <c:pt idx="0">
                  <c:v>0.69995657837603131</c:v>
                </c:pt>
                <c:pt idx="1">
                  <c:v>0.22231871471993053</c:v>
                </c:pt>
                <c:pt idx="2">
                  <c:v>7.5553625705601396E-2</c:v>
                </c:pt>
                <c:pt idx="3">
                  <c:v>2.1710811984368217E-3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E24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Hoja13!$C$175:$C$178</c:f>
              <c:strCache>
                <c:ptCount val="4"/>
                <c:pt idx="0">
                  <c:v>1 a 10 mil pesos</c:v>
                </c:pt>
                <c:pt idx="1">
                  <c:v>10 mil 001 a 
20 mil pesos</c:v>
                </c:pt>
                <c:pt idx="2">
                  <c:v>20 mil 001 a 
30 mil pesos</c:v>
                </c:pt>
                <c:pt idx="3">
                  <c:v>Más de 30 mil pesos</c:v>
                </c:pt>
              </c:strCache>
            </c:strRef>
          </c:cat>
          <c:val>
            <c:numRef>
              <c:f>Hoja13!$D$175:$D$178</c:f>
              <c:numCache>
                <c:formatCode>0.0%</c:formatCode>
                <c:ptCount val="4"/>
                <c:pt idx="0">
                  <c:v>0.1458966565349544</c:v>
                </c:pt>
                <c:pt idx="1">
                  <c:v>0.37212331741207122</c:v>
                </c:pt>
                <c:pt idx="2">
                  <c:v>0.20929222752930959</c:v>
                </c:pt>
                <c:pt idx="3">
                  <c:v>0.27268779852366476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166648"/>
        <c:axId val="123168216"/>
      </c:barChart>
      <c:catAx>
        <c:axId val="12316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23168216"/>
        <c:crosses val="autoZero"/>
        <c:auto val="1"/>
        <c:lblAlgn val="ctr"/>
        <c:lblOffset val="100"/>
        <c:noMultiLvlLbl val="0"/>
      </c:catAx>
      <c:valAx>
        <c:axId val="1231682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3166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c:spPr>
          <c:explosion val="1"/>
          <c:dPt>
            <c:idx val="0"/>
            <c:bubble3D val="0"/>
            <c:explosion val="0"/>
            <c:spPr>
              <a:solidFill>
                <a:srgbClr val="D9D9D9"/>
              </a:solidFill>
              <a:ln w="19050">
                <a:solidFill>
                  <a:srgbClr val="D9D9D9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2E-46FA-A29F-D3CD541B8ED6}"/>
              </c:ext>
            </c:extLst>
          </c:dPt>
          <c:dPt>
            <c:idx val="1"/>
            <c:bubble3D val="0"/>
            <c:explosion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2E-46FA-A29F-D3CD541B8ED6}"/>
              </c:ext>
            </c:extLst>
          </c:dPt>
          <c:dPt>
            <c:idx val="2"/>
            <c:bubble3D val="0"/>
            <c:explosion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2E-46FA-A29F-D3CD541B8ED6}"/>
              </c:ext>
            </c:extLst>
          </c:dPt>
          <c:dPt>
            <c:idx val="3"/>
            <c:bubble3D val="0"/>
            <c:explosion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2E-46FA-A29F-D3CD541B8ED6}"/>
              </c:ext>
            </c:extLst>
          </c:dPt>
          <c:dPt>
            <c:idx val="4"/>
            <c:bubble3D val="0"/>
            <c:explosion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2E-46FA-A29F-D3CD541B8ED6}"/>
              </c:ext>
            </c:extLst>
          </c:dPt>
          <c:dPt>
            <c:idx val="5"/>
            <c:bubble3D val="0"/>
            <c:explosion val="0"/>
            <c:spPr>
              <a:solidFill>
                <a:srgbClr val="00D4FE"/>
              </a:solidFill>
              <a:ln w="19050">
                <a:solidFill>
                  <a:srgbClr val="00D4FE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02E-46FA-A29F-D3CD541B8ED6}"/>
              </c:ext>
            </c:extLst>
          </c:dPt>
          <c:cat>
            <c:strRef>
              <c:f>Hoja1!$A$2:$A$7</c:f>
              <c:strCache>
                <c:ptCount val="6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  <c:pt idx="4">
                  <c:v>4º trim.</c:v>
                </c:pt>
                <c:pt idx="5">
                  <c:v>4º trim.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77.637784400392363</c:v>
                </c:pt>
                <c:pt idx="1">
                  <c:v>2.4700643717827799</c:v>
                </c:pt>
                <c:pt idx="2">
                  <c:v>17.743871735219287</c:v>
                </c:pt>
                <c:pt idx="3">
                  <c:v>0.28812350308942675</c:v>
                </c:pt>
                <c:pt idx="4">
                  <c:v>1.3221386087343618</c:v>
                </c:pt>
                <c:pt idx="5">
                  <c:v>0.5209261561144487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02E-46FA-A29F-D3CD541B8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3C6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5B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3CDDD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Hoja19!$A$1:$F$1</c:f>
              <c:strCache>
                <c:ptCount val="6"/>
                <c:pt idx="0">
                  <c:v>Conferencias 
en materia de
derechos humanos</c:v>
                </c:pt>
                <c:pt idx="1">
                  <c:v>Talleres sobre
derechos humanos</c:v>
                </c:pt>
                <c:pt idx="2">
                  <c:v>Exposiciones
en materia de
derechos humanos</c:v>
                </c:pt>
                <c:pt idx="3">
                  <c:v>Cursos sobre
derechos humanos</c:v>
                </c:pt>
                <c:pt idx="4">
                  <c:v>Foros en materia de
derechos humanos</c:v>
                </c:pt>
                <c:pt idx="5">
                  <c:v>Presentación de
libros o material de
derechos humanos</c:v>
                </c:pt>
              </c:strCache>
            </c:strRef>
          </c:cat>
          <c:val>
            <c:numRef>
              <c:f>Hoja19!$A$2:$F$2</c:f>
              <c:numCache>
                <c:formatCode>#\ ###\ ##0</c:formatCode>
                <c:ptCount val="6"/>
                <c:pt idx="0">
                  <c:v>59103</c:v>
                </c:pt>
                <c:pt idx="1">
                  <c:v>57420</c:v>
                </c:pt>
                <c:pt idx="2">
                  <c:v>43339</c:v>
                </c:pt>
                <c:pt idx="3">
                  <c:v>25855</c:v>
                </c:pt>
                <c:pt idx="4">
                  <c:v>3276</c:v>
                </c:pt>
                <c:pt idx="5">
                  <c:v>1357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297976032"/>
        <c:axId val="297978384"/>
      </c:barChart>
      <c:catAx>
        <c:axId val="2979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97978384"/>
        <c:crosses val="autoZero"/>
        <c:auto val="1"/>
        <c:lblAlgn val="ctr"/>
        <c:lblOffset val="100"/>
        <c:noMultiLvlLbl val="0"/>
      </c:catAx>
      <c:valAx>
        <c:axId val="297978384"/>
        <c:scaling>
          <c:orientation val="minMax"/>
        </c:scaling>
        <c:delete val="1"/>
        <c:axPos val="l"/>
        <c:numFmt formatCode="#\ ###\ ##0" sourceLinked="1"/>
        <c:majorTickMark val="none"/>
        <c:minorTickMark val="none"/>
        <c:tickLblPos val="nextTo"/>
        <c:crossAx val="2979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Hoja21!$M$3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23C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Hoja21!$H$4:$H$9</c:f>
              <c:strCache>
                <c:ptCount val="6"/>
                <c:pt idx="0">
                  <c:v>Cursos</c:v>
                </c:pt>
                <c:pt idx="1">
                  <c:v>Talleres</c:v>
                </c:pt>
                <c:pt idx="2">
                  <c:v>Foros</c:v>
                </c:pt>
                <c:pt idx="3">
                  <c:v>Conferencias</c:v>
                </c:pt>
                <c:pt idx="4">
                  <c:v>Exposiciones</c:v>
                </c:pt>
                <c:pt idx="5">
                  <c:v>Presentación de libros o materiales</c:v>
                </c:pt>
              </c:strCache>
            </c:strRef>
          </c:cat>
          <c:val>
            <c:numRef>
              <c:f>Hoja21!$M$4:$M$9</c:f>
              <c:numCache>
                <c:formatCode>0.0%</c:formatCode>
                <c:ptCount val="6"/>
                <c:pt idx="0">
                  <c:v>0.65388813202464624</c:v>
                </c:pt>
                <c:pt idx="1">
                  <c:v>0.52536828331433882</c:v>
                </c:pt>
                <c:pt idx="2">
                  <c:v>0.44569055036344757</c:v>
                </c:pt>
                <c:pt idx="3">
                  <c:v>0.72042023388338239</c:v>
                </c:pt>
                <c:pt idx="4">
                  <c:v>0.49357257632565615</c:v>
                </c:pt>
                <c:pt idx="5">
                  <c:v>0.50408395623979008</c:v>
                </c:pt>
              </c:numCache>
            </c:numRef>
          </c:val>
        </c:ser>
        <c:ser>
          <c:idx val="1"/>
          <c:order val="1"/>
          <c:tx>
            <c:strRef>
              <c:f>Hoja21!$N$3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93CD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Hoja21!$H$4:$H$9</c:f>
              <c:strCache>
                <c:ptCount val="6"/>
                <c:pt idx="0">
                  <c:v>Cursos</c:v>
                </c:pt>
                <c:pt idx="1">
                  <c:v>Talleres</c:v>
                </c:pt>
                <c:pt idx="2">
                  <c:v>Foros</c:v>
                </c:pt>
                <c:pt idx="3">
                  <c:v>Conferencias</c:v>
                </c:pt>
                <c:pt idx="4">
                  <c:v>Exposiciones</c:v>
                </c:pt>
                <c:pt idx="5">
                  <c:v>Presentación de libros o materiales</c:v>
                </c:pt>
              </c:strCache>
            </c:strRef>
          </c:cat>
          <c:val>
            <c:numRef>
              <c:f>Hoja21!$N$4:$N$9</c:f>
              <c:numCache>
                <c:formatCode>0.0%</c:formatCode>
                <c:ptCount val="6"/>
                <c:pt idx="0">
                  <c:v>0.30929343282657834</c:v>
                </c:pt>
                <c:pt idx="1">
                  <c:v>0.44751171330885148</c:v>
                </c:pt>
                <c:pt idx="2">
                  <c:v>0.50249221183800619</c:v>
                </c:pt>
                <c:pt idx="3">
                  <c:v>0.16557887187427792</c:v>
                </c:pt>
                <c:pt idx="4">
                  <c:v>0.4805057132654883</c:v>
                </c:pt>
                <c:pt idx="5">
                  <c:v>0.47750111380624721</c:v>
                </c:pt>
              </c:numCache>
            </c:numRef>
          </c:val>
        </c:ser>
        <c:ser>
          <c:idx val="2"/>
          <c:order val="2"/>
          <c:tx>
            <c:strRef>
              <c:f>Hoja21!$O$3</c:f>
              <c:strCache>
                <c:ptCount val="1"/>
                <c:pt idx="0">
                  <c:v>No especificado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342245209243941E-3"/>
                  <c:y val="-6.01851851851851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342245209243856E-3"/>
                  <c:y val="-5.09259259259259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342245209243856E-3"/>
                  <c:y val="-6.0185185185185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342245209243856E-3"/>
                  <c:y val="-8.79629629629629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342245209244528E-3"/>
                  <c:y val="-5.55555555555555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4.62962962962962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Hoja21!$H$4:$H$9</c:f>
              <c:strCache>
                <c:ptCount val="6"/>
                <c:pt idx="0">
                  <c:v>Cursos</c:v>
                </c:pt>
                <c:pt idx="1">
                  <c:v>Talleres</c:v>
                </c:pt>
                <c:pt idx="2">
                  <c:v>Foros</c:v>
                </c:pt>
                <c:pt idx="3">
                  <c:v>Conferencias</c:v>
                </c:pt>
                <c:pt idx="4">
                  <c:v>Exposiciones</c:v>
                </c:pt>
                <c:pt idx="5">
                  <c:v>Presentación de libros o materiales</c:v>
                </c:pt>
              </c:strCache>
            </c:strRef>
          </c:cat>
          <c:val>
            <c:numRef>
              <c:f>Hoja21!$O$4:$O$9</c:f>
              <c:numCache>
                <c:formatCode>0.0%</c:formatCode>
                <c:ptCount val="6"/>
                <c:pt idx="0">
                  <c:v>3.6818435148775426E-2</c:v>
                </c:pt>
                <c:pt idx="1">
                  <c:v>2.7120003376809761E-2</c:v>
                </c:pt>
                <c:pt idx="2">
                  <c:v>5.181723779854621E-2</c:v>
                </c:pt>
                <c:pt idx="3">
                  <c:v>0.11400089424233967</c:v>
                </c:pt>
                <c:pt idx="4">
                  <c:v>2.5921710408855561E-2</c:v>
                </c:pt>
                <c:pt idx="5">
                  <c:v>1.8414929953962676E-2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702296"/>
        <c:axId val="297700728"/>
      </c:barChart>
      <c:catAx>
        <c:axId val="29770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7700728"/>
        <c:crosses val="autoZero"/>
        <c:auto val="1"/>
        <c:lblAlgn val="ctr"/>
        <c:lblOffset val="100"/>
        <c:noMultiLvlLbl val="0"/>
      </c:catAx>
      <c:valAx>
        <c:axId val="2977007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9770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TR_DHE_M2_ESTATUS_QUEJA!$O$17</c:f>
              <c:strCache>
                <c:ptCount val="1"/>
                <c:pt idx="0">
                  <c:v>Aceptadas (Procedió abrir expediente)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30.5%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TR_DHE_M2_ESTATUS_QUEJA!$Q$17</c:f>
              <c:numCache>
                <c:formatCode>0.0%</c:formatCode>
                <c:ptCount val="1"/>
                <c:pt idx="0">
                  <c:v>0.30335494654862055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E0-4706-B9D5-9C60C851306A}"/>
            </c:ext>
          </c:extLst>
        </c:ser>
        <c:ser>
          <c:idx val="1"/>
          <c:order val="1"/>
          <c:tx>
            <c:strRef>
              <c:f>TR_DHE_M2_ESTATUS_QUEJA!$O$18</c:f>
              <c:strCache>
                <c:ptCount val="1"/>
                <c:pt idx="0">
                  <c:v>Desechadas (No procedió abrir expediente)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68.2%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TR_DHE_M2_ESTATUS_QUEJA!$Q$18</c:f>
              <c:numCache>
                <c:formatCode>0.0%</c:formatCode>
                <c:ptCount val="1"/>
                <c:pt idx="0">
                  <c:v>0.68348885051981922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E0-4706-B9D5-9C60C851306A}"/>
            </c:ext>
          </c:extLst>
        </c:ser>
        <c:ser>
          <c:idx val="2"/>
          <c:order val="2"/>
          <c:tx>
            <c:strRef>
              <c:f>TR_DHE_M2_ESTATUS_QUEJA!$O$19</c:f>
              <c:strCache>
                <c:ptCount val="1"/>
                <c:pt idx="0">
                  <c:v>Pendientes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499252213998048E-17"/>
                  <c:y val="1.59781388865124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E0-4706-B9D5-9C60C85130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TR_DHE_M2_ESTATUS_QUEJA!$Q$19</c:f>
              <c:numCache>
                <c:formatCode>0.0%</c:formatCode>
                <c:ptCount val="1"/>
                <c:pt idx="0">
                  <c:v>1.3156202931560192E-2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E0-4706-B9D5-9C60C85130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1447064"/>
        <c:axId val="221447848"/>
      </c:barChart>
      <c:catAx>
        <c:axId val="221447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1447848"/>
        <c:crosses val="autoZero"/>
        <c:auto val="1"/>
        <c:lblAlgn val="ctr"/>
        <c:lblOffset val="100"/>
        <c:noMultiLvlLbl val="0"/>
      </c:catAx>
      <c:valAx>
        <c:axId val="221447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1447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025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23C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688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85B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Hoja23!$E$1:$I$1</c:f>
              <c:strCache>
                <c:ptCount val="5"/>
                <c:pt idx="0">
                  <c:v>Orientadas</c:v>
                </c:pt>
                <c:pt idx="1">
                  <c:v>Canalizadas</c:v>
                </c:pt>
                <c:pt idx="2">
                  <c:v>Otro</c:v>
                </c:pt>
                <c:pt idx="3">
                  <c:v>Archivadas</c:v>
                </c:pt>
                <c:pt idx="4">
                  <c:v>Improcedentes</c:v>
                </c:pt>
              </c:strCache>
            </c:strRef>
          </c:cat>
          <c:val>
            <c:numRef>
              <c:f>Hoja23!$E$2:$I$2</c:f>
              <c:numCache>
                <c:formatCode>0.0%</c:formatCode>
                <c:ptCount val="5"/>
                <c:pt idx="0">
                  <c:v>0.54972634186733804</c:v>
                </c:pt>
                <c:pt idx="1">
                  <c:v>0.22781955393387773</c:v>
                </c:pt>
                <c:pt idx="2">
                  <c:v>0.18529987949617283</c:v>
                </c:pt>
                <c:pt idx="3">
                  <c:v>2.8557387423170395E-2</c:v>
                </c:pt>
                <c:pt idx="4">
                  <c:v>8.5968372794409699E-3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351423675632522E-2"/>
          <c:y val="0.82819412140659288"/>
          <c:w val="0.89999992667827922"/>
          <c:h val="7.1391438417088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Hoja25!$D$4:$D$10</c:f>
              <c:strCache>
                <c:ptCount val="7"/>
                <c:pt idx="0">
                  <c:v>Personalmente y de forma oral</c:v>
                </c:pt>
                <c:pt idx="1">
                  <c:v>Personalmente y por escrito</c:v>
                </c:pt>
                <c:pt idx="2">
                  <c:v>Vía telefónica</c:v>
                </c:pt>
                <c:pt idx="3">
                  <c:v>Otro</c:v>
                </c:pt>
                <c:pt idx="4">
                  <c:v>Correo electrónico (institucional)</c:v>
                </c:pt>
                <c:pt idx="5">
                  <c:v>Servicio postal</c:v>
                </c:pt>
                <c:pt idx="6">
                  <c:v>Página web</c:v>
                </c:pt>
              </c:strCache>
            </c:strRef>
          </c:cat>
          <c:val>
            <c:numRef>
              <c:f>Hoja25!$F$4:$F$10</c:f>
              <c:numCache>
                <c:formatCode>0.0%</c:formatCode>
                <c:ptCount val="7"/>
                <c:pt idx="0">
                  <c:v>0.4873397377025091</c:v>
                </c:pt>
                <c:pt idx="1">
                  <c:v>0.16612174424157819</c:v>
                </c:pt>
                <c:pt idx="2">
                  <c:v>0.11576080966900555</c:v>
                </c:pt>
                <c:pt idx="3">
                  <c:v>1.8051320671540354E-2</c:v>
                </c:pt>
                <c:pt idx="4">
                  <c:v>1.2577605525146028E-2</c:v>
                </c:pt>
                <c:pt idx="5">
                  <c:v>7.9074978876602624E-3</c:v>
                </c:pt>
                <c:pt idx="6">
                  <c:v>7.2829800521656074E-3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221446672"/>
        <c:axId val="221448632"/>
      </c:barChart>
      <c:catAx>
        <c:axId val="22144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21448632"/>
        <c:crosses val="autoZero"/>
        <c:auto val="1"/>
        <c:lblAlgn val="ctr"/>
        <c:lblOffset val="100"/>
        <c:noMultiLvlLbl val="0"/>
      </c:catAx>
      <c:valAx>
        <c:axId val="22144863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2144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E2-438C-A0DF-74CEC57F1845}"/>
              </c:ext>
            </c:extLst>
          </c:dPt>
          <c:dPt>
            <c:idx val="1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E2-438C-A0DF-74CEC57F1845}"/>
              </c:ext>
            </c:extLst>
          </c:dPt>
          <c:dPt>
            <c:idx val="2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E2-438C-A0DF-74CEC57F1845}"/>
              </c:ext>
            </c:extLst>
          </c:dPt>
          <c:dPt>
            <c:idx val="3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E2-438C-A0DF-74CEC57F1845}"/>
              </c:ext>
            </c:extLst>
          </c:dPt>
          <c:dPt>
            <c:idx val="4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E2-438C-A0DF-74CEC57F1845}"/>
              </c:ext>
            </c:extLst>
          </c:dPt>
          <c:dPt>
            <c:idx val="5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4E2-438C-A0DF-74CEC57F1845}"/>
              </c:ext>
            </c:extLst>
          </c:dPt>
          <c:dPt>
            <c:idx val="6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E2-438C-A0DF-74CEC57F1845}"/>
              </c:ext>
            </c:extLst>
          </c:dPt>
          <c:dPt>
            <c:idx val="7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4E2-438C-A0DF-74CEC57F1845}"/>
              </c:ext>
            </c:extLst>
          </c:dPt>
          <c:dPt>
            <c:idx val="8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E2-438C-A0DF-74CEC57F1845}"/>
              </c:ext>
            </c:extLst>
          </c:dPt>
          <c:dPt>
            <c:idx val="9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4E2-438C-A0DF-74CEC57F1845}"/>
              </c:ext>
            </c:extLst>
          </c:dPt>
          <c:dPt>
            <c:idx val="10"/>
            <c:invertIfNegative val="0"/>
            <c:bubble3D val="0"/>
            <c:spPr>
              <a:solidFill>
                <a:srgbClr val="0068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E2-438C-A0DF-74CEC57F1845}"/>
              </c:ext>
            </c:extLst>
          </c:dPt>
          <c:dLbls>
            <c:dLbl>
              <c:idx val="0"/>
              <c:layout>
                <c:manualLayout>
                  <c:x val="-2.6428716652734364E-3"/>
                  <c:y val="0.12037037037037036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E2-438C-A0DF-74CEC57F18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TR_DHE_M2_SOLICI_QUEJA!$G$51:$G$83</c:f>
              <c:strCache>
                <c:ptCount val="33"/>
                <c:pt idx="0">
                  <c:v>CNDH</c:v>
                </c:pt>
                <c:pt idx="1">
                  <c:v>CDMX</c:v>
                </c:pt>
                <c:pt idx="2">
                  <c:v>JAL</c:v>
                </c:pt>
                <c:pt idx="3">
                  <c:v>VER</c:v>
                </c:pt>
                <c:pt idx="4">
                  <c:v>SLP</c:v>
                </c:pt>
                <c:pt idx="5">
                  <c:v>NL</c:v>
                </c:pt>
                <c:pt idx="6">
                  <c:v>CHIH</c:v>
                </c:pt>
                <c:pt idx="7">
                  <c:v>HGO</c:v>
                </c:pt>
                <c:pt idx="8">
                  <c:v>NAY</c:v>
                </c:pt>
                <c:pt idx="9">
                  <c:v>MEX</c:v>
                </c:pt>
                <c:pt idx="10">
                  <c:v>PUE</c:v>
                </c:pt>
                <c:pt idx="11">
                  <c:v>TAMP</c:v>
                </c:pt>
                <c:pt idx="12">
                  <c:v>SIN</c:v>
                </c:pt>
                <c:pt idx="13">
                  <c:v>YUC</c:v>
                </c:pt>
                <c:pt idx="14">
                  <c:v>OAX</c:v>
                </c:pt>
                <c:pt idx="15">
                  <c:v>SON</c:v>
                </c:pt>
                <c:pt idx="16">
                  <c:v>ZAC</c:v>
                </c:pt>
                <c:pt idx="17">
                  <c:v>CHIS</c:v>
                </c:pt>
                <c:pt idx="18">
                  <c:v>GRO</c:v>
                </c:pt>
                <c:pt idx="19">
                  <c:v>BC</c:v>
                </c:pt>
                <c:pt idx="20">
                  <c:v>TLAX</c:v>
                </c:pt>
                <c:pt idx="21">
                  <c:v>MOR</c:v>
                </c:pt>
                <c:pt idx="22">
                  <c:v>COAH</c:v>
                </c:pt>
                <c:pt idx="23">
                  <c:v>MICH</c:v>
                </c:pt>
                <c:pt idx="24">
                  <c:v>QROO</c:v>
                </c:pt>
                <c:pt idx="25">
                  <c:v>TAB</c:v>
                </c:pt>
                <c:pt idx="26">
                  <c:v>DGO</c:v>
                </c:pt>
                <c:pt idx="27">
                  <c:v>GTO</c:v>
                </c:pt>
                <c:pt idx="28">
                  <c:v>BCS</c:v>
                </c:pt>
                <c:pt idx="29">
                  <c:v>COL</c:v>
                </c:pt>
                <c:pt idx="30">
                  <c:v>AGS</c:v>
                </c:pt>
                <c:pt idx="31">
                  <c:v>CAMP</c:v>
                </c:pt>
                <c:pt idx="32">
                  <c:v>QRO</c:v>
                </c:pt>
              </c:strCache>
            </c:strRef>
          </c:cat>
          <c:val>
            <c:numRef>
              <c:f>TR_DHE_M2_SOLICI_QUEJA!$H$51:$H$83</c:f>
              <c:numCache>
                <c:formatCode>General</c:formatCode>
                <c:ptCount val="33"/>
                <c:pt idx="0">
                  <c:v>45690</c:v>
                </c:pt>
                <c:pt idx="1">
                  <c:v>34155</c:v>
                </c:pt>
                <c:pt idx="2">
                  <c:v>26271</c:v>
                </c:pt>
                <c:pt idx="3">
                  <c:v>11528</c:v>
                </c:pt>
                <c:pt idx="4">
                  <c:v>8923</c:v>
                </c:pt>
                <c:pt idx="5">
                  <c:v>8785</c:v>
                </c:pt>
                <c:pt idx="6">
                  <c:v>8778</c:v>
                </c:pt>
                <c:pt idx="7">
                  <c:v>7563</c:v>
                </c:pt>
                <c:pt idx="8">
                  <c:v>7509</c:v>
                </c:pt>
                <c:pt idx="9">
                  <c:v>7438</c:v>
                </c:pt>
                <c:pt idx="10">
                  <c:v>7184</c:v>
                </c:pt>
                <c:pt idx="11">
                  <c:v>5161</c:v>
                </c:pt>
                <c:pt idx="12">
                  <c:v>4193</c:v>
                </c:pt>
                <c:pt idx="13">
                  <c:v>4002</c:v>
                </c:pt>
                <c:pt idx="14">
                  <c:v>3328</c:v>
                </c:pt>
                <c:pt idx="15">
                  <c:v>3269</c:v>
                </c:pt>
                <c:pt idx="16">
                  <c:v>3168</c:v>
                </c:pt>
                <c:pt idx="17">
                  <c:v>2567</c:v>
                </c:pt>
                <c:pt idx="18">
                  <c:v>2411</c:v>
                </c:pt>
                <c:pt idx="19">
                  <c:v>2214</c:v>
                </c:pt>
                <c:pt idx="20">
                  <c:v>2047</c:v>
                </c:pt>
                <c:pt idx="21">
                  <c:v>1949</c:v>
                </c:pt>
                <c:pt idx="22">
                  <c:v>1702</c:v>
                </c:pt>
                <c:pt idx="23">
                  <c:v>1581</c:v>
                </c:pt>
                <c:pt idx="24">
                  <c:v>1424</c:v>
                </c:pt>
                <c:pt idx="25">
                  <c:v>1182</c:v>
                </c:pt>
                <c:pt idx="26">
                  <c:v>949</c:v>
                </c:pt>
                <c:pt idx="27">
                  <c:v>926</c:v>
                </c:pt>
                <c:pt idx="28">
                  <c:v>690</c:v>
                </c:pt>
                <c:pt idx="29">
                  <c:v>471</c:v>
                </c:pt>
                <c:pt idx="30">
                  <c:v>338</c:v>
                </c:pt>
                <c:pt idx="31">
                  <c:v>243</c:v>
                </c:pt>
                <c:pt idx="32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E2-438C-A0DF-74CEC57F1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21449808"/>
        <c:axId val="220096288"/>
      </c:barChart>
      <c:catAx>
        <c:axId val="22144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20096288"/>
        <c:crosses val="autoZero"/>
        <c:auto val="1"/>
        <c:lblAlgn val="ctr"/>
        <c:lblOffset val="100"/>
        <c:noMultiLvlLbl val="0"/>
      </c:catAx>
      <c:valAx>
        <c:axId val="220096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144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C22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TR_DHE_M1_PERSONAL_GRAD_ESTUDI!$R$12:$Y$12</c:f>
              <c:strCache>
                <c:ptCount val="8"/>
                <c:pt idx="0">
                  <c:v>Ninguno</c:v>
                </c:pt>
                <c:pt idx="1">
                  <c:v>Preescolar o primaria</c:v>
                </c:pt>
                <c:pt idx="2">
                  <c:v>Secundaria</c:v>
                </c:pt>
                <c:pt idx="3">
                  <c:v>Preparatoria</c:v>
                </c:pt>
                <c:pt idx="4">
                  <c:v>Carrera técnica o comercial</c:v>
                </c:pt>
                <c:pt idx="5">
                  <c:v>Licenciatura</c:v>
                </c:pt>
                <c:pt idx="6">
                  <c:v>Maestría</c:v>
                </c:pt>
                <c:pt idx="7">
                  <c:v>Doctorado</c:v>
                </c:pt>
              </c:strCache>
            </c:strRef>
          </c:cat>
          <c:val>
            <c:numRef>
              <c:f>TR_DHE_M1_PERSONAL_GRAD_ESTUDI!$R$18:$Y$18</c:f>
              <c:numCache>
                <c:formatCode>0.0%</c:formatCode>
                <c:ptCount val="8"/>
                <c:pt idx="0">
                  <c:v>4.9382716049382715E-3</c:v>
                </c:pt>
                <c:pt idx="1">
                  <c:v>3.888888888888889E-2</c:v>
                </c:pt>
                <c:pt idx="2">
                  <c:v>0.11234567901234568</c:v>
                </c:pt>
                <c:pt idx="3">
                  <c:v>0.17901234567901234</c:v>
                </c:pt>
                <c:pt idx="4">
                  <c:v>6.851851851851852E-2</c:v>
                </c:pt>
                <c:pt idx="5">
                  <c:v>0.52283950617283947</c:v>
                </c:pt>
                <c:pt idx="6">
                  <c:v>6.0493827160493827E-2</c:v>
                </c:pt>
                <c:pt idx="7">
                  <c:v>1.2962962962962963E-2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0D-4D0A-9D7E-762576E99D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122377728"/>
        <c:axId val="122376552"/>
      </c:barChart>
      <c:catAx>
        <c:axId val="1223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22376552"/>
        <c:crosses val="autoZero"/>
        <c:auto val="1"/>
        <c:lblAlgn val="ctr"/>
        <c:lblOffset val="100"/>
        <c:noMultiLvlLbl val="0"/>
      </c:catAx>
      <c:valAx>
        <c:axId val="1223765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237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1859C"/>
              </a:solidFill>
              <a:ln w="19050">
                <a:solidFill>
                  <a:srgbClr val="31859C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4E-4E07-A8D9-53727D4B0401}"/>
              </c:ext>
            </c:extLst>
          </c:dPt>
          <c:dPt>
            <c:idx val="1"/>
            <c:bubble3D val="0"/>
            <c:spPr>
              <a:solidFill>
                <a:srgbClr val="142942"/>
              </a:solidFill>
              <a:ln w="19050">
                <a:solidFill>
                  <a:srgbClr val="14294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4E-4E07-A8D9-53727D4B0401}"/>
              </c:ext>
            </c:extLst>
          </c:dPt>
          <c:val>
            <c:numRef>
              <c:f>TR_DHE_M2_HECHO_VIOLA!$S$14:$S$15</c:f>
              <c:numCache>
                <c:formatCode>0.0%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4E-4E07-A8D9-53727D4B0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181110294643"/>
          <c:y val="2.7485966920199698E-2"/>
          <c:w val="0.83324438789931421"/>
          <c:h val="0.945028066159600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93CDDD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93CDDD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93CDDD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93CDDD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93CDDD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93CDDD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93CDDD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93CDDD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93CDDD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93CDDD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DBEEF4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DBEEF4"/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DBEEF4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DBEEF4"/>
              </a:solidFill>
              <a:ln>
                <a:noFill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DBEEF4"/>
              </a:solidFill>
              <a:ln>
                <a:noFill/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DBEEF4"/>
              </a:solidFill>
              <a:ln>
                <a:noFill/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DBEEF4"/>
              </a:solidFill>
              <a:ln>
                <a:noFill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DBEEF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Hoja33!$A$2:$A$34</c:f>
              <c:strCache>
                <c:ptCount val="33"/>
                <c:pt idx="0">
                  <c:v>PUE</c:v>
                </c:pt>
                <c:pt idx="1">
                  <c:v>TAB</c:v>
                </c:pt>
                <c:pt idx="2">
                  <c:v>BCS</c:v>
                </c:pt>
                <c:pt idx="3">
                  <c:v>SLP</c:v>
                </c:pt>
                <c:pt idx="4">
                  <c:v>OAX</c:v>
                </c:pt>
                <c:pt idx="5">
                  <c:v>CDMX</c:v>
                </c:pt>
                <c:pt idx="6">
                  <c:v>NL</c:v>
                </c:pt>
                <c:pt idx="7">
                  <c:v>JAL</c:v>
                </c:pt>
                <c:pt idx="8">
                  <c:v>MEX</c:v>
                </c:pt>
                <c:pt idx="9">
                  <c:v>BC</c:v>
                </c:pt>
                <c:pt idx="10">
                  <c:v>HGO</c:v>
                </c:pt>
                <c:pt idx="11">
                  <c:v>COAH</c:v>
                </c:pt>
                <c:pt idx="12">
                  <c:v>MOR</c:v>
                </c:pt>
                <c:pt idx="13">
                  <c:v>CHIH</c:v>
                </c:pt>
                <c:pt idx="14">
                  <c:v>QROO</c:v>
                </c:pt>
                <c:pt idx="15">
                  <c:v>NAY</c:v>
                </c:pt>
                <c:pt idx="16">
                  <c:v>CAMP</c:v>
                </c:pt>
                <c:pt idx="17">
                  <c:v>COL</c:v>
                </c:pt>
                <c:pt idx="18">
                  <c:v>DGO</c:v>
                </c:pt>
                <c:pt idx="19">
                  <c:v>SON</c:v>
                </c:pt>
                <c:pt idx="20">
                  <c:v>AGS</c:v>
                </c:pt>
                <c:pt idx="21">
                  <c:v>YUC</c:v>
                </c:pt>
                <c:pt idx="22">
                  <c:v>ZAC</c:v>
                </c:pt>
                <c:pt idx="23">
                  <c:v>GTO</c:v>
                </c:pt>
                <c:pt idx="24">
                  <c:v>VER</c:v>
                </c:pt>
                <c:pt idx="25">
                  <c:v>CHIS</c:v>
                </c:pt>
                <c:pt idx="26">
                  <c:v>TLAX</c:v>
                </c:pt>
                <c:pt idx="27">
                  <c:v>SIN</c:v>
                </c:pt>
                <c:pt idx="28">
                  <c:v>TAMP</c:v>
                </c:pt>
                <c:pt idx="29">
                  <c:v>CNDH</c:v>
                </c:pt>
                <c:pt idx="30">
                  <c:v>GRO</c:v>
                </c:pt>
                <c:pt idx="31">
                  <c:v>MICH</c:v>
                </c:pt>
                <c:pt idx="32">
                  <c:v>QRO</c:v>
                </c:pt>
              </c:strCache>
            </c:strRef>
          </c:cat>
          <c:val>
            <c:numRef>
              <c:f>Hoja33!$D$2:$D$34</c:f>
              <c:numCache>
                <c:formatCode>0.0</c:formatCode>
                <c:ptCount val="33"/>
                <c:pt idx="0">
                  <c:v>653.09090909090912</c:v>
                </c:pt>
                <c:pt idx="1">
                  <c:v>308.76470588235293</c:v>
                </c:pt>
                <c:pt idx="2">
                  <c:v>303.5</c:v>
                </c:pt>
                <c:pt idx="3">
                  <c:v>190.16666666666666</c:v>
                </c:pt>
                <c:pt idx="4">
                  <c:v>166.30555555555554</c:v>
                </c:pt>
                <c:pt idx="5">
                  <c:v>160.06965174129354</c:v>
                </c:pt>
                <c:pt idx="6">
                  <c:v>151.14285714285714</c:v>
                </c:pt>
                <c:pt idx="7">
                  <c:v>138.31690140845072</c:v>
                </c:pt>
                <c:pt idx="8">
                  <c:v>101.68965517241379</c:v>
                </c:pt>
                <c:pt idx="9">
                  <c:v>100.44</c:v>
                </c:pt>
                <c:pt idx="10">
                  <c:v>84.720930232558146</c:v>
                </c:pt>
                <c:pt idx="11">
                  <c:v>80.454545454545453</c:v>
                </c:pt>
                <c:pt idx="12">
                  <c:v>75.533333333333331</c:v>
                </c:pt>
                <c:pt idx="13">
                  <c:v>70.020833333333329</c:v>
                </c:pt>
                <c:pt idx="14">
                  <c:v>66.242424242424249</c:v>
                </c:pt>
                <c:pt idx="15">
                  <c:v>62.636363636363633</c:v>
                </c:pt>
                <c:pt idx="16">
                  <c:v>62.07692307692308</c:v>
                </c:pt>
                <c:pt idx="17">
                  <c:v>62.07692307692308</c:v>
                </c:pt>
                <c:pt idx="18">
                  <c:v>61.08</c:v>
                </c:pt>
                <c:pt idx="19">
                  <c:v>58.827586206896555</c:v>
                </c:pt>
                <c:pt idx="20">
                  <c:v>55.2</c:v>
                </c:pt>
                <c:pt idx="21">
                  <c:v>47.485714285714288</c:v>
                </c:pt>
                <c:pt idx="22">
                  <c:v>38.8125</c:v>
                </c:pt>
                <c:pt idx="23">
                  <c:v>36.93181818181818</c:v>
                </c:pt>
                <c:pt idx="24">
                  <c:v>35.153846153846153</c:v>
                </c:pt>
                <c:pt idx="25">
                  <c:v>33.75</c:v>
                </c:pt>
                <c:pt idx="26">
                  <c:v>23.555555555555557</c:v>
                </c:pt>
                <c:pt idx="27">
                  <c:v>21.703703703703702</c:v>
                </c:pt>
                <c:pt idx="28">
                  <c:v>20.75</c:v>
                </c:pt>
                <c:pt idx="29">
                  <c:v>17.66115702479339</c:v>
                </c:pt>
                <c:pt idx="30">
                  <c:v>17.423076923076923</c:v>
                </c:pt>
                <c:pt idx="31">
                  <c:v>16.338709677419356</c:v>
                </c:pt>
                <c:pt idx="32">
                  <c:v>5.7826086956521738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9886048"/>
        <c:axId val="219887616"/>
      </c:barChart>
      <c:catAx>
        <c:axId val="219886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9887616"/>
        <c:crosses val="autoZero"/>
        <c:auto val="1"/>
        <c:lblAlgn val="ctr"/>
        <c:lblOffset val="100"/>
        <c:noMultiLvlLbl val="0"/>
      </c:catAx>
      <c:valAx>
        <c:axId val="21988761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21988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TR_DHE_M2_VICTIMA_CALIF_EDAD!$R$3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10253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32-40BA-B4E3-77136030A894}"/>
              </c:ext>
            </c:extLst>
          </c:dPt>
          <c:dPt>
            <c:idx val="1"/>
            <c:bubble3D val="0"/>
            <c:spPr>
              <a:solidFill>
                <a:srgbClr val="023C6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32-40BA-B4E3-77136030A894}"/>
              </c:ext>
            </c:extLst>
          </c:dPt>
          <c:dPt>
            <c:idx val="2"/>
            <c:bubble3D val="0"/>
            <c:spPr>
              <a:solidFill>
                <a:srgbClr val="006887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32-40BA-B4E3-77136030A894}"/>
              </c:ext>
            </c:extLst>
          </c:dPt>
          <c:dPt>
            <c:idx val="3"/>
            <c:bubble3D val="0"/>
            <c:spPr>
              <a:solidFill>
                <a:srgbClr val="00A5C7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32-40BA-B4E3-77136030A894}"/>
              </c:ext>
            </c:extLst>
          </c:dPt>
          <c:dPt>
            <c:idx val="4"/>
            <c:bubble3D val="0"/>
            <c:spPr>
              <a:solidFill>
                <a:srgbClr val="A4A4A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232-40BA-B4E3-77136030A8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TR_DHE_M2_VICTIMA_CALIF_EDAD!$P$4:$P$8</c:f>
              <c:strCache>
                <c:ptCount val="5"/>
                <c:pt idx="0">
                  <c:v>Menos de 30 años</c:v>
                </c:pt>
                <c:pt idx="1">
                  <c:v>30 a 39 años</c:v>
                </c:pt>
                <c:pt idx="2">
                  <c:v>40 a 49 años</c:v>
                </c:pt>
                <c:pt idx="3">
                  <c:v>50 años o más</c:v>
                </c:pt>
                <c:pt idx="4">
                  <c:v>No identificado</c:v>
                </c:pt>
              </c:strCache>
            </c:strRef>
          </c:cat>
          <c:val>
            <c:numRef>
              <c:f>TR_DHE_M2_VICTIMA_CALIF_EDAD!$R$4:$R$8</c:f>
              <c:numCache>
                <c:formatCode>0.0%</c:formatCode>
                <c:ptCount val="5"/>
                <c:pt idx="0">
                  <c:v>0.17035766162137128</c:v>
                </c:pt>
                <c:pt idx="1">
                  <c:v>0.14180157042713093</c:v>
                </c:pt>
                <c:pt idx="2">
                  <c:v>0.1137717617834663</c:v>
                </c:pt>
                <c:pt idx="3">
                  <c:v>0.1211712944445614</c:v>
                </c:pt>
                <c:pt idx="4">
                  <c:v>0.4528977117234701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232-40BA-B4E3-77136030A89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TR_DHE_M2_VICTIMA_TIPO_CALIF!$D$43</c:f>
              <c:strCache>
                <c:ptCount val="1"/>
                <c:pt idx="0">
                  <c:v>Personas físicas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invertIfNegative val="0"/>
          <c:val>
            <c:numRef>
              <c:f>TR_DHE_M2_VICTIMA_TIPO_CALIF!$D$44</c:f>
              <c:numCache>
                <c:formatCode>0.0%</c:formatCode>
                <c:ptCount val="1"/>
                <c:pt idx="0">
                  <c:v>0.95236020979642599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45-426C-B15B-1F4ED68AEC04}"/>
            </c:ext>
          </c:extLst>
        </c:ser>
        <c:ser>
          <c:idx val="1"/>
          <c:order val="1"/>
          <c:tx>
            <c:strRef>
              <c:f>TR_DHE_M2_VICTIMA_TIPO_CALIF!$E$43</c:f>
              <c:strCache>
                <c:ptCount val="1"/>
                <c:pt idx="0">
                  <c:v>No identificado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val>
            <c:numRef>
              <c:f>TR_DHE_M2_VICTIMA_TIPO_CALIF!$E$44</c:f>
              <c:numCache>
                <c:formatCode>0.0%</c:formatCode>
                <c:ptCount val="1"/>
                <c:pt idx="0">
                  <c:v>1.7761578807005102E-2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45-426C-B15B-1F4ED68AEC04}"/>
            </c:ext>
          </c:extLst>
        </c:ser>
        <c:ser>
          <c:idx val="2"/>
          <c:order val="2"/>
          <c:tx>
            <c:strRef>
              <c:f>TR_DHE_M2_VICTIMA_TIPO_CALIF!$F$43</c:f>
              <c:strCache>
                <c:ptCount val="1"/>
                <c:pt idx="0">
                  <c:v>Colectivo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TR_DHE_M2_VICTIMA_TIPO_CALIF!$F$44</c:f>
              <c:numCache>
                <c:formatCode>0.0%</c:formatCode>
                <c:ptCount val="1"/>
                <c:pt idx="0">
                  <c:v>2.9878211396568585E-2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45-426C-B15B-1F4ED68AE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888008"/>
        <c:axId val="219881344"/>
      </c:barChart>
      <c:catAx>
        <c:axId val="219888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9881344"/>
        <c:crosses val="autoZero"/>
        <c:auto val="1"/>
        <c:lblAlgn val="ctr"/>
        <c:lblOffset val="100"/>
        <c:noMultiLvlLbl val="0"/>
      </c:catAx>
      <c:valAx>
        <c:axId val="21988134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21988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val>
            <c:numRef>
              <c:f>TR_DHE_M2_VICTIMA_TIPO_CALIF!$C$39</c:f>
              <c:numCache>
                <c:formatCode>0.0%</c:formatCode>
                <c:ptCount val="1"/>
                <c:pt idx="0">
                  <c:v>0.59118275755850314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A5-47CA-84D7-661FC593A7AD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TR_DHE_M2_VICTIMA_TIPO_CALIF!$D$39</c:f>
              <c:numCache>
                <c:formatCode>0.0%</c:formatCode>
                <c:ptCount val="1"/>
                <c:pt idx="0">
                  <c:v>0.40881724244149686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A5-47CA-84D7-661FC593A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888792"/>
        <c:axId val="219883696"/>
      </c:barChart>
      <c:catAx>
        <c:axId val="219888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9883696"/>
        <c:crosses val="autoZero"/>
        <c:auto val="1"/>
        <c:lblAlgn val="ctr"/>
        <c:lblOffset val="100"/>
        <c:noMultiLvlLbl val="0"/>
      </c:catAx>
      <c:valAx>
        <c:axId val="219883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988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E243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3A5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2E-4DB8-9BA3-06AFEA3C9EA0}"/>
              </c:ext>
            </c:extLst>
          </c:dPt>
          <c:dPt>
            <c:idx val="2"/>
            <c:invertIfNegative val="0"/>
            <c:bubble3D val="0"/>
            <c:spPr>
              <a:solidFill>
                <a:srgbClr val="00668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82E-4DB8-9BA3-06AFEA3C9EA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2E-4DB8-9BA3-06AFEA3C9EA0}"/>
              </c:ext>
            </c:extLst>
          </c:dPt>
          <c:dPt>
            <c:idx val="4"/>
            <c:invertIfNegative val="0"/>
            <c:bubble3D val="0"/>
            <c:spPr>
              <a:solidFill>
                <a:srgbClr val="00A3C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82E-4DB8-9BA3-06AFEA3C9EA0}"/>
              </c:ext>
            </c:extLst>
          </c:dPt>
          <c:dPt>
            <c:idx val="5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2E-4DB8-9BA3-06AFEA3C9E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TR_DHE_M2_VICTIMA_CALIF_OCUPA!$J$33:$J$38</c:f>
              <c:strCache>
                <c:ptCount val="6"/>
                <c:pt idx="0">
                  <c:v>Actividades elementales y de apoyo</c:v>
                </c:pt>
                <c:pt idx="1">
                  <c:v>Profesionistas y técnicos</c:v>
                </c:pt>
                <c:pt idx="2">
                  <c:v>Comerciantes y agentes de ventas</c:v>
                </c:pt>
                <c:pt idx="3">
                  <c:v>Auxiliares en actividades administrativas</c:v>
                </c:pt>
                <c:pt idx="4">
                  <c:v>Actividades agrícolas, ganaderas, forestales, caza y pesca</c:v>
                </c:pt>
                <c:pt idx="5">
                  <c:v>Resto de ocupaciones</c:v>
                </c:pt>
              </c:strCache>
            </c:strRef>
          </c:cat>
          <c:val>
            <c:numRef>
              <c:f>TR_DHE_M2_VICTIMA_CALIF_OCUPA!$K$33:$K$38</c:f>
              <c:numCache>
                <c:formatCode>0.0%</c:formatCode>
                <c:ptCount val="6"/>
                <c:pt idx="0">
                  <c:v>4.7039134370460811E-2</c:v>
                </c:pt>
                <c:pt idx="1">
                  <c:v>3.6166136875565753E-2</c:v>
                </c:pt>
                <c:pt idx="2">
                  <c:v>3.4524135317769405E-2</c:v>
                </c:pt>
                <c:pt idx="3">
                  <c:v>3.1513799128476093E-2</c:v>
                </c:pt>
                <c:pt idx="4">
                  <c:v>1.445171883881018E-2</c:v>
                </c:pt>
                <c:pt idx="5">
                  <c:v>8.3321053407153234E-2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2E-4DB8-9BA3-06AFEA3C9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9884872"/>
        <c:axId val="220095112"/>
      </c:barChart>
      <c:catAx>
        <c:axId val="219884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20095112"/>
        <c:crosses val="autoZero"/>
        <c:auto val="1"/>
        <c:lblAlgn val="ctr"/>
        <c:lblOffset val="100"/>
        <c:noMultiLvlLbl val="0"/>
      </c:catAx>
      <c:valAx>
        <c:axId val="22009511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1988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31859C"/>
              </a:solidFill>
              <a:ln w="25400">
                <a:solidFill>
                  <a:srgbClr val="31859C"/>
                </a:solidFill>
              </a:ln>
              <a:effectLst/>
              <a:sp3d contourW="25400">
                <a:contourClr>
                  <a:srgbClr val="31859C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27-483F-B059-F9A29C376060}"/>
              </c:ext>
            </c:extLst>
          </c:dPt>
          <c:dPt>
            <c:idx val="1"/>
            <c:bubble3D val="0"/>
            <c:spPr>
              <a:solidFill>
                <a:srgbClr val="10253F"/>
              </a:solidFill>
              <a:ln w="25400">
                <a:solidFill>
                  <a:srgbClr val="10253F"/>
                </a:solidFill>
              </a:ln>
              <a:effectLst/>
              <a:sp3d contourW="25400">
                <a:contourClr>
                  <a:srgbClr val="10253F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27-483F-B059-F9A29C376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TR_DHE_M2_EXP_CONCLU_TIPO!$T$17:$T$18</c:f>
              <c:numCache>
                <c:formatCode>0.0%</c:formatCode>
                <c:ptCount val="2"/>
                <c:pt idx="0">
                  <c:v>0.15249345487808724</c:v>
                </c:pt>
                <c:pt idx="1">
                  <c:v>0.8475065451219127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27-483F-B059-F9A29C37606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val>
            <c:numRef>
              <c:f>Hoja7!$O$6:$V$6</c:f>
              <c:numCache>
                <c:formatCode>General</c:formatCode>
                <c:ptCount val="8"/>
                <c:pt idx="0">
                  <c:v>19916</c:v>
                </c:pt>
                <c:pt idx="1">
                  <c:v>10259</c:v>
                </c:pt>
                <c:pt idx="2">
                  <c:v>8261</c:v>
                </c:pt>
                <c:pt idx="3">
                  <c:v>5547</c:v>
                </c:pt>
                <c:pt idx="4">
                  <c:v>2495</c:v>
                </c:pt>
                <c:pt idx="5">
                  <c:v>3830</c:v>
                </c:pt>
                <c:pt idx="6">
                  <c:v>2834</c:v>
                </c:pt>
                <c:pt idx="7">
                  <c:v>1205</c:v>
                </c:pt>
              </c:numCache>
            </c:numRef>
          </c:val>
        </c:ser>
        <c:ser>
          <c:idx val="1"/>
          <c:order val="1"/>
          <c:spPr>
            <a:solidFill>
              <a:srgbClr val="31859C"/>
            </a:solidFill>
            <a:ln>
              <a:noFill/>
            </a:ln>
            <a:effectLst/>
          </c:spPr>
          <c:invertIfNegative val="0"/>
          <c:val>
            <c:numRef>
              <c:f>Hoja7!$O$7:$V$7</c:f>
              <c:numCache>
                <c:formatCode>General</c:formatCode>
                <c:ptCount val="8"/>
                <c:pt idx="0">
                  <c:v>6016</c:v>
                </c:pt>
                <c:pt idx="1">
                  <c:v>276</c:v>
                </c:pt>
                <c:pt idx="2">
                  <c:v>422</c:v>
                </c:pt>
                <c:pt idx="3">
                  <c:v>0</c:v>
                </c:pt>
                <c:pt idx="4">
                  <c:v>2829</c:v>
                </c:pt>
                <c:pt idx="5">
                  <c:v>27</c:v>
                </c:pt>
                <c:pt idx="6">
                  <c:v>35</c:v>
                </c:pt>
                <c:pt idx="7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0615568"/>
        <c:axId val="460609688"/>
      </c:barChart>
      <c:catAx>
        <c:axId val="460615568"/>
        <c:scaling>
          <c:orientation val="minMax"/>
        </c:scaling>
        <c:delete val="1"/>
        <c:axPos val="b"/>
        <c:majorTickMark val="out"/>
        <c:minorTickMark val="none"/>
        <c:tickLblPos val="nextTo"/>
        <c:crossAx val="460609688"/>
        <c:crosses val="autoZero"/>
        <c:auto val="1"/>
        <c:lblAlgn val="ctr"/>
        <c:lblOffset val="100"/>
        <c:noMultiLvlLbl val="0"/>
      </c:catAx>
      <c:valAx>
        <c:axId val="460609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061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C22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TR_DHE_M2_RECOMENDACION_EMITE!$AA$35:$AA$37</c:f>
              <c:strCache>
                <c:ptCount val="3"/>
                <c:pt idx="0">
                  <c:v>Instituto Mexicano del Seguro Social</c:v>
                </c:pt>
                <c:pt idx="1">
                  <c:v>Secretaría de Marina</c:v>
                </c:pt>
                <c:pt idx="2">
                  <c:v>Procuraduría  General de la República</c:v>
                </c:pt>
              </c:strCache>
            </c:strRef>
          </c:cat>
          <c:val>
            <c:numRef>
              <c:f>TR_DHE_M2_RECOMENDACION_EMITE!$AC$35:$AC$37</c:f>
              <c:numCache>
                <c:formatCode>0.0%</c:formatCode>
                <c:ptCount val="3"/>
                <c:pt idx="0">
                  <c:v>0.3</c:v>
                </c:pt>
                <c:pt idx="1">
                  <c:v>0.14000000000000001</c:v>
                </c:pt>
                <c:pt idx="2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51-49D0-B34B-073233988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698840"/>
        <c:axId val="223701584"/>
      </c:barChart>
      <c:catAx>
        <c:axId val="22369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23701584"/>
        <c:crosses val="autoZero"/>
        <c:auto val="1"/>
        <c:lblAlgn val="ctr"/>
        <c:lblOffset val="100"/>
        <c:noMultiLvlLbl val="0"/>
      </c:catAx>
      <c:valAx>
        <c:axId val="2237015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369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8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TR_DHE_M2_RECOMENDACION_EMITE!$AA$40:$AA$42</c:f>
              <c:strCache>
                <c:ptCount val="3"/>
                <c:pt idx="0">
                  <c:v>Fiscalías Generales u homólogas</c:v>
                </c:pt>
                <c:pt idx="1">
                  <c:v>Secretarías de Seguridad Pública Estatales u homólogas</c:v>
                </c:pt>
                <c:pt idx="2">
                  <c:v>Secretarías de Salud Estatales u homólogas</c:v>
                </c:pt>
              </c:strCache>
            </c:strRef>
          </c:cat>
          <c:val>
            <c:numRef>
              <c:f>TR_DHE_M2_RECOMENDACION_EMITE!$AC$40:$AC$42</c:f>
              <c:numCache>
                <c:formatCode>0.0%</c:formatCode>
                <c:ptCount val="3"/>
                <c:pt idx="0">
                  <c:v>0.39467312348668282</c:v>
                </c:pt>
                <c:pt idx="1">
                  <c:v>0.14043583535108958</c:v>
                </c:pt>
                <c:pt idx="2">
                  <c:v>0.13155770782889428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32-40DD-BFD1-5492829C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700408"/>
        <c:axId val="223700800"/>
      </c:barChart>
      <c:catAx>
        <c:axId val="22370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23700800"/>
        <c:crosses val="autoZero"/>
        <c:auto val="1"/>
        <c:lblAlgn val="ctr"/>
        <c:lblOffset val="100"/>
        <c:noMultiLvlLbl val="0"/>
      </c:catAx>
      <c:valAx>
        <c:axId val="2237008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3700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BFBFB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B4-4B0B-9C08-F5E4C6A3142F}"/>
              </c:ext>
            </c:extLst>
          </c:dPt>
          <c:dPt>
            <c:idx val="1"/>
            <c:bubble3D val="0"/>
            <c:spPr>
              <a:solidFill>
                <a:srgbClr val="00A5C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B4-4B0B-9C08-F5E4C6A3142F}"/>
              </c:ext>
            </c:extLst>
          </c:dPt>
          <c:dPt>
            <c:idx val="2"/>
            <c:bubble3D val="0"/>
            <c:spPr>
              <a:solidFill>
                <a:srgbClr val="0083A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B4-4B0B-9C08-F5E4C6A3142F}"/>
              </c:ext>
            </c:extLst>
          </c:dPt>
          <c:dPt>
            <c:idx val="3"/>
            <c:bubble3D val="0"/>
            <c:spPr>
              <a:solidFill>
                <a:srgbClr val="00668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B4-4B0B-9C08-F5E4C6A3142F}"/>
              </c:ext>
            </c:extLst>
          </c:dPt>
          <c:dPt>
            <c:idx val="4"/>
            <c:bubble3D val="0"/>
            <c:spPr>
              <a:solidFill>
                <a:srgbClr val="003A5E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B4-4B0B-9C08-F5E4C6A3142F}"/>
              </c:ext>
            </c:extLst>
          </c:dPt>
          <c:dPt>
            <c:idx val="5"/>
            <c:bubble3D val="0"/>
            <c:spPr>
              <a:solidFill>
                <a:srgbClr val="132B3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8B4-4B0B-9C08-F5E4C6A314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persfun!$F$20:$F$25</c:f>
              <c:numCache>
                <c:formatCode>0.0%</c:formatCode>
                <c:ptCount val="6"/>
                <c:pt idx="0">
                  <c:v>0.37875751503006011</c:v>
                </c:pt>
                <c:pt idx="1">
                  <c:v>7.1893787575150303E-2</c:v>
                </c:pt>
                <c:pt idx="2">
                  <c:v>7.2645290581162328E-2</c:v>
                </c:pt>
                <c:pt idx="3">
                  <c:v>0.12825651302605209</c:v>
                </c:pt>
                <c:pt idx="4">
                  <c:v>0.156062124248497</c:v>
                </c:pt>
                <c:pt idx="5">
                  <c:v>0.19238476953907815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8B4-4B0B-9C08-F5E4C6A3142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A7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TR_DHE_M2_RECOMENDACION_EMITE!$AA$45:$AA$47</c:f>
              <c:strCache>
                <c:ptCount val="3"/>
                <c:pt idx="0">
                  <c:v>Presidencias municipales</c:v>
                </c:pt>
                <c:pt idx="1">
                  <c:v>Direcciones de Seguridad Pública y Vialidad Municipales u homólogas</c:v>
                </c:pt>
                <c:pt idx="2">
                  <c:v>Juzgados Calificadores u homólogos</c:v>
                </c:pt>
              </c:strCache>
            </c:strRef>
          </c:cat>
          <c:val>
            <c:numRef>
              <c:f>TR_DHE_M2_RECOMENDACION_EMITE!$AC$45:$AC$47</c:f>
              <c:numCache>
                <c:formatCode>0.0%</c:formatCode>
                <c:ptCount val="3"/>
                <c:pt idx="0">
                  <c:v>0.48191027496382055</c:v>
                </c:pt>
                <c:pt idx="1">
                  <c:v>0.38060781476121563</c:v>
                </c:pt>
                <c:pt idx="2">
                  <c:v>1.8813314037626629E-2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73-40C3-90C3-4CDF7EE7D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701976"/>
        <c:axId val="223695312"/>
      </c:barChart>
      <c:catAx>
        <c:axId val="22370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23695312"/>
        <c:crosses val="autoZero"/>
        <c:auto val="1"/>
        <c:lblAlgn val="ctr"/>
        <c:lblOffset val="100"/>
        <c:noMultiLvlLbl val="0"/>
      </c:catAx>
      <c:valAx>
        <c:axId val="2236953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370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A6A6A6"/>
              </a:solidFill>
              <a:ln w="19050">
                <a:solidFill>
                  <a:srgbClr val="A6A6A6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1F-4D34-AF60-A318209F2A55}"/>
              </c:ext>
            </c:extLst>
          </c:dPt>
          <c:dPt>
            <c:idx val="1"/>
            <c:bubble3D val="0"/>
            <c:spPr>
              <a:solidFill>
                <a:srgbClr val="0C223C"/>
              </a:solidFill>
              <a:ln w="19050">
                <a:solidFill>
                  <a:srgbClr val="0C223C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1F-4D34-AF60-A318209F2A55}"/>
              </c:ext>
            </c:extLst>
          </c:dPt>
          <c:dPt>
            <c:idx val="2"/>
            <c:bubble3D val="0"/>
            <c:spPr>
              <a:solidFill>
                <a:srgbClr val="023C60"/>
              </a:solidFill>
              <a:ln w="19050">
                <a:solidFill>
                  <a:srgbClr val="023C6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1F-4D34-AF60-A318209F2A55}"/>
              </c:ext>
            </c:extLst>
          </c:dPt>
          <c:dPt>
            <c:idx val="3"/>
            <c:bubble3D val="0"/>
            <c:spPr>
              <a:solidFill>
                <a:srgbClr val="006887"/>
              </a:solidFill>
              <a:ln w="19050">
                <a:solidFill>
                  <a:srgbClr val="006887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1F-4D34-AF60-A318209F2A55}"/>
              </c:ext>
            </c:extLst>
          </c:dPt>
          <c:dPt>
            <c:idx val="4"/>
            <c:bubble3D val="0"/>
            <c:spPr>
              <a:solidFill>
                <a:srgbClr val="0085B1"/>
              </a:solidFill>
              <a:ln w="19050">
                <a:solidFill>
                  <a:srgbClr val="0085B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A1F-4D34-AF60-A318209F2A55}"/>
              </c:ext>
            </c:extLst>
          </c:dPt>
          <c:dPt>
            <c:idx val="5"/>
            <c:bubble3D val="0"/>
            <c:spPr>
              <a:solidFill>
                <a:srgbClr val="00A7C9"/>
              </a:solidFill>
              <a:ln w="19050">
                <a:solidFill>
                  <a:srgbClr val="00A7C9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A1F-4D34-AF60-A318209F2A55}"/>
              </c:ext>
            </c:extLst>
          </c:dPt>
          <c:val>
            <c:numRef>
              <c:f>(TR_DHE_M2_SERVIDOR_SANCION!$R$12:$R$15,TR_DHE_M2_SERVIDOR_SANCION!$R$17:$R$18)</c:f>
              <c:numCache>
                <c:formatCode>0.0%</c:formatCode>
                <c:ptCount val="6"/>
                <c:pt idx="0">
                  <c:v>0.56420233463035019</c:v>
                </c:pt>
                <c:pt idx="1">
                  <c:v>0.30505836575875489</c:v>
                </c:pt>
                <c:pt idx="2">
                  <c:v>5.291828793774319E-2</c:v>
                </c:pt>
                <c:pt idx="3">
                  <c:v>3.2684824902723737E-2</c:v>
                </c:pt>
                <c:pt idx="4">
                  <c:v>1.556420233463035E-2</c:v>
                </c:pt>
                <c:pt idx="5">
                  <c:v>1.3229571984435798E-2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A1F-4D34-AF60-A318209F2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TR_DHE_M2_HV_PERIOD_DEFEN_SIND!$S$37</c:f>
              <c:numCache>
                <c:formatCode>0.0%</c:formatCode>
                <c:ptCount val="1"/>
                <c:pt idx="0">
                  <c:v>0.41374474053295934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5A-4BAD-9C24-E76AB23C3EF3}"/>
            </c:ext>
          </c:extLst>
        </c:ser>
        <c:ser>
          <c:idx val="1"/>
          <c:order val="1"/>
          <c:spPr>
            <a:solidFill>
              <a:srgbClr val="023C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TR_DHE_M2_HV_PERIOD_DEFEN_SIND!$S$38</c:f>
              <c:numCache>
                <c:formatCode>0.0%</c:formatCode>
                <c:ptCount val="1"/>
                <c:pt idx="0">
                  <c:v>0.40252454417952316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5A-4BAD-9C24-E76AB23C3EF3}"/>
            </c:ext>
          </c:extLst>
        </c:ser>
        <c:ser>
          <c:idx val="2"/>
          <c:order val="2"/>
          <c:spPr>
            <a:solidFill>
              <a:srgbClr val="00688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688750601804183E-17"/>
                  <c:y val="1.50522693014538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5A-4BAD-9C24-E76AB23C3E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TR_DHE_M2_HV_PERIOD_DEFEN_SIND!$S$39</c:f>
              <c:numCache>
                <c:formatCode>0.0%</c:formatCode>
                <c:ptCount val="1"/>
                <c:pt idx="0">
                  <c:v>0.1514726507713885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5A-4BAD-9C24-E76AB23C3EF3}"/>
            </c:ext>
          </c:extLst>
        </c:ser>
        <c:ser>
          <c:idx val="3"/>
          <c:order val="3"/>
          <c:spPr>
            <a:solidFill>
              <a:srgbClr val="0085B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215817528361616E-17"/>
                  <c:y val="3.61254463234891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5A-4BAD-9C24-E76AB23C3E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TR_DHE_M2_HV_PERIOD_DEFEN_SIND!$S$40</c:f>
              <c:numCache>
                <c:formatCode>0.0%</c:formatCode>
                <c:ptCount val="1"/>
                <c:pt idx="0">
                  <c:v>2.1037868162692847E-2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5A-4BAD-9C24-E76AB23C3EF3}"/>
            </c:ext>
          </c:extLst>
        </c:ser>
        <c:ser>
          <c:idx val="4"/>
          <c:order val="4"/>
          <c:spPr>
            <a:solidFill>
              <a:srgbClr val="00A7C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688750601804183E-17"/>
                  <c:y val="9.03136158087228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E5A-4BAD-9C24-E76AB23C3E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TR_DHE_M2_HV_PERIOD_DEFEN_SIND!$S$41</c:f>
              <c:numCache>
                <c:formatCode>0.0%</c:formatCode>
                <c:ptCount val="1"/>
                <c:pt idx="0">
                  <c:v>1.1220196353436185E-2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5A-4BAD-9C24-E76AB23C3E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4818376"/>
        <c:axId val="224818768"/>
      </c:barChart>
      <c:catAx>
        <c:axId val="224818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818768"/>
        <c:crosses val="autoZero"/>
        <c:auto val="1"/>
        <c:lblAlgn val="ctr"/>
        <c:lblOffset val="100"/>
        <c:noMultiLvlLbl val="0"/>
      </c:catAx>
      <c:valAx>
        <c:axId val="224818768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22481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59-4E18-B853-72684DF28398}"/>
              </c:ext>
            </c:extLst>
          </c:dPt>
          <c:dPt>
            <c:idx val="1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659-4E18-B853-72684DF2839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59-4E18-B853-72684DF28398}"/>
              </c:ext>
            </c:extLst>
          </c:dPt>
          <c:dLbls>
            <c:dLbl>
              <c:idx val="0"/>
              <c:layout>
                <c:manualLayout>
                  <c:x val="-0.1915079365079365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59-4E18-B853-72684DF283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TR_DHE_M2_HV_PERIOD_DEFEN_SIND!$AK$11:$AM$11</c:f>
              <c:numCache>
                <c:formatCode>0.0%</c:formatCode>
                <c:ptCount val="3"/>
                <c:pt idx="0">
                  <c:v>0.61538461538461542</c:v>
                </c:pt>
                <c:pt idx="1">
                  <c:v>0.23076923076923078</c:v>
                </c:pt>
                <c:pt idx="2">
                  <c:v>0.15384615384615385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59-4E18-B853-72684DF28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4820336"/>
        <c:axId val="224817592"/>
      </c:barChart>
      <c:catAx>
        <c:axId val="224820336"/>
        <c:scaling>
          <c:orientation val="maxMin"/>
        </c:scaling>
        <c:delete val="1"/>
        <c:axPos val="l"/>
        <c:majorTickMark val="none"/>
        <c:minorTickMark val="none"/>
        <c:tickLblPos val="nextTo"/>
        <c:crossAx val="224817592"/>
        <c:crosses val="autoZero"/>
        <c:auto val="1"/>
        <c:lblAlgn val="ctr"/>
        <c:lblOffset val="100"/>
        <c:noMultiLvlLbl val="0"/>
      </c:catAx>
      <c:valAx>
        <c:axId val="22481759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2482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268-4FEE-8CA3-42C3B82BCEF7}"/>
              </c:ext>
            </c:extLst>
          </c:dPt>
          <c:dPt>
            <c:idx val="1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68-4FEE-8CA3-42C3B82BCEF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68-4FEE-8CA3-42C3B82BCEF7}"/>
              </c:ext>
            </c:extLst>
          </c:dPt>
          <c:dLbls>
            <c:dLbl>
              <c:idx val="2"/>
              <c:layout>
                <c:manualLayout>
                  <c:x val="-0.1763888888888889"/>
                  <c:y val="8.084397349092695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68-4FEE-8CA3-42C3B82BCE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TR_DHE_M2_HV_PERIOD_DEFEN_SIND!$AN$11:$AP$11</c:f>
              <c:numCache>
                <c:formatCode>0.0%</c:formatCode>
                <c:ptCount val="3"/>
                <c:pt idx="0">
                  <c:v>0.41379310344827586</c:v>
                </c:pt>
                <c:pt idx="1">
                  <c:v>6.8965517241379309E-2</c:v>
                </c:pt>
                <c:pt idx="2">
                  <c:v>0.51724137931034486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8-4FEE-8CA3-42C3B82BC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4823864"/>
        <c:axId val="224821120"/>
      </c:barChart>
      <c:catAx>
        <c:axId val="224823864"/>
        <c:scaling>
          <c:orientation val="maxMin"/>
        </c:scaling>
        <c:delete val="1"/>
        <c:axPos val="l"/>
        <c:majorTickMark val="none"/>
        <c:minorTickMark val="none"/>
        <c:tickLblPos val="nextTo"/>
        <c:crossAx val="224821120"/>
        <c:crosses val="autoZero"/>
        <c:auto val="1"/>
        <c:lblAlgn val="ctr"/>
        <c:lblOffset val="100"/>
        <c:noMultiLvlLbl val="0"/>
      </c:catAx>
      <c:valAx>
        <c:axId val="22482112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24823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0253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5.037008621665358E-4"/>
                  <c:y val="8.22052118778910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Hoja18!$E$5:$G$5</c:f>
              <c:numCache>
                <c:formatCode>0.0%</c:formatCode>
                <c:ptCount val="3"/>
                <c:pt idx="0">
                  <c:v>0.75</c:v>
                </c:pt>
                <c:pt idx="1">
                  <c:v>0.21052631578947367</c:v>
                </c:pt>
                <c:pt idx="2">
                  <c:v>3.9473684210526314E-2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9375656"/>
        <c:axId val="119377616"/>
      </c:barChart>
      <c:catAx>
        <c:axId val="119375656"/>
        <c:scaling>
          <c:orientation val="maxMin"/>
        </c:scaling>
        <c:delete val="1"/>
        <c:axPos val="l"/>
        <c:majorTickMark val="out"/>
        <c:minorTickMark val="none"/>
        <c:tickLblPos val="nextTo"/>
        <c:crossAx val="119377616"/>
        <c:crosses val="autoZero"/>
        <c:auto val="1"/>
        <c:lblAlgn val="ctr"/>
        <c:lblOffset val="100"/>
        <c:noMultiLvlLbl val="0"/>
      </c:catAx>
      <c:valAx>
        <c:axId val="11937761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1937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E243E"/>
            </a:solidFill>
          </c:spPr>
          <c:dPt>
            <c:idx val="0"/>
            <c:bubble3D val="0"/>
            <c:spPr>
              <a:solidFill>
                <a:srgbClr val="BDBDBD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30-447E-88C0-EB6ECB7D291E}"/>
              </c:ext>
            </c:extLst>
          </c:dPt>
          <c:dPt>
            <c:idx val="1"/>
            <c:bubble3D val="0"/>
            <c:spPr>
              <a:solidFill>
                <a:srgbClr val="00A5C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30-447E-88C0-EB6ECB7D291E}"/>
              </c:ext>
            </c:extLst>
          </c:dPt>
          <c:dPt>
            <c:idx val="2"/>
            <c:bubble3D val="0"/>
            <c:spPr>
              <a:solidFill>
                <a:srgbClr val="0083A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30-447E-88C0-EB6ECB7D291E}"/>
              </c:ext>
            </c:extLst>
          </c:dPt>
          <c:dPt>
            <c:idx val="3"/>
            <c:bubble3D val="0"/>
            <c:spPr>
              <a:solidFill>
                <a:srgbClr val="00668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30-447E-88C0-EB6ECB7D291E}"/>
              </c:ext>
            </c:extLst>
          </c:dPt>
          <c:dPt>
            <c:idx val="4"/>
            <c:bubble3D val="0"/>
            <c:spPr>
              <a:solidFill>
                <a:srgbClr val="003A5E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330-447E-88C0-EB6ECB7D291E}"/>
              </c:ext>
            </c:extLst>
          </c:dPt>
          <c:dPt>
            <c:idx val="5"/>
            <c:bubble3D val="0"/>
            <c:spPr>
              <a:solidFill>
                <a:srgbClr val="0E243E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330-447E-88C0-EB6ECB7D29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spc="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perscndh!$P$22:$P$27</c:f>
              <c:numCache>
                <c:formatCode>0.0%</c:formatCode>
                <c:ptCount val="6"/>
                <c:pt idx="0">
                  <c:v>0.16111111111111109</c:v>
                </c:pt>
                <c:pt idx="1">
                  <c:v>3.888888888888889E-2</c:v>
                </c:pt>
                <c:pt idx="2">
                  <c:v>5.1851851851851864E-2</c:v>
                </c:pt>
                <c:pt idx="3">
                  <c:v>5.9876543209876586E-2</c:v>
                </c:pt>
                <c:pt idx="4">
                  <c:v>0.16543209876543238</c:v>
                </c:pt>
                <c:pt idx="5">
                  <c:v>0.5228395061728397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330-447E-88C0-EB6ECB7D291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22375768"/>
        <c:axId val="122527368"/>
      </c:barChart>
      <c:catAx>
        <c:axId val="12237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22527368"/>
        <c:crosses val="autoZero"/>
        <c:auto val="1"/>
        <c:lblAlgn val="ctr"/>
        <c:lblOffset val="100"/>
        <c:noMultiLvlLbl val="0"/>
      </c:catAx>
      <c:valAx>
        <c:axId val="1225273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122375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39370078740271E-2"/>
          <c:y val="7.407407407407407E-2"/>
          <c:w val="0.86601618547681536"/>
          <c:h val="0.538993146689997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personal!$Q$13:$X$13</c:f>
              <c:strCache>
                <c:ptCount val="8"/>
                <c:pt idx="0">
                  <c:v>Ninguno</c:v>
                </c:pt>
                <c:pt idx="1">
                  <c:v>Preescolar
o Primaria</c:v>
                </c:pt>
                <c:pt idx="2">
                  <c:v>Secundaria</c:v>
                </c:pt>
                <c:pt idx="3">
                  <c:v>Preparatoria</c:v>
                </c:pt>
                <c:pt idx="4">
                  <c:v>Carrera 
técnica o
comercial</c:v>
                </c:pt>
                <c:pt idx="5">
                  <c:v>Licenciatura</c:v>
                </c:pt>
                <c:pt idx="6">
                  <c:v>Maestría</c:v>
                </c:pt>
                <c:pt idx="7">
                  <c:v>Doctorado</c:v>
                </c:pt>
              </c:strCache>
            </c:strRef>
          </c:cat>
          <c:val>
            <c:numRef>
              <c:f>personal!$Q$14:$X$14</c:f>
              <c:numCache>
                <c:formatCode>0.0%</c:formatCode>
                <c:ptCount val="8"/>
                <c:pt idx="0">
                  <c:v>7.5150300601202404E-4</c:v>
                </c:pt>
                <c:pt idx="1">
                  <c:v>1.6282565130260541E-2</c:v>
                </c:pt>
                <c:pt idx="2">
                  <c:v>3.7074148296593223E-2</c:v>
                </c:pt>
                <c:pt idx="3">
                  <c:v>0.1007014028056113</c:v>
                </c:pt>
                <c:pt idx="4">
                  <c:v>7.6152304609218444E-2</c:v>
                </c:pt>
                <c:pt idx="5">
                  <c:v>0.66708416833667361</c:v>
                </c:pt>
                <c:pt idx="6">
                  <c:v>8.7424849699398885E-2</c:v>
                </c:pt>
                <c:pt idx="7">
                  <c:v>1.4529058116232479E-2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D4-42F8-A19D-0D786FC16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22526584"/>
        <c:axId val="122527760"/>
      </c:barChart>
      <c:catAx>
        <c:axId val="12252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22527760"/>
        <c:crosses val="autoZero"/>
        <c:auto val="1"/>
        <c:lblAlgn val="ctr"/>
        <c:lblOffset val="100"/>
        <c:tickLblSkip val="1"/>
        <c:noMultiLvlLbl val="0"/>
      </c:catAx>
      <c:valAx>
        <c:axId val="1225277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12252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TR_DHE_M1_PERSONAL_GRAD_ESTUDI!$AC$21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1025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TR_DHE_M1_PERSONAL_GRAD_ESTUDI!$AB$22:$AB$54</c:f>
              <c:strCache>
                <c:ptCount val="33"/>
                <c:pt idx="0">
                  <c:v>ZAC</c:v>
                </c:pt>
                <c:pt idx="1">
                  <c:v>BC</c:v>
                </c:pt>
                <c:pt idx="2">
                  <c:v>QRO</c:v>
                </c:pt>
                <c:pt idx="3">
                  <c:v>GRO</c:v>
                </c:pt>
                <c:pt idx="4">
                  <c:v>SLP</c:v>
                </c:pt>
                <c:pt idx="5">
                  <c:v>BCS</c:v>
                </c:pt>
                <c:pt idx="6">
                  <c:v>QROO</c:v>
                </c:pt>
                <c:pt idx="7">
                  <c:v>NAY</c:v>
                </c:pt>
                <c:pt idx="8">
                  <c:v>NL</c:v>
                </c:pt>
                <c:pt idx="9">
                  <c:v>PUE</c:v>
                </c:pt>
                <c:pt idx="10">
                  <c:v>COAH</c:v>
                </c:pt>
                <c:pt idx="11">
                  <c:v>TAB</c:v>
                </c:pt>
                <c:pt idx="12">
                  <c:v>COL</c:v>
                </c:pt>
                <c:pt idx="13">
                  <c:v>OAX</c:v>
                </c:pt>
                <c:pt idx="14">
                  <c:v>VER</c:v>
                </c:pt>
                <c:pt idx="15">
                  <c:v>CHIH</c:v>
                </c:pt>
                <c:pt idx="16">
                  <c:v>CHIS</c:v>
                </c:pt>
                <c:pt idx="17">
                  <c:v>CAMP</c:v>
                </c:pt>
                <c:pt idx="18">
                  <c:v>SIN</c:v>
                </c:pt>
                <c:pt idx="19">
                  <c:v>TAMP</c:v>
                </c:pt>
                <c:pt idx="20">
                  <c:v>DGO</c:v>
                </c:pt>
                <c:pt idx="21">
                  <c:v>MEX</c:v>
                </c:pt>
                <c:pt idx="22">
                  <c:v>CDMX</c:v>
                </c:pt>
                <c:pt idx="23">
                  <c:v>YUC</c:v>
                </c:pt>
                <c:pt idx="24">
                  <c:v>GTO</c:v>
                </c:pt>
                <c:pt idx="25">
                  <c:v>AGS</c:v>
                </c:pt>
                <c:pt idx="26">
                  <c:v>TLAX</c:v>
                </c:pt>
                <c:pt idx="27">
                  <c:v>CNDH</c:v>
                </c:pt>
                <c:pt idx="28">
                  <c:v>JAL</c:v>
                </c:pt>
                <c:pt idx="29">
                  <c:v>HGO</c:v>
                </c:pt>
                <c:pt idx="30">
                  <c:v>MOR</c:v>
                </c:pt>
                <c:pt idx="31">
                  <c:v>MICH</c:v>
                </c:pt>
                <c:pt idx="32">
                  <c:v>SON</c:v>
                </c:pt>
              </c:strCache>
            </c:strRef>
          </c:cat>
          <c:val>
            <c:numRef>
              <c:f>TR_DHE_M1_PERSONAL_GRAD_ESTUDI!$AC$22:$AC$54</c:f>
              <c:numCache>
                <c:formatCode>0.0%</c:formatCode>
                <c:ptCount val="33"/>
                <c:pt idx="0">
                  <c:v>0.32098765432098764</c:v>
                </c:pt>
                <c:pt idx="1">
                  <c:v>0.36974789915966388</c:v>
                </c:pt>
                <c:pt idx="2">
                  <c:v>0.38461538461538464</c:v>
                </c:pt>
                <c:pt idx="3">
                  <c:v>0.38502673796791442</c:v>
                </c:pt>
                <c:pt idx="4">
                  <c:v>0.39175257731958762</c:v>
                </c:pt>
                <c:pt idx="5">
                  <c:v>0.39285714285714285</c:v>
                </c:pt>
                <c:pt idx="6">
                  <c:v>0.40952380952380951</c:v>
                </c:pt>
                <c:pt idx="7">
                  <c:v>0.41463414634146339</c:v>
                </c:pt>
                <c:pt idx="8">
                  <c:v>0.42307692307692307</c:v>
                </c:pt>
                <c:pt idx="9">
                  <c:v>0.42553191489361702</c:v>
                </c:pt>
                <c:pt idx="10">
                  <c:v>0.43037974683544306</c:v>
                </c:pt>
                <c:pt idx="11">
                  <c:v>0.43283582089552236</c:v>
                </c:pt>
                <c:pt idx="12">
                  <c:v>0.43478260869565216</c:v>
                </c:pt>
                <c:pt idx="13">
                  <c:v>0.43478260869565216</c:v>
                </c:pt>
                <c:pt idx="14">
                  <c:v>0.45</c:v>
                </c:pt>
                <c:pt idx="15">
                  <c:v>0.45348837209302323</c:v>
                </c:pt>
                <c:pt idx="16">
                  <c:v>0.45794392523364486</c:v>
                </c:pt>
                <c:pt idx="17">
                  <c:v>0.46031746031746029</c:v>
                </c:pt>
                <c:pt idx="18">
                  <c:v>0.46478873239436619</c:v>
                </c:pt>
                <c:pt idx="19">
                  <c:v>0.47727272727272729</c:v>
                </c:pt>
                <c:pt idx="20">
                  <c:v>0.48333333333333334</c:v>
                </c:pt>
                <c:pt idx="21">
                  <c:v>0.48888888888888887</c:v>
                </c:pt>
                <c:pt idx="22">
                  <c:v>0.49277266754270699</c:v>
                </c:pt>
                <c:pt idx="23">
                  <c:v>0.52173913043478259</c:v>
                </c:pt>
                <c:pt idx="24">
                  <c:v>0.52293577981651373</c:v>
                </c:pt>
                <c:pt idx="25">
                  <c:v>0.52777777777777779</c:v>
                </c:pt>
                <c:pt idx="26">
                  <c:v>0.53086419753086422</c:v>
                </c:pt>
                <c:pt idx="27">
                  <c:v>0.53888888888888886</c:v>
                </c:pt>
                <c:pt idx="28">
                  <c:v>0.54012345679012341</c:v>
                </c:pt>
                <c:pt idx="29">
                  <c:v>0.54761904761904767</c:v>
                </c:pt>
                <c:pt idx="30">
                  <c:v>0.5714285714285714</c:v>
                </c:pt>
                <c:pt idx="31">
                  <c:v>0.57638888888888884</c:v>
                </c:pt>
                <c:pt idx="32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CC-4C91-9178-1BC51CD493B1}"/>
            </c:ext>
          </c:extLst>
        </c:ser>
        <c:ser>
          <c:idx val="1"/>
          <c:order val="1"/>
          <c:tx>
            <c:strRef>
              <c:f>TR_DHE_M1_PERSONAL_GRAD_ESTUDI!$AD$21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TR_DHE_M1_PERSONAL_GRAD_ESTUDI!$AB$22:$AB$54</c:f>
              <c:strCache>
                <c:ptCount val="33"/>
                <c:pt idx="0">
                  <c:v>ZAC</c:v>
                </c:pt>
                <c:pt idx="1">
                  <c:v>BC</c:v>
                </c:pt>
                <c:pt idx="2">
                  <c:v>QRO</c:v>
                </c:pt>
                <c:pt idx="3">
                  <c:v>GRO</c:v>
                </c:pt>
                <c:pt idx="4">
                  <c:v>SLP</c:v>
                </c:pt>
                <c:pt idx="5">
                  <c:v>BCS</c:v>
                </c:pt>
                <c:pt idx="6">
                  <c:v>QROO</c:v>
                </c:pt>
                <c:pt idx="7">
                  <c:v>NAY</c:v>
                </c:pt>
                <c:pt idx="8">
                  <c:v>NL</c:v>
                </c:pt>
                <c:pt idx="9">
                  <c:v>PUE</c:v>
                </c:pt>
                <c:pt idx="10">
                  <c:v>COAH</c:v>
                </c:pt>
                <c:pt idx="11">
                  <c:v>TAB</c:v>
                </c:pt>
                <c:pt idx="12">
                  <c:v>COL</c:v>
                </c:pt>
                <c:pt idx="13">
                  <c:v>OAX</c:v>
                </c:pt>
                <c:pt idx="14">
                  <c:v>VER</c:v>
                </c:pt>
                <c:pt idx="15">
                  <c:v>CHIH</c:v>
                </c:pt>
                <c:pt idx="16">
                  <c:v>CHIS</c:v>
                </c:pt>
                <c:pt idx="17">
                  <c:v>CAMP</c:v>
                </c:pt>
                <c:pt idx="18">
                  <c:v>SIN</c:v>
                </c:pt>
                <c:pt idx="19">
                  <c:v>TAMP</c:v>
                </c:pt>
                <c:pt idx="20">
                  <c:v>DGO</c:v>
                </c:pt>
                <c:pt idx="21">
                  <c:v>MEX</c:v>
                </c:pt>
                <c:pt idx="22">
                  <c:v>CDMX</c:v>
                </c:pt>
                <c:pt idx="23">
                  <c:v>YUC</c:v>
                </c:pt>
                <c:pt idx="24">
                  <c:v>GTO</c:v>
                </c:pt>
                <c:pt idx="25">
                  <c:v>AGS</c:v>
                </c:pt>
                <c:pt idx="26">
                  <c:v>TLAX</c:v>
                </c:pt>
                <c:pt idx="27">
                  <c:v>CNDH</c:v>
                </c:pt>
                <c:pt idx="28">
                  <c:v>JAL</c:v>
                </c:pt>
                <c:pt idx="29">
                  <c:v>HGO</c:v>
                </c:pt>
                <c:pt idx="30">
                  <c:v>MOR</c:v>
                </c:pt>
                <c:pt idx="31">
                  <c:v>MICH</c:v>
                </c:pt>
                <c:pt idx="32">
                  <c:v>SON</c:v>
                </c:pt>
              </c:strCache>
            </c:strRef>
          </c:cat>
          <c:val>
            <c:numRef>
              <c:f>TR_DHE_M1_PERSONAL_GRAD_ESTUDI!$AD$22:$AD$54</c:f>
              <c:numCache>
                <c:formatCode>0.0%</c:formatCode>
                <c:ptCount val="33"/>
                <c:pt idx="0">
                  <c:v>0.67901234567901236</c:v>
                </c:pt>
                <c:pt idx="1">
                  <c:v>0.63025210084033612</c:v>
                </c:pt>
                <c:pt idx="2">
                  <c:v>0.61538461538461542</c:v>
                </c:pt>
                <c:pt idx="3">
                  <c:v>0.61497326203208558</c:v>
                </c:pt>
                <c:pt idx="4">
                  <c:v>0.60824742268041232</c:v>
                </c:pt>
                <c:pt idx="5">
                  <c:v>0.6071428571428571</c:v>
                </c:pt>
                <c:pt idx="6">
                  <c:v>0.59047619047619049</c:v>
                </c:pt>
                <c:pt idx="7">
                  <c:v>0.58536585365853655</c:v>
                </c:pt>
                <c:pt idx="8">
                  <c:v>0.57692307692307687</c:v>
                </c:pt>
                <c:pt idx="9">
                  <c:v>0.57446808510638303</c:v>
                </c:pt>
                <c:pt idx="10">
                  <c:v>0.569620253164557</c:v>
                </c:pt>
                <c:pt idx="11">
                  <c:v>0.56716417910447758</c:v>
                </c:pt>
                <c:pt idx="12">
                  <c:v>0.56521739130434778</c:v>
                </c:pt>
                <c:pt idx="13">
                  <c:v>0.56521739130434778</c:v>
                </c:pt>
                <c:pt idx="14">
                  <c:v>0.55000000000000004</c:v>
                </c:pt>
                <c:pt idx="15">
                  <c:v>0.54651162790697672</c:v>
                </c:pt>
                <c:pt idx="16">
                  <c:v>0.54205607476635509</c:v>
                </c:pt>
                <c:pt idx="17">
                  <c:v>0.53968253968253965</c:v>
                </c:pt>
                <c:pt idx="18">
                  <c:v>0.53521126760563376</c:v>
                </c:pt>
                <c:pt idx="19">
                  <c:v>0.52272727272727271</c:v>
                </c:pt>
                <c:pt idx="20">
                  <c:v>0.51666666666666672</c:v>
                </c:pt>
                <c:pt idx="21">
                  <c:v>0.51111111111111107</c:v>
                </c:pt>
                <c:pt idx="22">
                  <c:v>0.50722733245729301</c:v>
                </c:pt>
                <c:pt idx="23">
                  <c:v>0.47826086956521741</c:v>
                </c:pt>
                <c:pt idx="24">
                  <c:v>0.47706422018348627</c:v>
                </c:pt>
                <c:pt idx="25">
                  <c:v>0.47222222222222221</c:v>
                </c:pt>
                <c:pt idx="26">
                  <c:v>0.46913580246913578</c:v>
                </c:pt>
                <c:pt idx="27">
                  <c:v>0.46111111111111114</c:v>
                </c:pt>
                <c:pt idx="28">
                  <c:v>0.45987654320987653</c:v>
                </c:pt>
                <c:pt idx="29">
                  <c:v>0.45238095238095238</c:v>
                </c:pt>
                <c:pt idx="30">
                  <c:v>0.42857142857142855</c:v>
                </c:pt>
                <c:pt idx="31">
                  <c:v>0.4236111111111111</c:v>
                </c:pt>
                <c:pt idx="32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CC-4C91-9178-1BC51CD49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9905472"/>
        <c:axId val="119904296"/>
      </c:barChart>
      <c:catAx>
        <c:axId val="119905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19904296"/>
        <c:crosses val="autoZero"/>
        <c:auto val="1"/>
        <c:lblAlgn val="ctr"/>
        <c:lblOffset val="100"/>
        <c:noMultiLvlLbl val="0"/>
      </c:catAx>
      <c:valAx>
        <c:axId val="119904296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990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2839283928393"/>
          <c:y val="0.9449140525088392"/>
          <c:w val="0.3666916691669167"/>
          <c:h val="4.0755096667418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28-429D-B9EB-4F62217521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28-429D-B9EB-4F62217521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28-429D-B9EB-4F622175218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28-429D-B9EB-4F622175218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28-429D-B9EB-4F6221752181}"/>
              </c:ext>
            </c:extLst>
          </c:dPt>
          <c:dLbls>
            <c:dLbl>
              <c:idx val="0"/>
              <c:layout>
                <c:manualLayout>
                  <c:x val="-1.7745911523636016E-3"/>
                  <c:y val="8.3333333333333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28-429D-B9EB-4F62217521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31859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31859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31859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31859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10253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Hoja4!$K$48:$K$79</c:f>
              <c:strCache>
                <c:ptCount val="32"/>
                <c:pt idx="0">
                  <c:v>CDMX</c:v>
                </c:pt>
                <c:pt idx="1">
                  <c:v>JAL</c:v>
                </c:pt>
                <c:pt idx="2">
                  <c:v>MEX</c:v>
                </c:pt>
                <c:pt idx="3">
                  <c:v>CHIS</c:v>
                </c:pt>
                <c:pt idx="4">
                  <c:v>GRO</c:v>
                </c:pt>
                <c:pt idx="5">
                  <c:v>OAX</c:v>
                </c:pt>
                <c:pt idx="6">
                  <c:v>MICH</c:v>
                </c:pt>
                <c:pt idx="7">
                  <c:v>VER</c:v>
                </c:pt>
                <c:pt idx="8">
                  <c:v>BC</c:v>
                </c:pt>
                <c:pt idx="9">
                  <c:v>YUC</c:v>
                </c:pt>
                <c:pt idx="10">
                  <c:v>GTO</c:v>
                </c:pt>
                <c:pt idx="11">
                  <c:v>QROO</c:v>
                </c:pt>
                <c:pt idx="12">
                  <c:v>NL</c:v>
                </c:pt>
                <c:pt idx="13">
                  <c:v>SON</c:v>
                </c:pt>
                <c:pt idx="14">
                  <c:v>SLP</c:v>
                </c:pt>
                <c:pt idx="15">
                  <c:v>TAMPS</c:v>
                </c:pt>
                <c:pt idx="16">
                  <c:v>CHIH</c:v>
                </c:pt>
                <c:pt idx="17">
                  <c:v>HGO</c:v>
                </c:pt>
                <c:pt idx="18">
                  <c:v>TLAX</c:v>
                </c:pt>
                <c:pt idx="19">
                  <c:v>ZAC</c:v>
                </c:pt>
                <c:pt idx="20">
                  <c:v>COAH</c:v>
                </c:pt>
                <c:pt idx="21">
                  <c:v>SIN</c:v>
                </c:pt>
                <c:pt idx="22">
                  <c:v>TAB</c:v>
                </c:pt>
                <c:pt idx="23">
                  <c:v>QRO</c:v>
                </c:pt>
                <c:pt idx="24">
                  <c:v>CAMP</c:v>
                </c:pt>
                <c:pt idx="25">
                  <c:v>DGO</c:v>
                </c:pt>
                <c:pt idx="26">
                  <c:v>PUE</c:v>
                </c:pt>
                <c:pt idx="27">
                  <c:v>MOR</c:v>
                </c:pt>
                <c:pt idx="28">
                  <c:v>NAY</c:v>
                </c:pt>
                <c:pt idx="29">
                  <c:v>AGS</c:v>
                </c:pt>
                <c:pt idx="30">
                  <c:v>BCS</c:v>
                </c:pt>
                <c:pt idx="31">
                  <c:v>COL</c:v>
                </c:pt>
              </c:strCache>
            </c:strRef>
          </c:cat>
          <c:val>
            <c:numRef>
              <c:f>Hoja4!$L$48:$L$79</c:f>
              <c:numCache>
                <c:formatCode>General</c:formatCode>
                <c:ptCount val="32"/>
                <c:pt idx="0">
                  <c:v>761</c:v>
                </c:pt>
                <c:pt idx="1">
                  <c:v>324</c:v>
                </c:pt>
                <c:pt idx="2">
                  <c:v>270</c:v>
                </c:pt>
                <c:pt idx="3">
                  <c:v>214</c:v>
                </c:pt>
                <c:pt idx="4">
                  <c:v>187</c:v>
                </c:pt>
                <c:pt idx="5">
                  <c:v>161</c:v>
                </c:pt>
                <c:pt idx="6">
                  <c:v>144</c:v>
                </c:pt>
                <c:pt idx="7">
                  <c:v>140</c:v>
                </c:pt>
                <c:pt idx="8">
                  <c:v>119</c:v>
                </c:pt>
                <c:pt idx="9">
                  <c:v>115</c:v>
                </c:pt>
                <c:pt idx="10">
                  <c:v>109</c:v>
                </c:pt>
                <c:pt idx="11">
                  <c:v>105</c:v>
                </c:pt>
                <c:pt idx="12">
                  <c:v>104</c:v>
                </c:pt>
                <c:pt idx="13">
                  <c:v>100</c:v>
                </c:pt>
                <c:pt idx="14">
                  <c:v>97</c:v>
                </c:pt>
                <c:pt idx="15">
                  <c:v>88</c:v>
                </c:pt>
                <c:pt idx="16">
                  <c:v>86</c:v>
                </c:pt>
                <c:pt idx="17">
                  <c:v>84</c:v>
                </c:pt>
                <c:pt idx="18">
                  <c:v>81</c:v>
                </c:pt>
                <c:pt idx="19">
                  <c:v>81</c:v>
                </c:pt>
                <c:pt idx="20">
                  <c:v>79</c:v>
                </c:pt>
                <c:pt idx="21">
                  <c:v>71</c:v>
                </c:pt>
                <c:pt idx="22">
                  <c:v>67</c:v>
                </c:pt>
                <c:pt idx="23">
                  <c:v>65</c:v>
                </c:pt>
                <c:pt idx="24">
                  <c:v>63</c:v>
                </c:pt>
                <c:pt idx="25">
                  <c:v>60</c:v>
                </c:pt>
                <c:pt idx="26">
                  <c:v>47</c:v>
                </c:pt>
                <c:pt idx="27">
                  <c:v>42</c:v>
                </c:pt>
                <c:pt idx="28">
                  <c:v>41</c:v>
                </c:pt>
                <c:pt idx="29">
                  <c:v>36</c:v>
                </c:pt>
                <c:pt idx="30">
                  <c:v>28</c:v>
                </c:pt>
                <c:pt idx="3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428-429D-B9EB-4F6221752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19029160"/>
        <c:axId val="219028768"/>
      </c:barChart>
      <c:catAx>
        <c:axId val="21902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19028768"/>
        <c:crosses val="autoZero"/>
        <c:auto val="1"/>
        <c:lblAlgn val="ctr"/>
        <c:lblOffset val="100"/>
        <c:noMultiLvlLbl val="0"/>
      </c:catAx>
      <c:valAx>
        <c:axId val="219028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1902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E243E"/>
            </a:solidFill>
            <a:ln>
              <a:noFill/>
            </a:ln>
            <a:effectLst/>
          </c:spPr>
          <c:invertIfNegative val="0"/>
          <c:val>
            <c:numRef>
              <c:f>TR_DHE_M1_PERSONAL_UNI_ADMIN!$AA$8</c:f>
              <c:numCache>
                <c:formatCode>0.0%</c:formatCode>
                <c:ptCount val="1"/>
                <c:pt idx="0">
                  <c:v>0.47484822202948829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2A-4258-9EC3-D3367019F68D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TR_DHE_M1_PERSONAL_UNI_ADMIN!$AB$8</c:f>
              <c:numCache>
                <c:formatCode>0.0%</c:formatCode>
                <c:ptCount val="1"/>
                <c:pt idx="0">
                  <c:v>0.52515177797051171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2A-4258-9EC3-D3367019F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028376"/>
        <c:axId val="219029552"/>
      </c:barChart>
      <c:catAx>
        <c:axId val="219028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9029552"/>
        <c:crosses val="autoZero"/>
        <c:auto val="1"/>
        <c:lblAlgn val="ctr"/>
        <c:lblOffset val="100"/>
        <c:noMultiLvlLbl val="0"/>
      </c:catAx>
      <c:valAx>
        <c:axId val="219029552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21902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56E3A00-39A2-49C8-B759-23541E701B7F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A57E1B-2495-450D-9688-BA12180BE40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31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47506C-4EC8-4B62-9DC5-2BF323EB23C5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7D7E3E-78CD-4160-9BAC-3BEE8BF67FB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587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dirty="0">
              <a:ea typeface="ＭＳ Ｐゴシック" panose="020B0600070205080204" pitchFamily="34" charset="-128"/>
            </a:endParaRP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B22CB2-03C8-4268-8FD9-386D45F0C373}" type="slidenum">
              <a:rPr lang="es-ES" altLang="es-MX">
                <a:latin typeface="Calibri" panose="020F0502020204030204" pitchFamily="34" charset="0"/>
              </a:rPr>
              <a:pPr eaLnBrk="1" hangingPunct="1"/>
              <a:t>1</a:t>
            </a:fld>
            <a:endParaRPr lang="es-ES" altLang="es-MX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8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6539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1457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33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7321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038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467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4381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2751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6069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107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0608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222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754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715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005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198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660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3786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D7E3E-78CD-4160-9BAC-3BEE8BF67FB7}" type="slidenum">
              <a:rPr lang="es-MX" smtClean="0"/>
              <a:pPr>
                <a:defRPr/>
              </a:pPr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181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532" y="5507039"/>
            <a:ext cx="218493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052736"/>
            <a:ext cx="10363200" cy="2448272"/>
          </a:xfrm>
        </p:spPr>
        <p:txBody>
          <a:bodyPr>
            <a:noAutofit/>
          </a:bodyPr>
          <a:lstStyle>
            <a:lvl1pPr>
              <a:defRPr sz="4400" b="1" baseline="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933056"/>
            <a:ext cx="8534400" cy="79134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92F8-8E6E-4C06-8335-E967A3A6E8DC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F111-70E8-41EB-9876-0A48CF9E938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20506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6267-0632-4B65-962C-D06078653005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3CD7-91A1-4C39-9746-90D61E7BCF4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53062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53062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0CA4-54E8-4C03-8732-DFA2E7058F10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BD57-CC38-4C60-9538-093FABE7FD2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ali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 userDrawn="1"/>
        </p:nvSpPr>
        <p:spPr>
          <a:xfrm>
            <a:off x="2571752" y="1628775"/>
            <a:ext cx="691303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Conociendo México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01 800 111 46 34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www.inegi.org.mx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1500" dirty="0">
                <a:solidFill>
                  <a:srgbClr val="002060"/>
                </a:solidFill>
                <a:latin typeface="Helvetica" pitchFamily="34" charset="0"/>
                <a:cs typeface="+mn-cs"/>
              </a:rPr>
              <a:t>atencion.usuarios@inegi.org.mx</a:t>
            </a:r>
          </a:p>
        </p:txBody>
      </p:sp>
      <p:grpSp>
        <p:nvGrpSpPr>
          <p:cNvPr id="4" name="21 Grupo"/>
          <p:cNvGrpSpPr>
            <a:grpSpLocks/>
          </p:cNvGrpSpPr>
          <p:nvPr userDrawn="1"/>
        </p:nvGrpSpPr>
        <p:grpSpPr bwMode="auto">
          <a:xfrm>
            <a:off x="1775885" y="3716338"/>
            <a:ext cx="3744383" cy="563562"/>
            <a:chOff x="1331640" y="4725144"/>
            <a:chExt cx="2808312" cy="562825"/>
          </a:xfrm>
        </p:grpSpPr>
        <p:pic>
          <p:nvPicPr>
            <p:cNvPr id="5" name="9 Imagen" descr="twitt.png"/>
            <p:cNvPicPr>
              <a:picLocks noChangeAspect="1"/>
            </p:cNvPicPr>
            <p:nvPr userDrawn="1"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1331640" y="4725144"/>
              <a:ext cx="566777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 userDrawn="1"/>
          </p:nvSpPr>
          <p:spPr>
            <a:xfrm>
              <a:off x="1836469" y="4858320"/>
              <a:ext cx="2303483" cy="3694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  <a:cs typeface="+mn-cs"/>
                </a:rPr>
                <a:t>@inegi_informa</a:t>
              </a:r>
            </a:p>
          </p:txBody>
        </p:sp>
      </p:grpSp>
      <p:grpSp>
        <p:nvGrpSpPr>
          <p:cNvPr id="7" name="22 Grupo"/>
          <p:cNvGrpSpPr>
            <a:grpSpLocks/>
          </p:cNvGrpSpPr>
          <p:nvPr userDrawn="1"/>
        </p:nvGrpSpPr>
        <p:grpSpPr bwMode="auto">
          <a:xfrm>
            <a:off x="7535334" y="3716338"/>
            <a:ext cx="3865033" cy="563562"/>
            <a:chOff x="5652120" y="4725144"/>
            <a:chExt cx="2897898" cy="562825"/>
          </a:xfrm>
        </p:grpSpPr>
        <p:pic>
          <p:nvPicPr>
            <p:cNvPr id="8" name="12 Imagen" descr="face.png"/>
            <p:cNvPicPr>
              <a:picLocks noChangeAspect="1"/>
            </p:cNvPicPr>
            <p:nvPr userDrawn="1"/>
          </p:nvPicPr>
          <p:blipFill>
            <a:blip r:embed="rId4" cstate="print"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5652120" y="4725144"/>
              <a:ext cx="568358" cy="56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6245665" y="4847221"/>
              <a:ext cx="2304353" cy="3694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  <a:cs typeface="+mn-cs"/>
                </a:rPr>
                <a:t>INEGI Informa</a:t>
              </a:r>
            </a:p>
          </p:txBody>
        </p:sp>
      </p:grpSp>
      <p:pic>
        <p:nvPicPr>
          <p:cNvPr id="10" name="6 Imagen" descr="log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3357" y="4662661"/>
            <a:ext cx="30169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0506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E563-EF11-440C-94A7-0A6DF5DFEDA6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C0C2-6EF0-4195-80ED-70EC7F49938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90CB-4681-434C-AFC4-8DD94D780F9B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4A32-B8C9-43FB-9613-4B76B0D9E0E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64B0-2CB9-40FA-9E90-968587A96DCA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632B-915F-4871-A5DE-48052D099ED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9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B949-7DEC-441D-9079-F4F7032B75B5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94BF-1E77-423B-AC83-B352967C6A5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11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01CE-C62B-481F-8814-2C053DF1BEC4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A6A9-7124-479A-8C97-AE8AF9EC671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6F77-BA5E-4E16-863F-20A89E0FDC48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B879-96DC-4576-A2E9-06EAF0DB17D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6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3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FE11-4C78-4760-9FD6-974A2DD20710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2941-0D25-489C-8759-3F937B5A46D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9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65313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9683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229200"/>
            <a:ext cx="73152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722A-5F98-4A2B-9850-20197A341CD0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FF3E-86E0-41A3-B4E3-61BCE931630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9" name="6 Imagen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172" y="5924550"/>
            <a:ext cx="154765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fld id="{587029D7-64F3-4492-B355-C26B77652663}" type="datetimeFigureOut">
              <a:rPr lang="es-MX"/>
              <a:pPr>
                <a:defRPr/>
              </a:pPr>
              <a:t>31/01/2018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fld id="{CCC6F623-5CD7-4C82-8B4C-6DA3D444B96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9.xml"/><Relationship Id="rId10" Type="http://schemas.openxmlformats.org/officeDocument/2006/relationships/chart" Target="../charts/chart12.xml"/><Relationship Id="rId4" Type="http://schemas.openxmlformats.org/officeDocument/2006/relationships/image" Target="../media/image7.png"/><Relationship Id="rId9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7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sv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22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7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chart" Target="../charts/char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Relationship Id="rId9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43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chart" Target="../charts/char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image" Target="../media/image82.png"/><Relationship Id="rId7" Type="http://schemas.openxmlformats.org/officeDocument/2006/relationships/chart" Target="../charts/chart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image" Target="../media/image73.svg"/><Relationship Id="rId10" Type="http://schemas.openxmlformats.org/officeDocument/2006/relationships/image" Target="../media/image84.png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image" Target="../media/image4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image" Target="../media/image86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image" Target="../media/image7.png"/><Relationship Id="rId9" Type="http://schemas.openxmlformats.org/officeDocument/2006/relationships/chart" Target="../charts/char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hart" Target="../charts/chart6.xml"/><Relationship Id="rId5" Type="http://schemas.openxmlformats.org/officeDocument/2006/relationships/chart" Target="../charts/chart4.xml"/><Relationship Id="rId10" Type="http://schemas.openxmlformats.org/officeDocument/2006/relationships/image" Target="../media/image14.png"/><Relationship Id="rId4" Type="http://schemas.openxmlformats.org/officeDocument/2006/relationships/chart" Target="../charts/chart3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716123" y="1489374"/>
            <a:ext cx="10723652" cy="331117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es-MX" altLang="es-MX" sz="5398" b="1" dirty="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Censo Nacional de Derechos Humanos </a:t>
            </a:r>
            <a:r>
              <a:rPr lang="es-MX" altLang="es-MX" sz="5398" b="1" dirty="0" smtClean="0">
                <a:solidFill>
                  <a:srgbClr val="17375E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Federal y Estatal 2017</a:t>
            </a:r>
          </a:p>
          <a:p>
            <a:pPr eaLnBrk="1" hangingPunct="1"/>
            <a:endParaRPr lang="es-MX" altLang="es-MX" b="1" dirty="0">
              <a:solidFill>
                <a:srgbClr val="17375E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s-MX" altLang="es-MX" sz="1800" b="1" dirty="0">
              <a:solidFill>
                <a:srgbClr val="17375E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s-MX" sz="4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Resultados generales</a:t>
            </a:r>
          </a:p>
        </p:txBody>
      </p:sp>
      <p:cxnSp>
        <p:nvCxnSpPr>
          <p:cNvPr id="9" name="7 Conector recto"/>
          <p:cNvCxnSpPr>
            <a:cxnSpLocks noChangeShapeType="1"/>
          </p:cNvCxnSpPr>
          <p:nvPr/>
        </p:nvCxnSpPr>
        <p:spPr bwMode="auto">
          <a:xfrm>
            <a:off x="373943" y="3502231"/>
            <a:ext cx="11408013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" name="6 Conector recto"/>
          <p:cNvCxnSpPr>
            <a:cxnSpLocks noChangeShapeType="1"/>
          </p:cNvCxnSpPr>
          <p:nvPr/>
        </p:nvCxnSpPr>
        <p:spPr bwMode="auto">
          <a:xfrm>
            <a:off x="373943" y="3574213"/>
            <a:ext cx="11408013" cy="0"/>
          </a:xfrm>
          <a:prstGeom prst="line">
            <a:avLst/>
          </a:prstGeom>
          <a:noFill/>
          <a:ln w="57150">
            <a:solidFill>
              <a:srgbClr val="9BBB59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" y="123460"/>
            <a:ext cx="1222738" cy="55207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184232" y="5053796"/>
            <a:ext cx="339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 smtClean="0">
                <a:solidFill>
                  <a:srgbClr val="17375E"/>
                </a:solidFill>
              </a:rPr>
              <a:t>11 </a:t>
            </a:r>
            <a:r>
              <a:rPr lang="es-MX" sz="1400" b="1" dirty="0">
                <a:solidFill>
                  <a:srgbClr val="17375E"/>
                </a:solidFill>
              </a:rPr>
              <a:t>de </a:t>
            </a:r>
            <a:r>
              <a:rPr lang="es-MX" sz="1400" b="1" dirty="0" smtClean="0">
                <a:solidFill>
                  <a:srgbClr val="17375E"/>
                </a:solidFill>
              </a:rPr>
              <a:t>diciembre de 2017</a:t>
            </a:r>
          </a:p>
          <a:p>
            <a:pPr algn="r"/>
            <a:r>
              <a:rPr lang="es-MX" sz="1400" b="1" dirty="0" smtClean="0">
                <a:solidFill>
                  <a:srgbClr val="17375E"/>
                </a:solidFill>
              </a:rPr>
              <a:t>(Actualización: 2 de febrero de 2018)</a:t>
            </a:r>
            <a:endParaRPr lang="es-MX" sz="1400" b="1" dirty="0">
              <a:solidFill>
                <a:srgbClr val="17375E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248800" y="116632"/>
            <a:ext cx="1823864" cy="864096"/>
            <a:chOff x="10272464" y="77726"/>
            <a:chExt cx="1823864" cy="81383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464" y="77726"/>
              <a:ext cx="1823864" cy="758986"/>
            </a:xfrm>
            <a:prstGeom prst="rect">
              <a:avLst/>
            </a:prstGeom>
          </p:spPr>
        </p:pic>
        <p:sp>
          <p:nvSpPr>
            <p:cNvPr id="3" name="Rectángulo redondeado 2"/>
            <p:cNvSpPr/>
            <p:nvPr/>
          </p:nvSpPr>
          <p:spPr>
            <a:xfrm>
              <a:off x="10840614" y="675538"/>
              <a:ext cx="375223" cy="2160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27009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539670"/>
              </p:ext>
            </p:extLst>
          </p:nvPr>
        </p:nvGraphicFramePr>
        <p:xfrm>
          <a:off x="7800234" y="1281479"/>
          <a:ext cx="3999600" cy="53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9289592" y="110740"/>
            <a:ext cx="2574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humanos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62" name="CuadroTexto 61"/>
          <p:cNvSpPr txBox="1"/>
          <p:nvPr/>
        </p:nvSpPr>
        <p:spPr>
          <a:xfrm>
            <a:off x="337062" y="938702"/>
            <a:ext cx="1151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 se presenta la siguiente </a:t>
            </a:r>
            <a:r>
              <a:rPr lang="es-MX" sz="1400" b="1" dirty="0" smtClean="0">
                <a:solidFill>
                  <a:srgbClr val="10253F"/>
                </a:solidFill>
              </a:rPr>
              <a:t>distribución de </a:t>
            </a:r>
            <a:r>
              <a:rPr lang="es-MX" sz="1400" b="1" dirty="0">
                <a:solidFill>
                  <a:srgbClr val="10253F"/>
                </a:solidFill>
              </a:rPr>
              <a:t>los servidores públicos de la CNDH y </a:t>
            </a:r>
            <a:r>
              <a:rPr lang="es-MX" sz="1400" b="1" dirty="0" smtClean="0">
                <a:solidFill>
                  <a:srgbClr val="10253F"/>
                </a:solidFill>
              </a:rPr>
              <a:t>OPDH’s: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4" name="Grupo 9"/>
          <p:cNvGrpSpPr/>
          <p:nvPr/>
        </p:nvGrpSpPr>
        <p:grpSpPr>
          <a:xfrm>
            <a:off x="555153" y="2132856"/>
            <a:ext cx="4153687" cy="720729"/>
            <a:chOff x="551384" y="2060849"/>
            <a:chExt cx="4153687" cy="720729"/>
          </a:xfrm>
        </p:grpSpPr>
        <p:sp>
          <p:nvSpPr>
            <p:cNvPr id="9" name="Abrir llave 8"/>
            <p:cNvSpPr/>
            <p:nvPr/>
          </p:nvSpPr>
          <p:spPr>
            <a:xfrm rot="5400000">
              <a:off x="1019436" y="1592797"/>
              <a:ext cx="216023" cy="1152128"/>
            </a:xfrm>
            <a:prstGeom prst="leftBrace">
              <a:avLst/>
            </a:prstGeom>
            <a:ln w="28575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9" name="Rectángulo redondeado 68"/>
            <p:cNvSpPr/>
            <p:nvPr/>
          </p:nvSpPr>
          <p:spPr>
            <a:xfrm>
              <a:off x="1851169" y="2276871"/>
              <a:ext cx="2853902" cy="5047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200" b="1" dirty="0">
                  <a:solidFill>
                    <a:srgbClr val="31859C"/>
                  </a:solidFill>
                  <a:latin typeface="Century Gothic" panose="020B0502020202020204" pitchFamily="34" charset="0"/>
                </a:rPr>
                <a:t>5 entidades federativas concentran  </a:t>
              </a:r>
            </a:p>
            <a:p>
              <a:r>
                <a:rPr lang="es-MX" sz="2800" b="1" dirty="0" smtClean="0">
                  <a:solidFill>
                    <a:srgbClr val="31859C"/>
                  </a:solidFill>
                  <a:latin typeface="Century Gothic" panose="020B0502020202020204" pitchFamily="34" charset="0"/>
                </a:rPr>
                <a:t>44.0%</a:t>
              </a:r>
              <a:endParaRPr lang="es-MX" sz="1200" b="1" dirty="0">
                <a:solidFill>
                  <a:srgbClr val="31859C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614899"/>
              </p:ext>
            </p:extLst>
          </p:nvPr>
        </p:nvGraphicFramePr>
        <p:xfrm>
          <a:off x="431913" y="2331231"/>
          <a:ext cx="71565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7800234" y="5301208"/>
            <a:ext cx="509413" cy="14401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44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cono ases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01" y="2062949"/>
            <a:ext cx="840370" cy="106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616587" y="110740"/>
            <a:ext cx="3247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Personal en Visitadurías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6096000" y="1712506"/>
            <a:ext cx="0" cy="4113229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4963" y="3809511"/>
            <a:ext cx="5758041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 rot="16200000">
            <a:off x="-729382" y="2424340"/>
            <a:ext cx="25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Cargo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9408368" y="2204901"/>
            <a:ext cx="2375192" cy="4040901"/>
            <a:chOff x="9051720" y="2276872"/>
            <a:chExt cx="2375192" cy="4040901"/>
          </a:xfrm>
        </p:grpSpPr>
        <p:graphicFrame>
          <p:nvGraphicFramePr>
            <p:cNvPr id="61" name="Gráfico 6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6042146"/>
                </p:ext>
              </p:extLst>
            </p:nvPr>
          </p:nvGraphicFramePr>
          <p:xfrm>
            <a:off x="9051720" y="2276872"/>
            <a:ext cx="2375192" cy="40409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55" name="Picture 2" descr="Resultado de imagen para icono hombre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2401" y="4483643"/>
              <a:ext cx="525933" cy="45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CuadroTexto 55"/>
            <p:cNvSpPr txBox="1"/>
            <p:nvPr/>
          </p:nvSpPr>
          <p:spPr>
            <a:xfrm>
              <a:off x="9782390" y="4963234"/>
              <a:ext cx="9059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bg1"/>
                  </a:solidFill>
                </a:rPr>
                <a:t>1,094</a:t>
              </a:r>
            </a:p>
            <a:p>
              <a:pPr algn="ctr"/>
              <a:r>
                <a:rPr lang="es-MX" sz="1200" dirty="0" smtClean="0">
                  <a:solidFill>
                    <a:schemeClr val="bg1"/>
                  </a:solidFill>
                </a:rPr>
                <a:t>47.5%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  <p:pic>
          <p:nvPicPr>
            <p:cNvPr id="57" name="Picture 4" descr="Resultado de imagen para icono mujer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453" y="2497296"/>
              <a:ext cx="533829" cy="450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CuadroTexto 57"/>
            <p:cNvSpPr txBox="1"/>
            <p:nvPr/>
          </p:nvSpPr>
          <p:spPr>
            <a:xfrm>
              <a:off x="9782390" y="2996952"/>
              <a:ext cx="9059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bg1"/>
                  </a:solidFill>
                </a:rPr>
                <a:t>1,209</a:t>
              </a:r>
            </a:p>
            <a:p>
              <a:pPr algn="ctr"/>
              <a:r>
                <a:rPr lang="es-MX" sz="1200" dirty="0" smtClean="0">
                  <a:solidFill>
                    <a:schemeClr val="bg1"/>
                  </a:solidFill>
                </a:rPr>
                <a:t>52.5%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Rectángulo redondeado 70"/>
          <p:cNvSpPr/>
          <p:nvPr/>
        </p:nvSpPr>
        <p:spPr>
          <a:xfrm rot="16200000">
            <a:off x="1298149" y="4690574"/>
            <a:ext cx="2521983" cy="847160"/>
          </a:xfrm>
          <a:prstGeom prst="roundRect">
            <a:avLst/>
          </a:prstGeom>
          <a:noFill/>
          <a:ln>
            <a:solidFill>
              <a:srgbClr val="0E2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CuadroTexto 72"/>
          <p:cNvSpPr txBox="1"/>
          <p:nvPr/>
        </p:nvSpPr>
        <p:spPr>
          <a:xfrm rot="16200000">
            <a:off x="-729382" y="4926340"/>
            <a:ext cx="25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Ingreso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 se reportaron </a:t>
            </a:r>
            <a:r>
              <a:rPr lang="es-MX" sz="1600" b="1" dirty="0">
                <a:solidFill>
                  <a:srgbClr val="31859C"/>
                </a:solidFill>
              </a:rPr>
              <a:t>2 mil 306 servidores públicos </a:t>
            </a:r>
            <a:r>
              <a:rPr lang="es-MX" sz="1400" b="1" dirty="0">
                <a:solidFill>
                  <a:srgbClr val="10253F"/>
                </a:solidFill>
              </a:rPr>
              <a:t>en las diferentes Visitadurías de la CNDH y OPDH’s, desagregando la siguiente información</a:t>
            </a:r>
            <a:r>
              <a:rPr lang="es-MX" sz="1400" b="1" dirty="0" smtClean="0">
                <a:solidFill>
                  <a:srgbClr val="10253F"/>
                </a:solidFill>
              </a:rPr>
              <a:t>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810714"/>
              </p:ext>
            </p:extLst>
          </p:nvPr>
        </p:nvGraphicFramePr>
        <p:xfrm>
          <a:off x="7428034" y="1480915"/>
          <a:ext cx="457200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247768"/>
              </p:ext>
            </p:extLst>
          </p:nvPr>
        </p:nvGraphicFramePr>
        <p:xfrm>
          <a:off x="626120" y="1543864"/>
          <a:ext cx="4432137" cy="2382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966135"/>
              </p:ext>
            </p:extLst>
          </p:nvPr>
        </p:nvGraphicFramePr>
        <p:xfrm>
          <a:off x="721673" y="4043603"/>
          <a:ext cx="4830598" cy="233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6484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5448"/>
          <a:stretch/>
        </p:blipFill>
        <p:spPr>
          <a:xfrm>
            <a:off x="191344" y="1501482"/>
            <a:ext cx="8280308" cy="4392488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616587" y="110740"/>
            <a:ext cx="3247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Personal en Visitadurías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67" name="CuadroTexto 6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 nivel nacional, </a:t>
            </a:r>
            <a:r>
              <a:rPr lang="es-MX" sz="1600" b="1" dirty="0">
                <a:solidFill>
                  <a:srgbClr val="31859C"/>
                </a:solidFill>
              </a:rPr>
              <a:t>por cada 10 servidores públicos </a:t>
            </a:r>
            <a:r>
              <a:rPr lang="es-MX" sz="1400" b="1" dirty="0">
                <a:solidFill>
                  <a:srgbClr val="10253F"/>
                </a:solidFill>
              </a:rPr>
              <a:t>adscritos a la CNDH y OPDH’s, </a:t>
            </a:r>
            <a:r>
              <a:rPr lang="es-MX" sz="1600" b="1" dirty="0">
                <a:solidFill>
                  <a:srgbClr val="31859C"/>
                </a:solidFill>
              </a:rPr>
              <a:t>4.1 desempeñaba funciones en las diferentes Visitadurías </a:t>
            </a:r>
            <a:r>
              <a:rPr lang="es-MX" sz="1400" b="1" dirty="0">
                <a:solidFill>
                  <a:srgbClr val="10253F"/>
                </a:solidFill>
              </a:rPr>
              <a:t>de dichos organismos. El comportamiento geográfico de la relación anterior se presenta a continuación: 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483825" y="2050037"/>
            <a:ext cx="4721014" cy="3295377"/>
            <a:chOff x="144104" y="2923625"/>
            <a:chExt cx="4721014" cy="3295377"/>
          </a:xfrm>
        </p:grpSpPr>
        <p:grpSp>
          <p:nvGrpSpPr>
            <p:cNvPr id="19" name="Grupo 18"/>
            <p:cNvGrpSpPr/>
            <p:nvPr/>
          </p:nvGrpSpPr>
          <p:grpSpPr>
            <a:xfrm>
              <a:off x="144104" y="2923625"/>
              <a:ext cx="4445127" cy="1684056"/>
              <a:chOff x="470906" y="3066050"/>
              <a:chExt cx="4445127" cy="1684056"/>
            </a:xfrm>
          </p:grpSpPr>
          <p:cxnSp>
            <p:nvCxnSpPr>
              <p:cNvPr id="99" name="Conector recto 98"/>
              <p:cNvCxnSpPr/>
              <p:nvPr/>
            </p:nvCxnSpPr>
            <p:spPr>
              <a:xfrm>
                <a:off x="2499188" y="3907715"/>
                <a:ext cx="1082550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8" name="Picture 4" descr="Imagen relacionada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090" y="4041552"/>
                <a:ext cx="753740" cy="708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Resultado de imagen para icono asesor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4853" y="3066050"/>
                <a:ext cx="650215" cy="791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CuadroTexto 101"/>
              <p:cNvSpPr txBox="1"/>
              <p:nvPr/>
            </p:nvSpPr>
            <p:spPr>
              <a:xfrm>
                <a:off x="470906" y="4164997"/>
                <a:ext cx="204425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MX" sz="11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Personal total adscrito a la CNDH y OPDH’s</a:t>
                </a:r>
                <a:endParaRPr lang="es-MX" sz="11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3" name="CuadroTexto 102"/>
              <p:cNvSpPr txBox="1"/>
              <p:nvPr/>
            </p:nvSpPr>
            <p:spPr>
              <a:xfrm>
                <a:off x="470906" y="3138444"/>
                <a:ext cx="204425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MX" sz="11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Personal adscrito a las Visitadurías de la CNDH y OPDH’s</a:t>
                </a:r>
                <a:endParaRPr lang="es-MX" sz="11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Multiplicar 16"/>
              <p:cNvSpPr/>
              <p:nvPr/>
            </p:nvSpPr>
            <p:spPr>
              <a:xfrm>
                <a:off x="3731953" y="3646078"/>
                <a:ext cx="504056" cy="523273"/>
              </a:xfrm>
              <a:prstGeom prst="mathMultiply">
                <a:avLst/>
              </a:prstGeom>
              <a:solidFill>
                <a:srgbClr val="31859C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4145235" y="3615326"/>
                <a:ext cx="7707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3200" b="1" dirty="0" smtClean="0">
                    <a:solidFill>
                      <a:srgbClr val="31859C"/>
                    </a:solidFill>
                  </a:rPr>
                  <a:t>10</a:t>
                </a:r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2953295" y="4936043"/>
              <a:ext cx="1911823" cy="1282959"/>
              <a:chOff x="2676097" y="5110490"/>
              <a:chExt cx="1911823" cy="1282959"/>
            </a:xfrm>
          </p:grpSpPr>
          <p:grpSp>
            <p:nvGrpSpPr>
              <p:cNvPr id="104" name="Grupo 103"/>
              <p:cNvGrpSpPr/>
              <p:nvPr/>
            </p:nvGrpSpPr>
            <p:grpSpPr>
              <a:xfrm>
                <a:off x="2676097" y="5110490"/>
                <a:ext cx="1911823" cy="1282959"/>
                <a:chOff x="3696693" y="940470"/>
                <a:chExt cx="8374063" cy="5657851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05" name="Freeform 86"/>
                <p:cNvSpPr>
                  <a:spLocks/>
                </p:cNvSpPr>
                <p:nvPr/>
              </p:nvSpPr>
              <p:spPr bwMode="auto">
                <a:xfrm flipV="1">
                  <a:off x="3696693" y="940470"/>
                  <a:ext cx="1033462" cy="1497012"/>
                </a:xfrm>
                <a:custGeom>
                  <a:avLst/>
                  <a:gdLst>
                    <a:gd name="T0" fmla="*/ 0 w 3611"/>
                    <a:gd name="T1" fmla="*/ 1493577 h 5230"/>
                    <a:gd name="T2" fmla="*/ 202342 w 3611"/>
                    <a:gd name="T3" fmla="*/ 1484131 h 5230"/>
                    <a:gd name="T4" fmla="*/ 617044 w 3611"/>
                    <a:gd name="T5" fmla="*/ 1483273 h 5230"/>
                    <a:gd name="T6" fmla="*/ 592431 w 3611"/>
                    <a:gd name="T7" fmla="*/ 1447207 h 5230"/>
                    <a:gd name="T8" fmla="*/ 532615 w 3611"/>
                    <a:gd name="T9" fmla="*/ 1375362 h 5230"/>
                    <a:gd name="T10" fmla="*/ 535191 w 3611"/>
                    <a:gd name="T11" fmla="*/ 1281763 h 5230"/>
                    <a:gd name="T12" fmla="*/ 574686 w 3611"/>
                    <a:gd name="T13" fmla="*/ 1209918 h 5230"/>
                    <a:gd name="T14" fmla="*/ 572397 w 3611"/>
                    <a:gd name="T15" fmla="*/ 1167841 h 5230"/>
                    <a:gd name="T16" fmla="*/ 556656 w 3611"/>
                    <a:gd name="T17" fmla="*/ 1129772 h 5230"/>
                    <a:gd name="T18" fmla="*/ 546353 w 3611"/>
                    <a:gd name="T19" fmla="*/ 959175 h 5230"/>
                    <a:gd name="T20" fmla="*/ 574114 w 3611"/>
                    <a:gd name="T21" fmla="*/ 925686 h 5230"/>
                    <a:gd name="T22" fmla="*/ 569821 w 3611"/>
                    <a:gd name="T23" fmla="*/ 840101 h 5230"/>
                    <a:gd name="T24" fmla="*/ 566959 w 3611"/>
                    <a:gd name="T25" fmla="*/ 705571 h 5230"/>
                    <a:gd name="T26" fmla="*/ 583558 w 3611"/>
                    <a:gd name="T27" fmla="*/ 673512 h 5230"/>
                    <a:gd name="T28" fmla="*/ 589282 w 3611"/>
                    <a:gd name="T29" fmla="*/ 638019 h 5230"/>
                    <a:gd name="T30" fmla="*/ 624771 w 3611"/>
                    <a:gd name="T31" fmla="*/ 602812 h 5230"/>
                    <a:gd name="T32" fmla="*/ 628492 w 3611"/>
                    <a:gd name="T33" fmla="*/ 566746 h 5230"/>
                    <a:gd name="T34" fmla="*/ 686017 w 3611"/>
                    <a:gd name="T35" fmla="*/ 543275 h 5230"/>
                    <a:gd name="T36" fmla="*/ 721220 w 3611"/>
                    <a:gd name="T37" fmla="*/ 497764 h 5230"/>
                    <a:gd name="T38" fmla="*/ 784470 w 3611"/>
                    <a:gd name="T39" fmla="*/ 439944 h 5230"/>
                    <a:gd name="T40" fmla="*/ 821389 w 3611"/>
                    <a:gd name="T41" fmla="*/ 355505 h 5230"/>
                    <a:gd name="T42" fmla="*/ 839420 w 3611"/>
                    <a:gd name="T43" fmla="*/ 272782 h 5230"/>
                    <a:gd name="T44" fmla="*/ 876912 w 3611"/>
                    <a:gd name="T45" fmla="*/ 270493 h 5230"/>
                    <a:gd name="T46" fmla="*/ 890649 w 3611"/>
                    <a:gd name="T47" fmla="*/ 243300 h 5230"/>
                    <a:gd name="T48" fmla="*/ 935010 w 3611"/>
                    <a:gd name="T49" fmla="*/ 193781 h 5230"/>
                    <a:gd name="T50" fmla="*/ 951896 w 3611"/>
                    <a:gd name="T51" fmla="*/ 142832 h 5230"/>
                    <a:gd name="T52" fmla="*/ 1009135 w 3611"/>
                    <a:gd name="T53" fmla="*/ 118788 h 5230"/>
                    <a:gd name="T54" fmla="*/ 1000263 w 3611"/>
                    <a:gd name="T55" fmla="*/ 80432 h 5230"/>
                    <a:gd name="T56" fmla="*/ 1020583 w 3611"/>
                    <a:gd name="T57" fmla="*/ 0 h 5230"/>
                    <a:gd name="T58" fmla="*/ 889504 w 3611"/>
                    <a:gd name="T59" fmla="*/ 10877 h 5230"/>
                    <a:gd name="T60" fmla="*/ 768442 w 3611"/>
                    <a:gd name="T61" fmla="*/ 21181 h 5230"/>
                    <a:gd name="T62" fmla="*/ 666270 w 3611"/>
                    <a:gd name="T63" fmla="*/ 30341 h 5230"/>
                    <a:gd name="T64" fmla="*/ 695176 w 3611"/>
                    <a:gd name="T65" fmla="*/ 62113 h 5230"/>
                    <a:gd name="T66" fmla="*/ 690883 w 3611"/>
                    <a:gd name="T67" fmla="*/ 108197 h 5230"/>
                    <a:gd name="T68" fmla="*/ 704048 w 3611"/>
                    <a:gd name="T69" fmla="*/ 178039 h 5230"/>
                    <a:gd name="T70" fmla="*/ 665125 w 3611"/>
                    <a:gd name="T71" fmla="*/ 239007 h 5230"/>
                    <a:gd name="T72" fmla="*/ 634788 w 3611"/>
                    <a:gd name="T73" fmla="*/ 279938 h 5230"/>
                    <a:gd name="T74" fmla="*/ 615899 w 3611"/>
                    <a:gd name="T75" fmla="*/ 301979 h 5230"/>
                    <a:gd name="T76" fmla="*/ 576690 w 3611"/>
                    <a:gd name="T77" fmla="*/ 342910 h 5230"/>
                    <a:gd name="T78" fmla="*/ 539484 w 3611"/>
                    <a:gd name="T79" fmla="*/ 386990 h 5230"/>
                    <a:gd name="T80" fmla="*/ 505712 w 3611"/>
                    <a:gd name="T81" fmla="*/ 433647 h 5230"/>
                    <a:gd name="T82" fmla="*/ 384078 w 3611"/>
                    <a:gd name="T83" fmla="*/ 534402 h 5230"/>
                    <a:gd name="T84" fmla="*/ 305946 w 3611"/>
                    <a:gd name="T85" fmla="*/ 597374 h 5230"/>
                    <a:gd name="T86" fmla="*/ 283909 w 3611"/>
                    <a:gd name="T87" fmla="*/ 716161 h 5230"/>
                    <a:gd name="T88" fmla="*/ 281619 w 3611"/>
                    <a:gd name="T89" fmla="*/ 784858 h 5230"/>
                    <a:gd name="T90" fmla="*/ 224952 w 3611"/>
                    <a:gd name="T91" fmla="*/ 828366 h 5230"/>
                    <a:gd name="T92" fmla="*/ 231821 w 3611"/>
                    <a:gd name="T93" fmla="*/ 936849 h 5230"/>
                    <a:gd name="T94" fmla="*/ 174295 w 3611"/>
                    <a:gd name="T95" fmla="*/ 990947 h 5230"/>
                    <a:gd name="T96" fmla="*/ 162274 w 3611"/>
                    <a:gd name="T97" fmla="*/ 1079967 h 5230"/>
                    <a:gd name="T98" fmla="*/ 94159 w 3611"/>
                    <a:gd name="T99" fmla="*/ 1172707 h 5230"/>
                    <a:gd name="T100" fmla="*/ 105321 w 3611"/>
                    <a:gd name="T101" fmla="*/ 1228237 h 5230"/>
                    <a:gd name="T102" fmla="*/ 119631 w 3611"/>
                    <a:gd name="T103" fmla="*/ 1269169 h 5230"/>
                    <a:gd name="T104" fmla="*/ 77846 w 3611"/>
                    <a:gd name="T105" fmla="*/ 1319260 h 5230"/>
                    <a:gd name="T106" fmla="*/ 51229 w 3611"/>
                    <a:gd name="T107" fmla="*/ 1383090 h 5230"/>
                    <a:gd name="T108" fmla="*/ 39782 w 3611"/>
                    <a:gd name="T109" fmla="*/ 1411428 h 5230"/>
                    <a:gd name="T110" fmla="*/ 0 w 3611"/>
                    <a:gd name="T111" fmla="*/ 1493577 h 523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611"/>
                    <a:gd name="T169" fmla="*/ 0 h 5230"/>
                    <a:gd name="T170" fmla="*/ 3611 w 3611"/>
                    <a:gd name="T171" fmla="*/ 5230 h 523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611" h="5230">
                      <a:moveTo>
                        <a:pt x="0" y="5218"/>
                      </a:moveTo>
                      <a:cubicBezTo>
                        <a:pt x="237" y="5230"/>
                        <a:pt x="472" y="5209"/>
                        <a:pt x="707" y="5185"/>
                      </a:cubicBezTo>
                      <a:cubicBezTo>
                        <a:pt x="1190" y="5179"/>
                        <a:pt x="1673" y="5187"/>
                        <a:pt x="2156" y="5182"/>
                      </a:cubicBezTo>
                      <a:cubicBezTo>
                        <a:pt x="2130" y="5139"/>
                        <a:pt x="2095" y="5101"/>
                        <a:pt x="2070" y="5056"/>
                      </a:cubicBezTo>
                      <a:cubicBezTo>
                        <a:pt x="1958" y="5015"/>
                        <a:pt x="1928" y="4892"/>
                        <a:pt x="1861" y="4805"/>
                      </a:cubicBezTo>
                      <a:cubicBezTo>
                        <a:pt x="1781" y="4708"/>
                        <a:pt x="1921" y="4583"/>
                        <a:pt x="1870" y="4478"/>
                      </a:cubicBezTo>
                      <a:cubicBezTo>
                        <a:pt x="1774" y="4310"/>
                        <a:pt x="1925" y="4288"/>
                        <a:pt x="2008" y="4227"/>
                      </a:cubicBezTo>
                      <a:cubicBezTo>
                        <a:pt x="1984" y="4181"/>
                        <a:pt x="1964" y="4126"/>
                        <a:pt x="2000" y="4080"/>
                      </a:cubicBezTo>
                      <a:cubicBezTo>
                        <a:pt x="2042" y="4021"/>
                        <a:pt x="1945" y="4000"/>
                        <a:pt x="1945" y="3947"/>
                      </a:cubicBezTo>
                      <a:cubicBezTo>
                        <a:pt x="1898" y="3755"/>
                        <a:pt x="1827" y="3542"/>
                        <a:pt x="1909" y="3351"/>
                      </a:cubicBezTo>
                      <a:cubicBezTo>
                        <a:pt x="1920" y="3299"/>
                        <a:pt x="1975" y="3274"/>
                        <a:pt x="2006" y="3234"/>
                      </a:cubicBezTo>
                      <a:cubicBezTo>
                        <a:pt x="2051" y="3133"/>
                        <a:pt x="1943" y="3033"/>
                        <a:pt x="1991" y="2935"/>
                      </a:cubicBezTo>
                      <a:cubicBezTo>
                        <a:pt x="2052" y="2784"/>
                        <a:pt x="2051" y="2616"/>
                        <a:pt x="1981" y="2465"/>
                      </a:cubicBezTo>
                      <a:cubicBezTo>
                        <a:pt x="1961" y="2414"/>
                        <a:pt x="2008" y="2383"/>
                        <a:pt x="2039" y="2353"/>
                      </a:cubicBezTo>
                      <a:cubicBezTo>
                        <a:pt x="2045" y="2312"/>
                        <a:pt x="2052" y="2271"/>
                        <a:pt x="2059" y="2229"/>
                      </a:cubicBezTo>
                      <a:cubicBezTo>
                        <a:pt x="2106" y="2190"/>
                        <a:pt x="2114" y="2113"/>
                        <a:pt x="2183" y="2106"/>
                      </a:cubicBezTo>
                      <a:cubicBezTo>
                        <a:pt x="2187" y="2064"/>
                        <a:pt x="2192" y="2022"/>
                        <a:pt x="2196" y="1980"/>
                      </a:cubicBezTo>
                      <a:cubicBezTo>
                        <a:pt x="2242" y="1909"/>
                        <a:pt x="2342" y="1963"/>
                        <a:pt x="2397" y="1898"/>
                      </a:cubicBezTo>
                      <a:cubicBezTo>
                        <a:pt x="2445" y="1851"/>
                        <a:pt x="2486" y="1798"/>
                        <a:pt x="2520" y="1739"/>
                      </a:cubicBezTo>
                      <a:cubicBezTo>
                        <a:pt x="2624" y="1705"/>
                        <a:pt x="2629" y="1566"/>
                        <a:pt x="2741" y="1537"/>
                      </a:cubicBezTo>
                      <a:cubicBezTo>
                        <a:pt x="2781" y="1431"/>
                        <a:pt x="2932" y="1392"/>
                        <a:pt x="2870" y="1242"/>
                      </a:cubicBezTo>
                      <a:cubicBezTo>
                        <a:pt x="2967" y="1178"/>
                        <a:pt x="2918" y="1053"/>
                        <a:pt x="2933" y="953"/>
                      </a:cubicBezTo>
                      <a:cubicBezTo>
                        <a:pt x="2976" y="951"/>
                        <a:pt x="3020" y="949"/>
                        <a:pt x="3064" y="945"/>
                      </a:cubicBezTo>
                      <a:cubicBezTo>
                        <a:pt x="3072" y="909"/>
                        <a:pt x="3088" y="877"/>
                        <a:pt x="3112" y="850"/>
                      </a:cubicBezTo>
                      <a:cubicBezTo>
                        <a:pt x="3202" y="830"/>
                        <a:pt x="3357" y="892"/>
                        <a:pt x="3267" y="677"/>
                      </a:cubicBezTo>
                      <a:cubicBezTo>
                        <a:pt x="3287" y="618"/>
                        <a:pt x="3267" y="539"/>
                        <a:pt x="3326" y="499"/>
                      </a:cubicBezTo>
                      <a:cubicBezTo>
                        <a:pt x="3370" y="423"/>
                        <a:pt x="3480" y="489"/>
                        <a:pt x="3526" y="415"/>
                      </a:cubicBezTo>
                      <a:cubicBezTo>
                        <a:pt x="3538" y="366"/>
                        <a:pt x="3486" y="330"/>
                        <a:pt x="3495" y="281"/>
                      </a:cubicBezTo>
                      <a:cubicBezTo>
                        <a:pt x="3530" y="188"/>
                        <a:pt x="3611" y="116"/>
                        <a:pt x="3566" y="0"/>
                      </a:cubicBezTo>
                      <a:cubicBezTo>
                        <a:pt x="3423" y="62"/>
                        <a:pt x="3259" y="13"/>
                        <a:pt x="3108" y="38"/>
                      </a:cubicBezTo>
                      <a:cubicBezTo>
                        <a:pt x="2971" y="80"/>
                        <a:pt x="2824" y="57"/>
                        <a:pt x="2685" y="74"/>
                      </a:cubicBezTo>
                      <a:cubicBezTo>
                        <a:pt x="2569" y="108"/>
                        <a:pt x="2447" y="100"/>
                        <a:pt x="2328" y="106"/>
                      </a:cubicBezTo>
                      <a:cubicBezTo>
                        <a:pt x="2348" y="153"/>
                        <a:pt x="2396" y="180"/>
                        <a:pt x="2429" y="217"/>
                      </a:cubicBezTo>
                      <a:cubicBezTo>
                        <a:pt x="2449" y="271"/>
                        <a:pt x="2427" y="326"/>
                        <a:pt x="2414" y="378"/>
                      </a:cubicBezTo>
                      <a:cubicBezTo>
                        <a:pt x="2451" y="453"/>
                        <a:pt x="2511" y="528"/>
                        <a:pt x="2460" y="622"/>
                      </a:cubicBezTo>
                      <a:cubicBezTo>
                        <a:pt x="2414" y="693"/>
                        <a:pt x="2369" y="764"/>
                        <a:pt x="2324" y="835"/>
                      </a:cubicBezTo>
                      <a:cubicBezTo>
                        <a:pt x="2249" y="846"/>
                        <a:pt x="2213" y="906"/>
                        <a:pt x="2218" y="978"/>
                      </a:cubicBezTo>
                      <a:cubicBezTo>
                        <a:pt x="2168" y="979"/>
                        <a:pt x="2146" y="1005"/>
                        <a:pt x="2152" y="1055"/>
                      </a:cubicBezTo>
                      <a:cubicBezTo>
                        <a:pt x="2152" y="1135"/>
                        <a:pt x="2016" y="1118"/>
                        <a:pt x="2015" y="1198"/>
                      </a:cubicBezTo>
                      <a:cubicBezTo>
                        <a:pt x="2021" y="1277"/>
                        <a:pt x="1944" y="1318"/>
                        <a:pt x="1885" y="1352"/>
                      </a:cubicBezTo>
                      <a:cubicBezTo>
                        <a:pt x="1850" y="1409"/>
                        <a:pt x="1811" y="1464"/>
                        <a:pt x="1767" y="1515"/>
                      </a:cubicBezTo>
                      <a:cubicBezTo>
                        <a:pt x="1675" y="1688"/>
                        <a:pt x="1469" y="1729"/>
                        <a:pt x="1342" y="1867"/>
                      </a:cubicBezTo>
                      <a:cubicBezTo>
                        <a:pt x="1257" y="1949"/>
                        <a:pt x="1144" y="1993"/>
                        <a:pt x="1069" y="2087"/>
                      </a:cubicBezTo>
                      <a:cubicBezTo>
                        <a:pt x="1113" y="2247"/>
                        <a:pt x="928" y="2340"/>
                        <a:pt x="992" y="2502"/>
                      </a:cubicBezTo>
                      <a:cubicBezTo>
                        <a:pt x="990" y="2562"/>
                        <a:pt x="986" y="2682"/>
                        <a:pt x="984" y="2742"/>
                      </a:cubicBezTo>
                      <a:cubicBezTo>
                        <a:pt x="927" y="2805"/>
                        <a:pt x="859" y="2853"/>
                        <a:pt x="786" y="2894"/>
                      </a:cubicBezTo>
                      <a:cubicBezTo>
                        <a:pt x="814" y="3019"/>
                        <a:pt x="822" y="3145"/>
                        <a:pt x="810" y="3273"/>
                      </a:cubicBezTo>
                      <a:cubicBezTo>
                        <a:pt x="739" y="3332"/>
                        <a:pt x="676" y="3399"/>
                        <a:pt x="609" y="3462"/>
                      </a:cubicBezTo>
                      <a:cubicBezTo>
                        <a:pt x="579" y="3560"/>
                        <a:pt x="636" y="3684"/>
                        <a:pt x="567" y="3773"/>
                      </a:cubicBezTo>
                      <a:cubicBezTo>
                        <a:pt x="495" y="3886"/>
                        <a:pt x="436" y="4011"/>
                        <a:pt x="329" y="4097"/>
                      </a:cubicBezTo>
                      <a:cubicBezTo>
                        <a:pt x="339" y="4145"/>
                        <a:pt x="358" y="4243"/>
                        <a:pt x="368" y="4291"/>
                      </a:cubicBezTo>
                      <a:cubicBezTo>
                        <a:pt x="382" y="4339"/>
                        <a:pt x="437" y="4382"/>
                        <a:pt x="418" y="4434"/>
                      </a:cubicBezTo>
                      <a:cubicBezTo>
                        <a:pt x="366" y="4490"/>
                        <a:pt x="298" y="4535"/>
                        <a:pt x="272" y="4609"/>
                      </a:cubicBezTo>
                      <a:cubicBezTo>
                        <a:pt x="230" y="4700"/>
                        <a:pt x="39" y="4614"/>
                        <a:pt x="179" y="4832"/>
                      </a:cubicBezTo>
                      <a:cubicBezTo>
                        <a:pt x="169" y="4857"/>
                        <a:pt x="149" y="4906"/>
                        <a:pt x="139" y="4931"/>
                      </a:cubicBezTo>
                      <a:cubicBezTo>
                        <a:pt x="27" y="4982"/>
                        <a:pt x="37" y="5119"/>
                        <a:pt x="0" y="5218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" name="Freeform 87"/>
                <p:cNvSpPr>
                  <a:spLocks/>
                </p:cNvSpPr>
                <p:nvPr/>
              </p:nvSpPr>
              <p:spPr bwMode="auto">
                <a:xfrm flipV="1">
                  <a:off x="5747743" y="1353220"/>
                  <a:ext cx="1566862" cy="1922462"/>
                </a:xfrm>
                <a:custGeom>
                  <a:avLst/>
                  <a:gdLst>
                    <a:gd name="T0" fmla="*/ 455653 w 5471"/>
                    <a:gd name="T1" fmla="*/ 1909569 h 6710"/>
                    <a:gd name="T2" fmla="*/ 757512 w 5471"/>
                    <a:gd name="T3" fmla="*/ 1886935 h 6710"/>
                    <a:gd name="T4" fmla="*/ 896986 w 5471"/>
                    <a:gd name="T5" fmla="*/ 1743968 h 6710"/>
                    <a:gd name="T6" fmla="*/ 973167 w 5471"/>
                    <a:gd name="T7" fmla="*/ 1648275 h 6710"/>
                    <a:gd name="T8" fmla="*/ 1150158 w 5471"/>
                    <a:gd name="T9" fmla="*/ 1512757 h 6710"/>
                    <a:gd name="T10" fmla="*/ 1206865 w 5471"/>
                    <a:gd name="T11" fmla="*/ 1305613 h 6710"/>
                    <a:gd name="T12" fmla="*/ 1296792 w 5471"/>
                    <a:gd name="T13" fmla="*/ 1184707 h 6710"/>
                    <a:gd name="T14" fmla="*/ 1387866 w 5471"/>
                    <a:gd name="T15" fmla="*/ 1114799 h 6710"/>
                    <a:gd name="T16" fmla="*/ 1515025 w 5471"/>
                    <a:gd name="T17" fmla="*/ 1058930 h 6710"/>
                    <a:gd name="T18" fmla="*/ 1526194 w 5471"/>
                    <a:gd name="T19" fmla="*/ 949484 h 6710"/>
                    <a:gd name="T20" fmla="*/ 1439703 w 5471"/>
                    <a:gd name="T21" fmla="*/ 804512 h 6710"/>
                    <a:gd name="T22" fmla="*/ 1435407 w 5471"/>
                    <a:gd name="T23" fmla="*/ 453827 h 6710"/>
                    <a:gd name="T24" fmla="*/ 1446577 w 5471"/>
                    <a:gd name="T25" fmla="*/ 342662 h 6710"/>
                    <a:gd name="T26" fmla="*/ 1367245 w 5471"/>
                    <a:gd name="T27" fmla="*/ 347820 h 6710"/>
                    <a:gd name="T28" fmla="*/ 1305957 w 5471"/>
                    <a:gd name="T29" fmla="*/ 371886 h 6710"/>
                    <a:gd name="T30" fmla="*/ 1265576 w 5471"/>
                    <a:gd name="T31" fmla="*/ 310001 h 6710"/>
                    <a:gd name="T32" fmla="*/ 1205433 w 5471"/>
                    <a:gd name="T33" fmla="*/ 232357 h 6710"/>
                    <a:gd name="T34" fmla="*/ 1093452 w 5471"/>
                    <a:gd name="T35" fmla="*/ 251840 h 6710"/>
                    <a:gd name="T36" fmla="*/ 1041615 w 5471"/>
                    <a:gd name="T37" fmla="*/ 262440 h 6710"/>
                    <a:gd name="T38" fmla="*/ 949683 w 5471"/>
                    <a:gd name="T39" fmla="*/ 331775 h 6710"/>
                    <a:gd name="T40" fmla="*/ 819373 w 5471"/>
                    <a:gd name="T41" fmla="*/ 383060 h 6710"/>
                    <a:gd name="T42" fmla="*/ 701093 w 5471"/>
                    <a:gd name="T43" fmla="*/ 188808 h 6710"/>
                    <a:gd name="T44" fmla="*/ 656415 w 5471"/>
                    <a:gd name="T45" fmla="*/ 20915 h 6710"/>
                    <a:gd name="T46" fmla="*/ 513505 w 5471"/>
                    <a:gd name="T47" fmla="*/ 76211 h 6710"/>
                    <a:gd name="T48" fmla="*/ 398088 w 5471"/>
                    <a:gd name="T49" fmla="*/ 186230 h 6710"/>
                    <a:gd name="T50" fmla="*/ 290404 w 5471"/>
                    <a:gd name="T51" fmla="*/ 274474 h 6710"/>
                    <a:gd name="T52" fmla="*/ 280953 w 5471"/>
                    <a:gd name="T53" fmla="*/ 380195 h 6710"/>
                    <a:gd name="T54" fmla="*/ 231406 w 5471"/>
                    <a:gd name="T55" fmla="*/ 461849 h 6710"/>
                    <a:gd name="T56" fmla="*/ 123436 w 5471"/>
                    <a:gd name="T57" fmla="*/ 463568 h 6710"/>
                    <a:gd name="T58" fmla="*/ 131455 w 5471"/>
                    <a:gd name="T59" fmla="*/ 554391 h 6710"/>
                    <a:gd name="T60" fmla="*/ 79331 w 5471"/>
                    <a:gd name="T61" fmla="*/ 683892 h 6710"/>
                    <a:gd name="T62" fmla="*/ 11169 w 5471"/>
                    <a:gd name="T63" fmla="*/ 838033 h 6710"/>
                    <a:gd name="T64" fmla="*/ 121717 w 5471"/>
                    <a:gd name="T65" fmla="*/ 840039 h 6710"/>
                    <a:gd name="T66" fmla="*/ 147779 w 5471"/>
                    <a:gd name="T67" fmla="*/ 986730 h 6710"/>
                    <a:gd name="T68" fmla="*/ 140619 w 5471"/>
                    <a:gd name="T69" fmla="*/ 1153477 h 6710"/>
                    <a:gd name="T70" fmla="*/ 153794 w 5471"/>
                    <a:gd name="T71" fmla="*/ 1280400 h 6710"/>
                    <a:gd name="T72" fmla="*/ 164677 w 5471"/>
                    <a:gd name="T73" fmla="*/ 1325668 h 6710"/>
                    <a:gd name="T74" fmla="*/ 182719 w 5471"/>
                    <a:gd name="T75" fmla="*/ 1456029 h 6710"/>
                    <a:gd name="T76" fmla="*/ 165536 w 5471"/>
                    <a:gd name="T77" fmla="*/ 1527942 h 6710"/>
                    <a:gd name="T78" fmla="*/ 91933 w 5471"/>
                    <a:gd name="T79" fmla="*/ 1655724 h 6710"/>
                    <a:gd name="T80" fmla="*/ 123149 w 5471"/>
                    <a:gd name="T81" fmla="*/ 1686094 h 6710"/>
                    <a:gd name="T82" fmla="*/ 124295 w 5471"/>
                    <a:gd name="T83" fmla="*/ 1728497 h 6710"/>
                    <a:gd name="T84" fmla="*/ 293840 w 5471"/>
                    <a:gd name="T85" fmla="*/ 1778063 h 671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71"/>
                    <a:gd name="T130" fmla="*/ 0 h 6710"/>
                    <a:gd name="T131" fmla="*/ 5471 w 5471"/>
                    <a:gd name="T132" fmla="*/ 6710 h 671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71" h="6710">
                      <a:moveTo>
                        <a:pt x="1028" y="6699"/>
                      </a:moveTo>
                      <a:cubicBezTo>
                        <a:pt x="1217" y="6710"/>
                        <a:pt x="1404" y="6690"/>
                        <a:pt x="1591" y="6665"/>
                      </a:cubicBezTo>
                      <a:cubicBezTo>
                        <a:pt x="1861" y="6657"/>
                        <a:pt x="2131" y="6674"/>
                        <a:pt x="2401" y="6661"/>
                      </a:cubicBezTo>
                      <a:cubicBezTo>
                        <a:pt x="2482" y="6633"/>
                        <a:pt x="2561" y="6601"/>
                        <a:pt x="2645" y="6586"/>
                      </a:cubicBezTo>
                      <a:cubicBezTo>
                        <a:pt x="2709" y="6486"/>
                        <a:pt x="2763" y="6379"/>
                        <a:pt x="2832" y="6282"/>
                      </a:cubicBezTo>
                      <a:cubicBezTo>
                        <a:pt x="2939" y="6228"/>
                        <a:pt x="3031" y="6150"/>
                        <a:pt x="3132" y="6087"/>
                      </a:cubicBezTo>
                      <a:cubicBezTo>
                        <a:pt x="3183" y="5977"/>
                        <a:pt x="3284" y="5909"/>
                        <a:pt x="3383" y="5847"/>
                      </a:cubicBezTo>
                      <a:cubicBezTo>
                        <a:pt x="3387" y="5823"/>
                        <a:pt x="3394" y="5777"/>
                        <a:pt x="3398" y="5753"/>
                      </a:cubicBezTo>
                      <a:cubicBezTo>
                        <a:pt x="3452" y="5699"/>
                        <a:pt x="3535" y="5684"/>
                        <a:pt x="3573" y="5611"/>
                      </a:cubicBezTo>
                      <a:cubicBezTo>
                        <a:pt x="3740" y="5527"/>
                        <a:pt x="3900" y="5432"/>
                        <a:pt x="4016" y="5280"/>
                      </a:cubicBezTo>
                      <a:cubicBezTo>
                        <a:pt x="4026" y="5159"/>
                        <a:pt x="4090" y="5054"/>
                        <a:pt x="4138" y="4944"/>
                      </a:cubicBezTo>
                      <a:cubicBezTo>
                        <a:pt x="4317" y="4931"/>
                        <a:pt x="4116" y="4645"/>
                        <a:pt x="4214" y="4557"/>
                      </a:cubicBezTo>
                      <a:cubicBezTo>
                        <a:pt x="4281" y="4474"/>
                        <a:pt x="4326" y="4376"/>
                        <a:pt x="4353" y="4273"/>
                      </a:cubicBezTo>
                      <a:cubicBezTo>
                        <a:pt x="4411" y="4226"/>
                        <a:pt x="4479" y="4194"/>
                        <a:pt x="4528" y="4135"/>
                      </a:cubicBezTo>
                      <a:cubicBezTo>
                        <a:pt x="4550" y="4130"/>
                        <a:pt x="4594" y="4120"/>
                        <a:pt x="4616" y="4115"/>
                      </a:cubicBezTo>
                      <a:cubicBezTo>
                        <a:pt x="4664" y="4019"/>
                        <a:pt x="4741" y="3926"/>
                        <a:pt x="4846" y="3891"/>
                      </a:cubicBezTo>
                      <a:cubicBezTo>
                        <a:pt x="4970" y="3944"/>
                        <a:pt x="5023" y="3841"/>
                        <a:pt x="5093" y="3782"/>
                      </a:cubicBezTo>
                      <a:cubicBezTo>
                        <a:pt x="5157" y="3750"/>
                        <a:pt x="5226" y="3729"/>
                        <a:pt x="5290" y="3696"/>
                      </a:cubicBezTo>
                      <a:cubicBezTo>
                        <a:pt x="5330" y="3628"/>
                        <a:pt x="5390" y="3592"/>
                        <a:pt x="5471" y="3589"/>
                      </a:cubicBezTo>
                      <a:cubicBezTo>
                        <a:pt x="5463" y="3483"/>
                        <a:pt x="5369" y="3407"/>
                        <a:pt x="5329" y="3314"/>
                      </a:cubicBezTo>
                      <a:cubicBezTo>
                        <a:pt x="5277" y="3186"/>
                        <a:pt x="5082" y="3148"/>
                        <a:pt x="5142" y="2970"/>
                      </a:cubicBezTo>
                      <a:cubicBezTo>
                        <a:pt x="5099" y="2919"/>
                        <a:pt x="5067" y="2861"/>
                        <a:pt x="5027" y="2808"/>
                      </a:cubicBezTo>
                      <a:cubicBezTo>
                        <a:pt x="4970" y="2629"/>
                        <a:pt x="4836" y="2462"/>
                        <a:pt x="4883" y="2263"/>
                      </a:cubicBezTo>
                      <a:cubicBezTo>
                        <a:pt x="4951" y="2040"/>
                        <a:pt x="4900" y="1795"/>
                        <a:pt x="5012" y="1584"/>
                      </a:cubicBezTo>
                      <a:cubicBezTo>
                        <a:pt x="5125" y="1470"/>
                        <a:pt x="5004" y="1427"/>
                        <a:pt x="4949" y="1365"/>
                      </a:cubicBezTo>
                      <a:cubicBezTo>
                        <a:pt x="4919" y="1285"/>
                        <a:pt x="5036" y="1264"/>
                        <a:pt x="5051" y="1196"/>
                      </a:cubicBezTo>
                      <a:cubicBezTo>
                        <a:pt x="4999" y="1196"/>
                        <a:pt x="4944" y="1190"/>
                        <a:pt x="4897" y="1218"/>
                      </a:cubicBezTo>
                      <a:cubicBezTo>
                        <a:pt x="4858" y="1245"/>
                        <a:pt x="4815" y="1211"/>
                        <a:pt x="4774" y="1214"/>
                      </a:cubicBezTo>
                      <a:cubicBezTo>
                        <a:pt x="4737" y="1222"/>
                        <a:pt x="4699" y="1229"/>
                        <a:pt x="4662" y="1235"/>
                      </a:cubicBezTo>
                      <a:cubicBezTo>
                        <a:pt x="4613" y="1230"/>
                        <a:pt x="4605" y="1298"/>
                        <a:pt x="4560" y="1298"/>
                      </a:cubicBezTo>
                      <a:cubicBezTo>
                        <a:pt x="4505" y="1259"/>
                        <a:pt x="4525" y="1188"/>
                        <a:pt x="4513" y="1131"/>
                      </a:cubicBezTo>
                      <a:cubicBezTo>
                        <a:pt x="4486" y="1107"/>
                        <a:pt x="4454" y="1091"/>
                        <a:pt x="4419" y="1082"/>
                      </a:cubicBezTo>
                      <a:cubicBezTo>
                        <a:pt x="4361" y="1001"/>
                        <a:pt x="4315" y="909"/>
                        <a:pt x="4301" y="810"/>
                      </a:cubicBezTo>
                      <a:cubicBezTo>
                        <a:pt x="4278" y="810"/>
                        <a:pt x="4232" y="811"/>
                        <a:pt x="4209" y="811"/>
                      </a:cubicBezTo>
                      <a:cubicBezTo>
                        <a:pt x="4202" y="868"/>
                        <a:pt x="4160" y="905"/>
                        <a:pt x="4124" y="944"/>
                      </a:cubicBezTo>
                      <a:cubicBezTo>
                        <a:pt x="4002" y="1005"/>
                        <a:pt x="3914" y="925"/>
                        <a:pt x="3818" y="879"/>
                      </a:cubicBezTo>
                      <a:cubicBezTo>
                        <a:pt x="3816" y="896"/>
                        <a:pt x="3812" y="931"/>
                        <a:pt x="3809" y="948"/>
                      </a:cubicBezTo>
                      <a:cubicBezTo>
                        <a:pt x="3749" y="956"/>
                        <a:pt x="3690" y="945"/>
                        <a:pt x="3637" y="916"/>
                      </a:cubicBezTo>
                      <a:cubicBezTo>
                        <a:pt x="3576" y="936"/>
                        <a:pt x="3527" y="985"/>
                        <a:pt x="3461" y="984"/>
                      </a:cubicBezTo>
                      <a:cubicBezTo>
                        <a:pt x="3369" y="980"/>
                        <a:pt x="3306" y="1072"/>
                        <a:pt x="3316" y="1158"/>
                      </a:cubicBezTo>
                      <a:cubicBezTo>
                        <a:pt x="3277" y="1142"/>
                        <a:pt x="3231" y="1106"/>
                        <a:pt x="3189" y="1137"/>
                      </a:cubicBezTo>
                      <a:cubicBezTo>
                        <a:pt x="3080" y="1205"/>
                        <a:pt x="2979" y="1286"/>
                        <a:pt x="2861" y="1337"/>
                      </a:cubicBezTo>
                      <a:cubicBezTo>
                        <a:pt x="2685" y="1293"/>
                        <a:pt x="2636" y="1101"/>
                        <a:pt x="2585" y="949"/>
                      </a:cubicBezTo>
                      <a:cubicBezTo>
                        <a:pt x="2624" y="838"/>
                        <a:pt x="2520" y="734"/>
                        <a:pt x="2448" y="659"/>
                      </a:cubicBezTo>
                      <a:cubicBezTo>
                        <a:pt x="2417" y="560"/>
                        <a:pt x="2435" y="394"/>
                        <a:pt x="2301" y="376"/>
                      </a:cubicBezTo>
                      <a:cubicBezTo>
                        <a:pt x="2291" y="278"/>
                        <a:pt x="2304" y="173"/>
                        <a:pt x="2292" y="73"/>
                      </a:cubicBezTo>
                      <a:cubicBezTo>
                        <a:pt x="2231" y="15"/>
                        <a:pt x="2133" y="25"/>
                        <a:pt x="2056" y="0"/>
                      </a:cubicBezTo>
                      <a:cubicBezTo>
                        <a:pt x="1972" y="93"/>
                        <a:pt x="1887" y="184"/>
                        <a:pt x="1793" y="266"/>
                      </a:cubicBezTo>
                      <a:cubicBezTo>
                        <a:pt x="1731" y="285"/>
                        <a:pt x="1690" y="333"/>
                        <a:pt x="1675" y="394"/>
                      </a:cubicBezTo>
                      <a:cubicBezTo>
                        <a:pt x="1748" y="595"/>
                        <a:pt x="1513" y="635"/>
                        <a:pt x="1390" y="650"/>
                      </a:cubicBezTo>
                      <a:cubicBezTo>
                        <a:pt x="1307" y="667"/>
                        <a:pt x="1225" y="698"/>
                        <a:pt x="1141" y="671"/>
                      </a:cubicBezTo>
                      <a:cubicBezTo>
                        <a:pt x="1110" y="771"/>
                        <a:pt x="1005" y="848"/>
                        <a:pt x="1014" y="958"/>
                      </a:cubicBezTo>
                      <a:cubicBezTo>
                        <a:pt x="1048" y="1022"/>
                        <a:pt x="993" y="1077"/>
                        <a:pt x="971" y="1134"/>
                      </a:cubicBezTo>
                      <a:cubicBezTo>
                        <a:pt x="973" y="1182"/>
                        <a:pt x="979" y="1279"/>
                        <a:pt x="981" y="1327"/>
                      </a:cubicBezTo>
                      <a:cubicBezTo>
                        <a:pt x="922" y="1377"/>
                        <a:pt x="912" y="1485"/>
                        <a:pt x="820" y="1484"/>
                      </a:cubicBezTo>
                      <a:cubicBezTo>
                        <a:pt x="845" y="1527"/>
                        <a:pt x="867" y="1586"/>
                        <a:pt x="808" y="1612"/>
                      </a:cubicBezTo>
                      <a:cubicBezTo>
                        <a:pt x="711" y="1616"/>
                        <a:pt x="620" y="1609"/>
                        <a:pt x="533" y="1649"/>
                      </a:cubicBezTo>
                      <a:cubicBezTo>
                        <a:pt x="500" y="1636"/>
                        <a:pt x="466" y="1626"/>
                        <a:pt x="431" y="1618"/>
                      </a:cubicBezTo>
                      <a:cubicBezTo>
                        <a:pt x="425" y="1670"/>
                        <a:pt x="429" y="1723"/>
                        <a:pt x="405" y="1770"/>
                      </a:cubicBezTo>
                      <a:cubicBezTo>
                        <a:pt x="358" y="1843"/>
                        <a:pt x="497" y="1859"/>
                        <a:pt x="459" y="1935"/>
                      </a:cubicBezTo>
                      <a:cubicBezTo>
                        <a:pt x="412" y="2031"/>
                        <a:pt x="414" y="2154"/>
                        <a:pt x="331" y="2228"/>
                      </a:cubicBezTo>
                      <a:cubicBezTo>
                        <a:pt x="315" y="2283"/>
                        <a:pt x="334" y="2353"/>
                        <a:pt x="277" y="2387"/>
                      </a:cubicBezTo>
                      <a:cubicBezTo>
                        <a:pt x="211" y="2438"/>
                        <a:pt x="188" y="2521"/>
                        <a:pt x="169" y="2598"/>
                      </a:cubicBezTo>
                      <a:cubicBezTo>
                        <a:pt x="81" y="2682"/>
                        <a:pt x="0" y="2790"/>
                        <a:pt x="39" y="2925"/>
                      </a:cubicBezTo>
                      <a:cubicBezTo>
                        <a:pt x="90" y="2925"/>
                        <a:pt x="144" y="2930"/>
                        <a:pt x="190" y="2903"/>
                      </a:cubicBezTo>
                      <a:cubicBezTo>
                        <a:pt x="268" y="2863"/>
                        <a:pt x="346" y="2926"/>
                        <a:pt x="425" y="2932"/>
                      </a:cubicBezTo>
                      <a:cubicBezTo>
                        <a:pt x="484" y="2953"/>
                        <a:pt x="554" y="2954"/>
                        <a:pt x="600" y="3001"/>
                      </a:cubicBezTo>
                      <a:cubicBezTo>
                        <a:pt x="682" y="3174"/>
                        <a:pt x="487" y="3277"/>
                        <a:pt x="516" y="3444"/>
                      </a:cubicBezTo>
                      <a:cubicBezTo>
                        <a:pt x="502" y="3505"/>
                        <a:pt x="490" y="3567"/>
                        <a:pt x="435" y="3604"/>
                      </a:cubicBezTo>
                      <a:cubicBezTo>
                        <a:pt x="461" y="3735"/>
                        <a:pt x="347" y="3940"/>
                        <a:pt x="491" y="4026"/>
                      </a:cubicBezTo>
                      <a:cubicBezTo>
                        <a:pt x="519" y="4095"/>
                        <a:pt x="473" y="4158"/>
                        <a:pt x="462" y="4224"/>
                      </a:cubicBezTo>
                      <a:cubicBezTo>
                        <a:pt x="601" y="4208"/>
                        <a:pt x="515" y="4380"/>
                        <a:pt x="537" y="4469"/>
                      </a:cubicBezTo>
                      <a:cubicBezTo>
                        <a:pt x="585" y="4482"/>
                        <a:pt x="666" y="4508"/>
                        <a:pt x="632" y="4574"/>
                      </a:cubicBezTo>
                      <a:cubicBezTo>
                        <a:pt x="618" y="4587"/>
                        <a:pt x="589" y="4614"/>
                        <a:pt x="575" y="4627"/>
                      </a:cubicBezTo>
                      <a:cubicBezTo>
                        <a:pt x="568" y="4775"/>
                        <a:pt x="562" y="4923"/>
                        <a:pt x="570" y="5071"/>
                      </a:cubicBezTo>
                      <a:cubicBezTo>
                        <a:pt x="587" y="5074"/>
                        <a:pt x="621" y="5079"/>
                        <a:pt x="638" y="5082"/>
                      </a:cubicBezTo>
                      <a:cubicBezTo>
                        <a:pt x="650" y="5142"/>
                        <a:pt x="628" y="5193"/>
                        <a:pt x="577" y="5225"/>
                      </a:cubicBezTo>
                      <a:cubicBezTo>
                        <a:pt x="587" y="5260"/>
                        <a:pt x="618" y="5304"/>
                        <a:pt x="578" y="5333"/>
                      </a:cubicBezTo>
                      <a:cubicBezTo>
                        <a:pt x="519" y="5407"/>
                        <a:pt x="478" y="5523"/>
                        <a:pt x="361" y="5505"/>
                      </a:cubicBezTo>
                      <a:cubicBezTo>
                        <a:pt x="365" y="5600"/>
                        <a:pt x="307" y="5683"/>
                        <a:pt x="321" y="5779"/>
                      </a:cubicBezTo>
                      <a:cubicBezTo>
                        <a:pt x="347" y="5781"/>
                        <a:pt x="398" y="5784"/>
                        <a:pt x="423" y="5786"/>
                      </a:cubicBezTo>
                      <a:cubicBezTo>
                        <a:pt x="425" y="5811"/>
                        <a:pt x="429" y="5860"/>
                        <a:pt x="430" y="5885"/>
                      </a:cubicBezTo>
                      <a:cubicBezTo>
                        <a:pt x="476" y="5887"/>
                        <a:pt x="522" y="5889"/>
                        <a:pt x="569" y="5891"/>
                      </a:cubicBezTo>
                      <a:cubicBezTo>
                        <a:pt x="591" y="5980"/>
                        <a:pt x="483" y="5987"/>
                        <a:pt x="434" y="6033"/>
                      </a:cubicBezTo>
                      <a:cubicBezTo>
                        <a:pt x="469" y="6098"/>
                        <a:pt x="444" y="6186"/>
                        <a:pt x="504" y="6237"/>
                      </a:cubicBezTo>
                      <a:cubicBezTo>
                        <a:pt x="679" y="6250"/>
                        <a:pt x="850" y="6190"/>
                        <a:pt x="1026" y="6206"/>
                      </a:cubicBezTo>
                      <a:cubicBezTo>
                        <a:pt x="1029" y="6371"/>
                        <a:pt x="1023" y="6535"/>
                        <a:pt x="1028" y="6699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" name="Freeform 88"/>
                <p:cNvSpPr>
                  <a:spLocks/>
                </p:cNvSpPr>
                <p:nvPr/>
              </p:nvSpPr>
              <p:spPr bwMode="auto">
                <a:xfrm flipV="1">
                  <a:off x="7443193" y="4301208"/>
                  <a:ext cx="265112" cy="206375"/>
                </a:xfrm>
                <a:custGeom>
                  <a:avLst/>
                  <a:gdLst>
                    <a:gd name="T0" fmla="*/ 155076 w 930"/>
                    <a:gd name="T1" fmla="*/ 206375 h 722"/>
                    <a:gd name="T2" fmla="*/ 194986 w 930"/>
                    <a:gd name="T3" fmla="*/ 182365 h 722"/>
                    <a:gd name="T4" fmla="*/ 222067 w 930"/>
                    <a:gd name="T5" fmla="*/ 179220 h 722"/>
                    <a:gd name="T6" fmla="*/ 251144 w 930"/>
                    <a:gd name="T7" fmla="*/ 117765 h 722"/>
                    <a:gd name="T8" fmla="*/ 262546 w 930"/>
                    <a:gd name="T9" fmla="*/ 81178 h 722"/>
                    <a:gd name="T10" fmla="*/ 199832 w 930"/>
                    <a:gd name="T11" fmla="*/ 22010 h 722"/>
                    <a:gd name="T12" fmla="*/ 142533 w 930"/>
                    <a:gd name="T13" fmla="*/ 0 h 722"/>
                    <a:gd name="T14" fmla="*/ 52452 w 930"/>
                    <a:gd name="T15" fmla="*/ 38588 h 722"/>
                    <a:gd name="T16" fmla="*/ 13398 w 930"/>
                    <a:gd name="T17" fmla="*/ 30013 h 722"/>
                    <a:gd name="T18" fmla="*/ 11403 w 930"/>
                    <a:gd name="T19" fmla="*/ 69744 h 722"/>
                    <a:gd name="T20" fmla="*/ 49031 w 930"/>
                    <a:gd name="T21" fmla="*/ 123482 h 722"/>
                    <a:gd name="T22" fmla="*/ 74402 w 930"/>
                    <a:gd name="T23" fmla="*/ 178649 h 722"/>
                    <a:gd name="T24" fmla="*/ 115167 w 930"/>
                    <a:gd name="T25" fmla="*/ 188081 h 722"/>
                    <a:gd name="T26" fmla="*/ 155076 w 930"/>
                    <a:gd name="T27" fmla="*/ 206375 h 7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30"/>
                    <a:gd name="T43" fmla="*/ 0 h 722"/>
                    <a:gd name="T44" fmla="*/ 930 w 930"/>
                    <a:gd name="T45" fmla="*/ 722 h 7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30" h="722">
                      <a:moveTo>
                        <a:pt x="544" y="722"/>
                      </a:moveTo>
                      <a:cubicBezTo>
                        <a:pt x="600" y="710"/>
                        <a:pt x="689" y="718"/>
                        <a:pt x="684" y="638"/>
                      </a:cubicBezTo>
                      <a:cubicBezTo>
                        <a:pt x="708" y="635"/>
                        <a:pt x="755" y="630"/>
                        <a:pt x="779" y="627"/>
                      </a:cubicBezTo>
                      <a:cubicBezTo>
                        <a:pt x="661" y="442"/>
                        <a:pt x="826" y="484"/>
                        <a:pt x="881" y="412"/>
                      </a:cubicBezTo>
                      <a:cubicBezTo>
                        <a:pt x="930" y="388"/>
                        <a:pt x="927" y="332"/>
                        <a:pt x="921" y="284"/>
                      </a:cubicBezTo>
                      <a:cubicBezTo>
                        <a:pt x="832" y="235"/>
                        <a:pt x="736" y="178"/>
                        <a:pt x="701" y="77"/>
                      </a:cubicBezTo>
                      <a:cubicBezTo>
                        <a:pt x="637" y="44"/>
                        <a:pt x="567" y="25"/>
                        <a:pt x="500" y="0"/>
                      </a:cubicBezTo>
                      <a:cubicBezTo>
                        <a:pt x="392" y="39"/>
                        <a:pt x="307" y="137"/>
                        <a:pt x="184" y="135"/>
                      </a:cubicBezTo>
                      <a:cubicBezTo>
                        <a:pt x="140" y="117"/>
                        <a:pt x="96" y="94"/>
                        <a:pt x="47" y="105"/>
                      </a:cubicBezTo>
                      <a:cubicBezTo>
                        <a:pt x="32" y="151"/>
                        <a:pt x="0" y="201"/>
                        <a:pt x="40" y="244"/>
                      </a:cubicBezTo>
                      <a:cubicBezTo>
                        <a:pt x="85" y="306"/>
                        <a:pt x="90" y="408"/>
                        <a:pt x="172" y="432"/>
                      </a:cubicBezTo>
                      <a:cubicBezTo>
                        <a:pt x="204" y="495"/>
                        <a:pt x="235" y="559"/>
                        <a:pt x="261" y="625"/>
                      </a:cubicBezTo>
                      <a:cubicBezTo>
                        <a:pt x="307" y="640"/>
                        <a:pt x="369" y="619"/>
                        <a:pt x="404" y="658"/>
                      </a:cubicBezTo>
                      <a:cubicBezTo>
                        <a:pt x="436" y="705"/>
                        <a:pt x="495" y="705"/>
                        <a:pt x="544" y="722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8" name="Freeform 89"/>
                <p:cNvSpPr>
                  <a:spLocks/>
                </p:cNvSpPr>
                <p:nvPr/>
              </p:nvSpPr>
              <p:spPr bwMode="auto">
                <a:xfrm flipV="1">
                  <a:off x="8476656" y="5174332"/>
                  <a:ext cx="100013" cy="134938"/>
                </a:xfrm>
                <a:custGeom>
                  <a:avLst/>
                  <a:gdLst>
                    <a:gd name="T0" fmla="*/ 41298 w 356"/>
                    <a:gd name="T1" fmla="*/ 133490 h 466"/>
                    <a:gd name="T2" fmla="*/ 58154 w 356"/>
                    <a:gd name="T3" fmla="*/ 134938 h 466"/>
                    <a:gd name="T4" fmla="*/ 68829 w 356"/>
                    <a:gd name="T5" fmla="*/ 93240 h 466"/>
                    <a:gd name="T6" fmla="*/ 87371 w 356"/>
                    <a:gd name="T7" fmla="*/ 24324 h 466"/>
                    <a:gd name="T8" fmla="*/ 21913 w 356"/>
                    <a:gd name="T9" fmla="*/ 24613 h 466"/>
                    <a:gd name="T10" fmla="*/ 0 w 356"/>
                    <a:gd name="T11" fmla="*/ 73550 h 466"/>
                    <a:gd name="T12" fmla="*/ 41298 w 356"/>
                    <a:gd name="T13" fmla="*/ 133490 h 4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6"/>
                    <a:gd name="T22" fmla="*/ 0 h 466"/>
                    <a:gd name="T23" fmla="*/ 356 w 356"/>
                    <a:gd name="T24" fmla="*/ 466 h 4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6" h="466">
                      <a:moveTo>
                        <a:pt x="147" y="461"/>
                      </a:moveTo>
                      <a:cubicBezTo>
                        <a:pt x="162" y="462"/>
                        <a:pt x="192" y="465"/>
                        <a:pt x="207" y="466"/>
                      </a:cubicBezTo>
                      <a:cubicBezTo>
                        <a:pt x="224" y="422"/>
                        <a:pt x="182" y="333"/>
                        <a:pt x="245" y="322"/>
                      </a:cubicBezTo>
                      <a:cubicBezTo>
                        <a:pt x="356" y="302"/>
                        <a:pt x="328" y="176"/>
                        <a:pt x="311" y="84"/>
                      </a:cubicBezTo>
                      <a:cubicBezTo>
                        <a:pt x="254" y="0"/>
                        <a:pt x="157" y="98"/>
                        <a:pt x="78" y="85"/>
                      </a:cubicBezTo>
                      <a:cubicBezTo>
                        <a:pt x="54" y="143"/>
                        <a:pt x="23" y="197"/>
                        <a:pt x="0" y="254"/>
                      </a:cubicBezTo>
                      <a:cubicBezTo>
                        <a:pt x="23" y="336"/>
                        <a:pt x="140" y="366"/>
                        <a:pt x="147" y="461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9" name="Freeform 107"/>
                <p:cNvSpPr>
                  <a:spLocks/>
                </p:cNvSpPr>
                <p:nvPr/>
              </p:nvSpPr>
              <p:spPr bwMode="auto">
                <a:xfrm flipV="1">
                  <a:off x="4244380" y="1016670"/>
                  <a:ext cx="1657350" cy="2005012"/>
                </a:xfrm>
                <a:custGeom>
                  <a:avLst/>
                  <a:gdLst>
                    <a:gd name="T0" fmla="*/ 126299 w 5787"/>
                    <a:gd name="T1" fmla="*/ 1964362 h 7004"/>
                    <a:gd name="T2" fmla="*/ 323909 w 5787"/>
                    <a:gd name="T3" fmla="*/ 1870180 h 7004"/>
                    <a:gd name="T4" fmla="*/ 510350 w 5787"/>
                    <a:gd name="T5" fmla="*/ 1782869 h 7004"/>
                    <a:gd name="T6" fmla="*/ 636936 w 5787"/>
                    <a:gd name="T7" fmla="*/ 1728765 h 7004"/>
                    <a:gd name="T8" fmla="*/ 919318 w 5787"/>
                    <a:gd name="T9" fmla="*/ 1605956 h 7004"/>
                    <a:gd name="T10" fmla="*/ 1108337 w 5787"/>
                    <a:gd name="T11" fmla="*/ 1561871 h 7004"/>
                    <a:gd name="T12" fmla="*/ 1482365 w 5787"/>
                    <a:gd name="T13" fmla="*/ 1541833 h 7004"/>
                    <a:gd name="T14" fmla="*/ 1623556 w 5787"/>
                    <a:gd name="T15" fmla="*/ 1524370 h 7004"/>
                    <a:gd name="T16" fmla="*/ 1612959 w 5787"/>
                    <a:gd name="T17" fmla="*/ 1452231 h 7004"/>
                    <a:gd name="T18" fmla="*/ 1584606 w 5787"/>
                    <a:gd name="T19" fmla="*/ 1321407 h 7004"/>
                    <a:gd name="T20" fmla="*/ 1644749 w 5787"/>
                    <a:gd name="T21" fmla="*/ 1169686 h 7004"/>
                    <a:gd name="T22" fmla="*/ 1617255 w 5787"/>
                    <a:gd name="T23" fmla="*/ 965005 h 7004"/>
                    <a:gd name="T24" fmla="*/ 1593771 w 5787"/>
                    <a:gd name="T25" fmla="*/ 876835 h 7004"/>
                    <a:gd name="T26" fmla="*/ 1643317 w 5787"/>
                    <a:gd name="T27" fmla="*/ 626924 h 7004"/>
                    <a:gd name="T28" fmla="*/ 1494107 w 5787"/>
                    <a:gd name="T29" fmla="*/ 602019 h 7004"/>
                    <a:gd name="T30" fmla="*/ 1530478 w 5787"/>
                    <a:gd name="T31" fmla="*/ 480356 h 7004"/>
                    <a:gd name="T32" fmla="*/ 1571719 w 5787"/>
                    <a:gd name="T33" fmla="*/ 410220 h 7004"/>
                    <a:gd name="T34" fmla="*/ 1611527 w 5787"/>
                    <a:gd name="T35" fmla="*/ 293137 h 7004"/>
                    <a:gd name="T36" fmla="*/ 1631575 w 5787"/>
                    <a:gd name="T37" fmla="*/ 162313 h 7004"/>
                    <a:gd name="T38" fmla="*/ 1534774 w 5787"/>
                    <a:gd name="T39" fmla="*/ 77578 h 7004"/>
                    <a:gd name="T40" fmla="*/ 1454012 w 5787"/>
                    <a:gd name="T41" fmla="*/ 0 h 7004"/>
                    <a:gd name="T42" fmla="*/ 1390146 w 5787"/>
                    <a:gd name="T43" fmla="*/ 117369 h 7004"/>
                    <a:gd name="T44" fmla="*/ 1271007 w 5787"/>
                    <a:gd name="T45" fmla="*/ 180062 h 7004"/>
                    <a:gd name="T46" fmla="*/ 1197118 w 5787"/>
                    <a:gd name="T47" fmla="*/ 267946 h 7004"/>
                    <a:gd name="T48" fmla="*/ 1116928 w 5787"/>
                    <a:gd name="T49" fmla="*/ 318901 h 7004"/>
                    <a:gd name="T50" fmla="*/ 1088576 w 5787"/>
                    <a:gd name="T51" fmla="*/ 371860 h 7004"/>
                    <a:gd name="T52" fmla="*/ 1108623 w 5787"/>
                    <a:gd name="T53" fmla="*/ 474630 h 7004"/>
                    <a:gd name="T54" fmla="*/ 1015832 w 5787"/>
                    <a:gd name="T55" fmla="*/ 540472 h 7004"/>
                    <a:gd name="T56" fmla="*/ 975164 w 5787"/>
                    <a:gd name="T57" fmla="*/ 541330 h 7004"/>
                    <a:gd name="T58" fmla="*/ 877791 w 5787"/>
                    <a:gd name="T59" fmla="*/ 625779 h 7004"/>
                    <a:gd name="T60" fmla="*/ 797315 w 5787"/>
                    <a:gd name="T61" fmla="*/ 706793 h 7004"/>
                    <a:gd name="T62" fmla="*/ 754356 w 5787"/>
                    <a:gd name="T63" fmla="*/ 804409 h 7004"/>
                    <a:gd name="T64" fmla="*/ 672162 w 5787"/>
                    <a:gd name="T65" fmla="*/ 975883 h 7004"/>
                    <a:gd name="T66" fmla="*/ 572497 w 5787"/>
                    <a:gd name="T67" fmla="*/ 1148788 h 7004"/>
                    <a:gd name="T68" fmla="*/ 520088 w 5787"/>
                    <a:gd name="T69" fmla="*/ 1338583 h 7004"/>
                    <a:gd name="T70" fmla="*/ 491162 w 5787"/>
                    <a:gd name="T71" fmla="*/ 1561585 h 7004"/>
                    <a:gd name="T72" fmla="*/ 260044 w 5787"/>
                    <a:gd name="T73" fmla="*/ 1735063 h 7004"/>
                    <a:gd name="T74" fmla="*/ 85918 w 5787"/>
                    <a:gd name="T75" fmla="*/ 1792602 h 7004"/>
                    <a:gd name="T76" fmla="*/ 0 w 5787"/>
                    <a:gd name="T77" fmla="*/ 1944610 h 700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787"/>
                    <a:gd name="T118" fmla="*/ 0 h 7004"/>
                    <a:gd name="T119" fmla="*/ 5787 w 5787"/>
                    <a:gd name="T120" fmla="*/ 7004 h 700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787" h="7004">
                      <a:moveTo>
                        <a:pt x="105" y="6975"/>
                      </a:moveTo>
                      <a:cubicBezTo>
                        <a:pt x="230" y="7004"/>
                        <a:pt x="330" y="6902"/>
                        <a:pt x="441" y="6862"/>
                      </a:cubicBezTo>
                      <a:cubicBezTo>
                        <a:pt x="629" y="6789"/>
                        <a:pt x="808" y="6694"/>
                        <a:pt x="989" y="6605"/>
                      </a:cubicBezTo>
                      <a:cubicBezTo>
                        <a:pt x="1042" y="6592"/>
                        <a:pt x="1092" y="6574"/>
                        <a:pt x="1131" y="6533"/>
                      </a:cubicBezTo>
                      <a:cubicBezTo>
                        <a:pt x="1240" y="6495"/>
                        <a:pt x="1346" y="6447"/>
                        <a:pt x="1448" y="6392"/>
                      </a:cubicBezTo>
                      <a:cubicBezTo>
                        <a:pt x="1557" y="6332"/>
                        <a:pt x="1685" y="6311"/>
                        <a:pt x="1782" y="6228"/>
                      </a:cubicBezTo>
                      <a:cubicBezTo>
                        <a:pt x="1827" y="6193"/>
                        <a:pt x="1893" y="6210"/>
                        <a:pt x="1942" y="6180"/>
                      </a:cubicBezTo>
                      <a:cubicBezTo>
                        <a:pt x="2034" y="6128"/>
                        <a:pt x="2148" y="6119"/>
                        <a:pt x="2224" y="6039"/>
                      </a:cubicBezTo>
                      <a:cubicBezTo>
                        <a:pt x="2420" y="5966"/>
                        <a:pt x="2604" y="5864"/>
                        <a:pt x="2803" y="5802"/>
                      </a:cubicBezTo>
                      <a:cubicBezTo>
                        <a:pt x="2917" y="5699"/>
                        <a:pt x="3082" y="5683"/>
                        <a:pt x="3210" y="5610"/>
                      </a:cubicBezTo>
                      <a:cubicBezTo>
                        <a:pt x="3256" y="5541"/>
                        <a:pt x="3359" y="5593"/>
                        <a:pt x="3406" y="5525"/>
                      </a:cubicBezTo>
                      <a:cubicBezTo>
                        <a:pt x="3530" y="5409"/>
                        <a:pt x="3721" y="5493"/>
                        <a:pt x="3870" y="5456"/>
                      </a:cubicBezTo>
                      <a:cubicBezTo>
                        <a:pt x="4077" y="5399"/>
                        <a:pt x="4295" y="5445"/>
                        <a:pt x="4505" y="5421"/>
                      </a:cubicBezTo>
                      <a:cubicBezTo>
                        <a:pt x="4724" y="5362"/>
                        <a:pt x="4953" y="5410"/>
                        <a:pt x="5176" y="5386"/>
                      </a:cubicBezTo>
                      <a:cubicBezTo>
                        <a:pt x="5336" y="5341"/>
                        <a:pt x="5506" y="5361"/>
                        <a:pt x="5671" y="5355"/>
                      </a:cubicBezTo>
                      <a:lnTo>
                        <a:pt x="5669" y="5325"/>
                      </a:lnTo>
                      <a:cubicBezTo>
                        <a:pt x="5605" y="5327"/>
                        <a:pt x="5510" y="5307"/>
                        <a:pt x="5531" y="5222"/>
                      </a:cubicBezTo>
                      <a:cubicBezTo>
                        <a:pt x="5620" y="5229"/>
                        <a:pt x="5602" y="5129"/>
                        <a:pt x="5632" y="5073"/>
                      </a:cubicBezTo>
                      <a:cubicBezTo>
                        <a:pt x="5622" y="4996"/>
                        <a:pt x="5560" y="4960"/>
                        <a:pt x="5497" y="4927"/>
                      </a:cubicBezTo>
                      <a:cubicBezTo>
                        <a:pt x="5445" y="4814"/>
                        <a:pt x="5532" y="4723"/>
                        <a:pt x="5533" y="4616"/>
                      </a:cubicBezTo>
                      <a:cubicBezTo>
                        <a:pt x="5532" y="4546"/>
                        <a:pt x="5614" y="4545"/>
                        <a:pt x="5664" y="4536"/>
                      </a:cubicBezTo>
                      <a:cubicBezTo>
                        <a:pt x="5787" y="4421"/>
                        <a:pt x="5722" y="4232"/>
                        <a:pt x="5743" y="4086"/>
                      </a:cubicBezTo>
                      <a:cubicBezTo>
                        <a:pt x="5734" y="3970"/>
                        <a:pt x="5762" y="3844"/>
                        <a:pt x="5714" y="3733"/>
                      </a:cubicBezTo>
                      <a:cubicBezTo>
                        <a:pt x="5743" y="3610"/>
                        <a:pt x="5717" y="3476"/>
                        <a:pt x="5647" y="3371"/>
                      </a:cubicBezTo>
                      <a:cubicBezTo>
                        <a:pt x="5607" y="3305"/>
                        <a:pt x="5694" y="3246"/>
                        <a:pt x="5668" y="3176"/>
                      </a:cubicBezTo>
                      <a:cubicBezTo>
                        <a:pt x="5612" y="3165"/>
                        <a:pt x="5542" y="3134"/>
                        <a:pt x="5565" y="3063"/>
                      </a:cubicBezTo>
                      <a:cubicBezTo>
                        <a:pt x="5618" y="2888"/>
                        <a:pt x="5557" y="2665"/>
                        <a:pt x="5697" y="2524"/>
                      </a:cubicBezTo>
                      <a:cubicBezTo>
                        <a:pt x="5707" y="2440"/>
                        <a:pt x="5727" y="2273"/>
                        <a:pt x="5738" y="2190"/>
                      </a:cubicBezTo>
                      <a:cubicBezTo>
                        <a:pt x="5633" y="2174"/>
                        <a:pt x="5604" y="2017"/>
                        <a:pt x="5459" y="2110"/>
                      </a:cubicBezTo>
                      <a:cubicBezTo>
                        <a:pt x="5381" y="2120"/>
                        <a:pt x="5276" y="2193"/>
                        <a:pt x="5217" y="2103"/>
                      </a:cubicBezTo>
                      <a:cubicBezTo>
                        <a:pt x="5240" y="2018"/>
                        <a:pt x="5180" y="1901"/>
                        <a:pt x="5233" y="1817"/>
                      </a:cubicBezTo>
                      <a:cubicBezTo>
                        <a:pt x="5253" y="1759"/>
                        <a:pt x="5304" y="1722"/>
                        <a:pt x="5344" y="1678"/>
                      </a:cubicBezTo>
                      <a:cubicBezTo>
                        <a:pt x="5348" y="1629"/>
                        <a:pt x="5355" y="1531"/>
                        <a:pt x="5358" y="1482"/>
                      </a:cubicBezTo>
                      <a:cubicBezTo>
                        <a:pt x="5402" y="1467"/>
                        <a:pt x="5445" y="1449"/>
                        <a:pt x="5488" y="1433"/>
                      </a:cubicBezTo>
                      <a:cubicBezTo>
                        <a:pt x="5495" y="1367"/>
                        <a:pt x="5492" y="1295"/>
                        <a:pt x="5554" y="1254"/>
                      </a:cubicBezTo>
                      <a:cubicBezTo>
                        <a:pt x="5576" y="1177"/>
                        <a:pt x="5603" y="1101"/>
                        <a:pt x="5627" y="1024"/>
                      </a:cubicBezTo>
                      <a:cubicBezTo>
                        <a:pt x="5510" y="961"/>
                        <a:pt x="5596" y="832"/>
                        <a:pt x="5604" y="736"/>
                      </a:cubicBezTo>
                      <a:cubicBezTo>
                        <a:pt x="5603" y="665"/>
                        <a:pt x="5737" y="646"/>
                        <a:pt x="5697" y="567"/>
                      </a:cubicBezTo>
                      <a:cubicBezTo>
                        <a:pt x="5612" y="484"/>
                        <a:pt x="5566" y="372"/>
                        <a:pt x="5493" y="279"/>
                      </a:cubicBezTo>
                      <a:cubicBezTo>
                        <a:pt x="5448" y="277"/>
                        <a:pt x="5403" y="274"/>
                        <a:pt x="5359" y="271"/>
                      </a:cubicBezTo>
                      <a:cubicBezTo>
                        <a:pt x="5318" y="224"/>
                        <a:pt x="5301" y="164"/>
                        <a:pt x="5273" y="110"/>
                      </a:cubicBezTo>
                      <a:cubicBezTo>
                        <a:pt x="5200" y="86"/>
                        <a:pt x="5141" y="34"/>
                        <a:pt x="5077" y="0"/>
                      </a:cubicBezTo>
                      <a:cubicBezTo>
                        <a:pt x="5022" y="62"/>
                        <a:pt x="4934" y="122"/>
                        <a:pt x="4991" y="231"/>
                      </a:cubicBezTo>
                      <a:cubicBezTo>
                        <a:pt x="4933" y="282"/>
                        <a:pt x="4895" y="347"/>
                        <a:pt x="4854" y="410"/>
                      </a:cubicBezTo>
                      <a:cubicBezTo>
                        <a:pt x="4761" y="409"/>
                        <a:pt x="4675" y="475"/>
                        <a:pt x="4585" y="429"/>
                      </a:cubicBezTo>
                      <a:cubicBezTo>
                        <a:pt x="4506" y="464"/>
                        <a:pt x="4410" y="512"/>
                        <a:pt x="4438" y="629"/>
                      </a:cubicBezTo>
                      <a:cubicBezTo>
                        <a:pt x="4431" y="721"/>
                        <a:pt x="4394" y="846"/>
                        <a:pt x="4294" y="872"/>
                      </a:cubicBezTo>
                      <a:cubicBezTo>
                        <a:pt x="4245" y="873"/>
                        <a:pt x="4211" y="903"/>
                        <a:pt x="4180" y="936"/>
                      </a:cubicBezTo>
                      <a:cubicBezTo>
                        <a:pt x="4114" y="947"/>
                        <a:pt x="4046" y="953"/>
                        <a:pt x="3989" y="991"/>
                      </a:cubicBezTo>
                      <a:cubicBezTo>
                        <a:pt x="3973" y="1041"/>
                        <a:pt x="3937" y="1079"/>
                        <a:pt x="3900" y="1114"/>
                      </a:cubicBezTo>
                      <a:cubicBezTo>
                        <a:pt x="3854" y="1125"/>
                        <a:pt x="3802" y="1123"/>
                        <a:pt x="3770" y="1164"/>
                      </a:cubicBezTo>
                      <a:cubicBezTo>
                        <a:pt x="3759" y="1213"/>
                        <a:pt x="3810" y="1250"/>
                        <a:pt x="3801" y="1299"/>
                      </a:cubicBezTo>
                      <a:cubicBezTo>
                        <a:pt x="3811" y="1350"/>
                        <a:pt x="3754" y="1388"/>
                        <a:pt x="3772" y="1438"/>
                      </a:cubicBezTo>
                      <a:cubicBezTo>
                        <a:pt x="3799" y="1522"/>
                        <a:pt x="3748" y="1671"/>
                        <a:pt x="3871" y="1658"/>
                      </a:cubicBezTo>
                      <a:cubicBezTo>
                        <a:pt x="3885" y="1718"/>
                        <a:pt x="3829" y="1748"/>
                        <a:pt x="3794" y="1784"/>
                      </a:cubicBezTo>
                      <a:cubicBezTo>
                        <a:pt x="3701" y="1789"/>
                        <a:pt x="3609" y="1816"/>
                        <a:pt x="3547" y="1888"/>
                      </a:cubicBezTo>
                      <a:cubicBezTo>
                        <a:pt x="3502" y="1912"/>
                        <a:pt x="3501" y="1818"/>
                        <a:pt x="3455" y="1836"/>
                      </a:cubicBezTo>
                      <a:cubicBezTo>
                        <a:pt x="3443" y="1850"/>
                        <a:pt x="3417" y="1878"/>
                        <a:pt x="3405" y="1891"/>
                      </a:cubicBezTo>
                      <a:cubicBezTo>
                        <a:pt x="3350" y="1917"/>
                        <a:pt x="3288" y="1807"/>
                        <a:pt x="3262" y="1924"/>
                      </a:cubicBezTo>
                      <a:cubicBezTo>
                        <a:pt x="3157" y="1981"/>
                        <a:pt x="3178" y="2137"/>
                        <a:pt x="3065" y="2186"/>
                      </a:cubicBezTo>
                      <a:cubicBezTo>
                        <a:pt x="3029" y="2238"/>
                        <a:pt x="3031" y="2307"/>
                        <a:pt x="2984" y="2352"/>
                      </a:cubicBezTo>
                      <a:cubicBezTo>
                        <a:pt x="2934" y="2381"/>
                        <a:pt x="2834" y="2439"/>
                        <a:pt x="2784" y="2469"/>
                      </a:cubicBezTo>
                      <a:cubicBezTo>
                        <a:pt x="2738" y="2513"/>
                        <a:pt x="2738" y="2583"/>
                        <a:pt x="2703" y="2634"/>
                      </a:cubicBezTo>
                      <a:cubicBezTo>
                        <a:pt x="2619" y="2659"/>
                        <a:pt x="2613" y="2743"/>
                        <a:pt x="2634" y="2810"/>
                      </a:cubicBezTo>
                      <a:cubicBezTo>
                        <a:pt x="2551" y="2881"/>
                        <a:pt x="2476" y="2959"/>
                        <a:pt x="2398" y="3035"/>
                      </a:cubicBezTo>
                      <a:cubicBezTo>
                        <a:pt x="2422" y="3168"/>
                        <a:pt x="2358" y="3282"/>
                        <a:pt x="2347" y="3409"/>
                      </a:cubicBezTo>
                      <a:cubicBezTo>
                        <a:pt x="2294" y="3508"/>
                        <a:pt x="2083" y="3370"/>
                        <a:pt x="2202" y="3618"/>
                      </a:cubicBezTo>
                      <a:cubicBezTo>
                        <a:pt x="2126" y="3745"/>
                        <a:pt x="2032" y="3866"/>
                        <a:pt x="1999" y="4013"/>
                      </a:cubicBezTo>
                      <a:cubicBezTo>
                        <a:pt x="1982" y="4102"/>
                        <a:pt x="1819" y="4123"/>
                        <a:pt x="1933" y="4262"/>
                      </a:cubicBezTo>
                      <a:cubicBezTo>
                        <a:pt x="1943" y="4410"/>
                        <a:pt x="1852" y="4538"/>
                        <a:pt x="1816" y="4676"/>
                      </a:cubicBezTo>
                      <a:cubicBezTo>
                        <a:pt x="1737" y="4745"/>
                        <a:pt x="1691" y="4840"/>
                        <a:pt x="1650" y="4934"/>
                      </a:cubicBezTo>
                      <a:cubicBezTo>
                        <a:pt x="1594" y="5120"/>
                        <a:pt x="1772" y="5268"/>
                        <a:pt x="1715" y="5455"/>
                      </a:cubicBezTo>
                      <a:cubicBezTo>
                        <a:pt x="1585" y="5585"/>
                        <a:pt x="1395" y="5613"/>
                        <a:pt x="1232" y="5680"/>
                      </a:cubicBezTo>
                      <a:cubicBezTo>
                        <a:pt x="1287" y="5901"/>
                        <a:pt x="1044" y="5965"/>
                        <a:pt x="908" y="6061"/>
                      </a:cubicBezTo>
                      <a:cubicBezTo>
                        <a:pt x="764" y="6055"/>
                        <a:pt x="932" y="5755"/>
                        <a:pt x="667" y="5925"/>
                      </a:cubicBezTo>
                      <a:cubicBezTo>
                        <a:pt x="567" y="6064"/>
                        <a:pt x="412" y="6136"/>
                        <a:pt x="300" y="6262"/>
                      </a:cubicBezTo>
                      <a:cubicBezTo>
                        <a:pt x="197" y="6273"/>
                        <a:pt x="133" y="6364"/>
                        <a:pt x="33" y="6388"/>
                      </a:cubicBezTo>
                      <a:cubicBezTo>
                        <a:pt x="37" y="6523"/>
                        <a:pt x="7" y="6661"/>
                        <a:pt x="0" y="6793"/>
                      </a:cubicBezTo>
                      <a:cubicBezTo>
                        <a:pt x="56" y="6840"/>
                        <a:pt x="80" y="6909"/>
                        <a:pt x="105" y="6975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0" name="Freeform 109"/>
                <p:cNvSpPr>
                  <a:spLocks/>
                </p:cNvSpPr>
                <p:nvPr/>
              </p:nvSpPr>
              <p:spPr bwMode="auto">
                <a:xfrm flipV="1">
                  <a:off x="11415119" y="4325021"/>
                  <a:ext cx="655637" cy="1158875"/>
                </a:xfrm>
                <a:custGeom>
                  <a:avLst/>
                  <a:gdLst>
                    <a:gd name="T0" fmla="*/ 567741 w 2290"/>
                    <a:gd name="T1" fmla="*/ 1158875 h 4040"/>
                    <a:gd name="T2" fmla="*/ 593509 w 2290"/>
                    <a:gd name="T3" fmla="*/ 1145680 h 4040"/>
                    <a:gd name="T4" fmla="*/ 629583 w 2290"/>
                    <a:gd name="T5" fmla="*/ 1070525 h 4040"/>
                    <a:gd name="T6" fmla="*/ 655637 w 2290"/>
                    <a:gd name="T7" fmla="*/ 1027498 h 4040"/>
                    <a:gd name="T8" fmla="*/ 585206 w 2290"/>
                    <a:gd name="T9" fmla="*/ 877475 h 4040"/>
                    <a:gd name="T10" fmla="*/ 499601 w 2290"/>
                    <a:gd name="T11" fmla="*/ 751548 h 4040"/>
                    <a:gd name="T12" fmla="*/ 489580 w 2290"/>
                    <a:gd name="T13" fmla="*/ 666066 h 4040"/>
                    <a:gd name="T14" fmla="*/ 495020 w 2290"/>
                    <a:gd name="T15" fmla="*/ 624760 h 4040"/>
                    <a:gd name="T16" fmla="*/ 452647 w 2290"/>
                    <a:gd name="T17" fmla="*/ 585461 h 4040"/>
                    <a:gd name="T18" fmla="*/ 425162 w 2290"/>
                    <a:gd name="T19" fmla="*/ 561940 h 4040"/>
                    <a:gd name="T20" fmla="*/ 455796 w 2290"/>
                    <a:gd name="T21" fmla="*/ 511454 h 4040"/>
                    <a:gd name="T22" fmla="*/ 516493 w 2290"/>
                    <a:gd name="T23" fmla="*/ 530960 h 4040"/>
                    <a:gd name="T24" fmla="*/ 477556 w 2290"/>
                    <a:gd name="T25" fmla="*/ 499119 h 4040"/>
                    <a:gd name="T26" fmla="*/ 455510 w 2290"/>
                    <a:gd name="T27" fmla="*/ 410770 h 4040"/>
                    <a:gd name="T28" fmla="*/ 496165 w 2290"/>
                    <a:gd name="T29" fmla="*/ 409622 h 4040"/>
                    <a:gd name="T30" fmla="*/ 456369 w 2290"/>
                    <a:gd name="T31" fmla="*/ 218006 h 4040"/>
                    <a:gd name="T32" fmla="*/ 434324 w 2290"/>
                    <a:gd name="T33" fmla="*/ 106708 h 4040"/>
                    <a:gd name="T34" fmla="*/ 406838 w 2290"/>
                    <a:gd name="T35" fmla="*/ 107282 h 4040"/>
                    <a:gd name="T36" fmla="*/ 393382 w 2290"/>
                    <a:gd name="T37" fmla="*/ 176700 h 4040"/>
                    <a:gd name="T38" fmla="*/ 273421 w 2290"/>
                    <a:gd name="T39" fmla="*/ 197927 h 4040"/>
                    <a:gd name="T40" fmla="*/ 236201 w 2290"/>
                    <a:gd name="T41" fmla="*/ 174692 h 4040"/>
                    <a:gd name="T42" fmla="*/ 210434 w 2290"/>
                    <a:gd name="T43" fmla="*/ 99537 h 4040"/>
                    <a:gd name="T44" fmla="*/ 184380 w 2290"/>
                    <a:gd name="T45" fmla="*/ 84621 h 4040"/>
                    <a:gd name="T46" fmla="*/ 160330 w 2290"/>
                    <a:gd name="T47" fmla="*/ 6598 h 4040"/>
                    <a:gd name="T48" fmla="*/ 83315 w 2290"/>
                    <a:gd name="T49" fmla="*/ 27538 h 4040"/>
                    <a:gd name="T50" fmla="*/ 40655 w 2290"/>
                    <a:gd name="T51" fmla="*/ 450355 h 4040"/>
                    <a:gd name="T52" fmla="*/ 0 w 2290"/>
                    <a:gd name="T53" fmla="*/ 490801 h 4040"/>
                    <a:gd name="T54" fmla="*/ 43232 w 2290"/>
                    <a:gd name="T55" fmla="*/ 519773 h 4040"/>
                    <a:gd name="T56" fmla="*/ 73008 w 2290"/>
                    <a:gd name="T57" fmla="*/ 560792 h 4040"/>
                    <a:gd name="T58" fmla="*/ 100779 w 2290"/>
                    <a:gd name="T59" fmla="*/ 563374 h 4040"/>
                    <a:gd name="T60" fmla="*/ 120248 w 2290"/>
                    <a:gd name="T61" fmla="*/ 594641 h 4040"/>
                    <a:gd name="T62" fmla="*/ 150023 w 2290"/>
                    <a:gd name="T63" fmla="*/ 635660 h 4040"/>
                    <a:gd name="T64" fmla="*/ 206425 w 2290"/>
                    <a:gd name="T65" fmla="*/ 700488 h 4040"/>
                    <a:gd name="T66" fmla="*/ 312072 w 2290"/>
                    <a:gd name="T67" fmla="*/ 736632 h 4040"/>
                    <a:gd name="T68" fmla="*/ 361316 w 2290"/>
                    <a:gd name="T69" fmla="*/ 788265 h 4040"/>
                    <a:gd name="T70" fmla="*/ 421726 w 2290"/>
                    <a:gd name="T71" fmla="*/ 868583 h 4040"/>
                    <a:gd name="T72" fmla="*/ 465531 w 2290"/>
                    <a:gd name="T73" fmla="*/ 966972 h 4040"/>
                    <a:gd name="T74" fmla="*/ 454079 w 2290"/>
                    <a:gd name="T75" fmla="*/ 1077696 h 4040"/>
                    <a:gd name="T76" fmla="*/ 445203 w 2290"/>
                    <a:gd name="T77" fmla="*/ 1119003 h 4040"/>
                    <a:gd name="T78" fmla="*/ 564878 w 2290"/>
                    <a:gd name="T79" fmla="*/ 1130477 h 4040"/>
                    <a:gd name="T80" fmla="*/ 567741 w 2290"/>
                    <a:gd name="T81" fmla="*/ 1158875 h 404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290"/>
                    <a:gd name="T124" fmla="*/ 0 h 4040"/>
                    <a:gd name="T125" fmla="*/ 2290 w 2290"/>
                    <a:gd name="T126" fmla="*/ 4040 h 404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290" h="4040">
                      <a:moveTo>
                        <a:pt x="1983" y="4040"/>
                      </a:moveTo>
                      <a:cubicBezTo>
                        <a:pt x="2013" y="4026"/>
                        <a:pt x="2043" y="4011"/>
                        <a:pt x="2073" y="3994"/>
                      </a:cubicBezTo>
                      <a:cubicBezTo>
                        <a:pt x="2121" y="3910"/>
                        <a:pt x="2192" y="3835"/>
                        <a:pt x="2199" y="3732"/>
                      </a:cubicBezTo>
                      <a:cubicBezTo>
                        <a:pt x="2279" y="3730"/>
                        <a:pt x="2264" y="3637"/>
                        <a:pt x="2290" y="3582"/>
                      </a:cubicBezTo>
                      <a:cubicBezTo>
                        <a:pt x="2257" y="3388"/>
                        <a:pt x="2163" y="3215"/>
                        <a:pt x="2044" y="3059"/>
                      </a:cubicBezTo>
                      <a:cubicBezTo>
                        <a:pt x="1888" y="2957"/>
                        <a:pt x="1827" y="2778"/>
                        <a:pt x="1745" y="2620"/>
                      </a:cubicBezTo>
                      <a:cubicBezTo>
                        <a:pt x="1718" y="2526"/>
                        <a:pt x="1662" y="2420"/>
                        <a:pt x="1710" y="2322"/>
                      </a:cubicBezTo>
                      <a:cubicBezTo>
                        <a:pt x="1736" y="2279"/>
                        <a:pt x="1734" y="2227"/>
                        <a:pt x="1729" y="2178"/>
                      </a:cubicBezTo>
                      <a:cubicBezTo>
                        <a:pt x="1640" y="2183"/>
                        <a:pt x="1637" y="2084"/>
                        <a:pt x="1581" y="2041"/>
                      </a:cubicBezTo>
                      <a:cubicBezTo>
                        <a:pt x="1549" y="2017"/>
                        <a:pt x="1476" y="2013"/>
                        <a:pt x="1485" y="1959"/>
                      </a:cubicBezTo>
                      <a:cubicBezTo>
                        <a:pt x="1465" y="1882"/>
                        <a:pt x="1520" y="1802"/>
                        <a:pt x="1592" y="1783"/>
                      </a:cubicBezTo>
                      <a:cubicBezTo>
                        <a:pt x="1666" y="1790"/>
                        <a:pt x="1734" y="1829"/>
                        <a:pt x="1804" y="1851"/>
                      </a:cubicBezTo>
                      <a:cubicBezTo>
                        <a:pt x="1821" y="1767"/>
                        <a:pt x="1734" y="1743"/>
                        <a:pt x="1668" y="1740"/>
                      </a:cubicBezTo>
                      <a:cubicBezTo>
                        <a:pt x="1584" y="1661"/>
                        <a:pt x="1585" y="1541"/>
                        <a:pt x="1591" y="1432"/>
                      </a:cubicBezTo>
                      <a:cubicBezTo>
                        <a:pt x="1638" y="1431"/>
                        <a:pt x="1685" y="1430"/>
                        <a:pt x="1733" y="1428"/>
                      </a:cubicBezTo>
                      <a:cubicBezTo>
                        <a:pt x="1703" y="1205"/>
                        <a:pt x="1589" y="991"/>
                        <a:pt x="1594" y="760"/>
                      </a:cubicBezTo>
                      <a:cubicBezTo>
                        <a:pt x="1605" y="623"/>
                        <a:pt x="1508" y="509"/>
                        <a:pt x="1517" y="372"/>
                      </a:cubicBezTo>
                      <a:cubicBezTo>
                        <a:pt x="1493" y="373"/>
                        <a:pt x="1445" y="374"/>
                        <a:pt x="1421" y="374"/>
                      </a:cubicBezTo>
                      <a:cubicBezTo>
                        <a:pt x="1405" y="455"/>
                        <a:pt x="1376" y="533"/>
                        <a:pt x="1374" y="616"/>
                      </a:cubicBezTo>
                      <a:cubicBezTo>
                        <a:pt x="1169" y="495"/>
                        <a:pt x="1152" y="794"/>
                        <a:pt x="955" y="690"/>
                      </a:cubicBezTo>
                      <a:cubicBezTo>
                        <a:pt x="892" y="706"/>
                        <a:pt x="861" y="649"/>
                        <a:pt x="825" y="609"/>
                      </a:cubicBezTo>
                      <a:cubicBezTo>
                        <a:pt x="782" y="527"/>
                        <a:pt x="760" y="436"/>
                        <a:pt x="735" y="347"/>
                      </a:cubicBezTo>
                      <a:cubicBezTo>
                        <a:pt x="701" y="335"/>
                        <a:pt x="671" y="318"/>
                        <a:pt x="644" y="295"/>
                      </a:cubicBezTo>
                      <a:cubicBezTo>
                        <a:pt x="713" y="163"/>
                        <a:pt x="578" y="123"/>
                        <a:pt x="560" y="23"/>
                      </a:cubicBezTo>
                      <a:cubicBezTo>
                        <a:pt x="461" y="0"/>
                        <a:pt x="390" y="101"/>
                        <a:pt x="291" y="96"/>
                      </a:cubicBezTo>
                      <a:cubicBezTo>
                        <a:pt x="218" y="585"/>
                        <a:pt x="201" y="1080"/>
                        <a:pt x="142" y="1570"/>
                      </a:cubicBezTo>
                      <a:cubicBezTo>
                        <a:pt x="139" y="1650"/>
                        <a:pt x="29" y="1656"/>
                        <a:pt x="0" y="1711"/>
                      </a:cubicBezTo>
                      <a:cubicBezTo>
                        <a:pt x="235" y="1596"/>
                        <a:pt x="187" y="1728"/>
                        <a:pt x="151" y="1812"/>
                      </a:cubicBezTo>
                      <a:cubicBezTo>
                        <a:pt x="230" y="1816"/>
                        <a:pt x="261" y="1884"/>
                        <a:pt x="255" y="1955"/>
                      </a:cubicBezTo>
                      <a:cubicBezTo>
                        <a:pt x="279" y="1957"/>
                        <a:pt x="328" y="1962"/>
                        <a:pt x="352" y="1964"/>
                      </a:cubicBezTo>
                      <a:cubicBezTo>
                        <a:pt x="356" y="2016"/>
                        <a:pt x="347" y="2080"/>
                        <a:pt x="420" y="2073"/>
                      </a:cubicBezTo>
                      <a:cubicBezTo>
                        <a:pt x="415" y="2144"/>
                        <a:pt x="450" y="2203"/>
                        <a:pt x="524" y="2216"/>
                      </a:cubicBezTo>
                      <a:cubicBezTo>
                        <a:pt x="510" y="2347"/>
                        <a:pt x="685" y="2336"/>
                        <a:pt x="721" y="2442"/>
                      </a:cubicBezTo>
                      <a:cubicBezTo>
                        <a:pt x="835" y="2506"/>
                        <a:pt x="959" y="2555"/>
                        <a:pt x="1090" y="2568"/>
                      </a:cubicBezTo>
                      <a:cubicBezTo>
                        <a:pt x="1161" y="2616"/>
                        <a:pt x="1187" y="2711"/>
                        <a:pt x="1262" y="2748"/>
                      </a:cubicBezTo>
                      <a:cubicBezTo>
                        <a:pt x="1323" y="2848"/>
                        <a:pt x="1392" y="2943"/>
                        <a:pt x="1473" y="3028"/>
                      </a:cubicBezTo>
                      <a:cubicBezTo>
                        <a:pt x="1510" y="3148"/>
                        <a:pt x="1571" y="3259"/>
                        <a:pt x="1626" y="3371"/>
                      </a:cubicBezTo>
                      <a:cubicBezTo>
                        <a:pt x="1612" y="3499"/>
                        <a:pt x="1593" y="3628"/>
                        <a:pt x="1586" y="3757"/>
                      </a:cubicBezTo>
                      <a:cubicBezTo>
                        <a:pt x="1568" y="3803"/>
                        <a:pt x="1550" y="3850"/>
                        <a:pt x="1555" y="3901"/>
                      </a:cubicBezTo>
                      <a:cubicBezTo>
                        <a:pt x="1696" y="3888"/>
                        <a:pt x="1860" y="3819"/>
                        <a:pt x="1973" y="3941"/>
                      </a:cubicBezTo>
                      <a:cubicBezTo>
                        <a:pt x="1976" y="3966"/>
                        <a:pt x="1981" y="4016"/>
                        <a:pt x="1983" y="4040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 flipV="1">
                  <a:off x="8116294" y="4942557"/>
                  <a:ext cx="549275" cy="566738"/>
                </a:xfrm>
                <a:custGeom>
                  <a:avLst/>
                  <a:gdLst>
                    <a:gd name="T0" fmla="*/ 187662 w 1923"/>
                    <a:gd name="T1" fmla="*/ 566738 h 1979"/>
                    <a:gd name="T2" fmla="*/ 217939 w 1923"/>
                    <a:gd name="T3" fmla="*/ 536955 h 1979"/>
                    <a:gd name="T4" fmla="*/ 287063 w 1923"/>
                    <a:gd name="T5" fmla="*/ 535237 h 1979"/>
                    <a:gd name="T6" fmla="*/ 305629 w 1923"/>
                    <a:gd name="T7" fmla="*/ 493712 h 1979"/>
                    <a:gd name="T8" fmla="*/ 300773 w 1923"/>
                    <a:gd name="T9" fmla="*/ 447606 h 1979"/>
                    <a:gd name="T10" fmla="*/ 320482 w 1923"/>
                    <a:gd name="T11" fmla="*/ 415818 h 1979"/>
                    <a:gd name="T12" fmla="*/ 356472 w 1923"/>
                    <a:gd name="T13" fmla="*/ 416677 h 1979"/>
                    <a:gd name="T14" fmla="*/ 385892 w 1923"/>
                    <a:gd name="T15" fmla="*/ 447606 h 1979"/>
                    <a:gd name="T16" fmla="*/ 400460 w 1923"/>
                    <a:gd name="T17" fmla="*/ 483403 h 1979"/>
                    <a:gd name="T18" fmla="*/ 439306 w 1923"/>
                    <a:gd name="T19" fmla="*/ 473666 h 1979"/>
                    <a:gd name="T20" fmla="*/ 435878 w 1923"/>
                    <a:gd name="T21" fmla="*/ 431855 h 1979"/>
                    <a:gd name="T22" fmla="*/ 482151 w 1923"/>
                    <a:gd name="T23" fmla="*/ 443310 h 1979"/>
                    <a:gd name="T24" fmla="*/ 548418 w 1923"/>
                    <a:gd name="T25" fmla="*/ 422977 h 1979"/>
                    <a:gd name="T26" fmla="*/ 521854 w 1923"/>
                    <a:gd name="T27" fmla="*/ 346515 h 1979"/>
                    <a:gd name="T28" fmla="*/ 537850 w 1923"/>
                    <a:gd name="T29" fmla="*/ 331623 h 1979"/>
                    <a:gd name="T30" fmla="*/ 549275 w 1923"/>
                    <a:gd name="T31" fmla="*/ 202468 h 1979"/>
                    <a:gd name="T32" fmla="*/ 501860 w 1923"/>
                    <a:gd name="T33" fmla="*/ 183567 h 1979"/>
                    <a:gd name="T34" fmla="*/ 471582 w 1923"/>
                    <a:gd name="T35" fmla="*/ 225378 h 1979"/>
                    <a:gd name="T36" fmla="*/ 475867 w 1923"/>
                    <a:gd name="T37" fmla="*/ 260602 h 1979"/>
                    <a:gd name="T38" fmla="*/ 442162 w 1923"/>
                    <a:gd name="T39" fmla="*/ 316445 h 1979"/>
                    <a:gd name="T40" fmla="*/ 427595 w 1923"/>
                    <a:gd name="T41" fmla="*/ 374007 h 1979"/>
                    <a:gd name="T42" fmla="*/ 357329 w 1923"/>
                    <a:gd name="T43" fmla="*/ 305277 h 1979"/>
                    <a:gd name="T44" fmla="*/ 339905 w 1923"/>
                    <a:gd name="T45" fmla="*/ 292103 h 1979"/>
                    <a:gd name="T46" fmla="*/ 345332 w 1923"/>
                    <a:gd name="T47" fmla="*/ 240269 h 1979"/>
                    <a:gd name="T48" fmla="*/ 347617 w 1923"/>
                    <a:gd name="T49" fmla="*/ 164380 h 1979"/>
                    <a:gd name="T50" fmla="*/ 306771 w 1923"/>
                    <a:gd name="T51" fmla="*/ 102523 h 1979"/>
                    <a:gd name="T52" fmla="*/ 247931 w 1923"/>
                    <a:gd name="T53" fmla="*/ 121710 h 1979"/>
                    <a:gd name="T54" fmla="*/ 205371 w 1923"/>
                    <a:gd name="T55" fmla="*/ 73885 h 1979"/>
                    <a:gd name="T56" fmla="*/ 148244 w 1923"/>
                    <a:gd name="T57" fmla="*/ 69303 h 1979"/>
                    <a:gd name="T58" fmla="*/ 56841 w 1923"/>
                    <a:gd name="T59" fmla="*/ 0 h 1979"/>
                    <a:gd name="T60" fmla="*/ 59126 w 1923"/>
                    <a:gd name="T61" fmla="*/ 33506 h 1979"/>
                    <a:gd name="T62" fmla="*/ 39989 w 1923"/>
                    <a:gd name="T63" fmla="*/ 74171 h 1979"/>
                    <a:gd name="T64" fmla="*/ 44273 w 1923"/>
                    <a:gd name="T65" fmla="*/ 109682 h 1979"/>
                    <a:gd name="T66" fmla="*/ 7712 w 1923"/>
                    <a:gd name="T67" fmla="*/ 144333 h 1979"/>
                    <a:gd name="T68" fmla="*/ 33990 w 1923"/>
                    <a:gd name="T69" fmla="*/ 184713 h 1979"/>
                    <a:gd name="T70" fmla="*/ 78264 w 1923"/>
                    <a:gd name="T71" fmla="*/ 290958 h 1979"/>
                    <a:gd name="T72" fmla="*/ 116824 w 1923"/>
                    <a:gd name="T73" fmla="*/ 333914 h 1979"/>
                    <a:gd name="T74" fmla="*/ 86547 w 1923"/>
                    <a:gd name="T75" fmla="*/ 382598 h 1979"/>
                    <a:gd name="T76" fmla="*/ 117681 w 1923"/>
                    <a:gd name="T77" fmla="*/ 414386 h 1979"/>
                    <a:gd name="T78" fmla="*/ 146245 w 1923"/>
                    <a:gd name="T79" fmla="*/ 437296 h 1979"/>
                    <a:gd name="T80" fmla="*/ 127679 w 1923"/>
                    <a:gd name="T81" fmla="*/ 483689 h 1979"/>
                    <a:gd name="T82" fmla="*/ 186805 w 1923"/>
                    <a:gd name="T83" fmla="*/ 496862 h 1979"/>
                    <a:gd name="T84" fmla="*/ 187662 w 1923"/>
                    <a:gd name="T85" fmla="*/ 566738 h 197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23"/>
                    <a:gd name="T130" fmla="*/ 0 h 1979"/>
                    <a:gd name="T131" fmla="*/ 1923 w 1923"/>
                    <a:gd name="T132" fmla="*/ 1979 h 197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23" h="1979">
                      <a:moveTo>
                        <a:pt x="657" y="1979"/>
                      </a:moveTo>
                      <a:cubicBezTo>
                        <a:pt x="714" y="1974"/>
                        <a:pt x="690" y="1864"/>
                        <a:pt x="763" y="1875"/>
                      </a:cubicBezTo>
                      <a:cubicBezTo>
                        <a:pt x="846" y="1874"/>
                        <a:pt x="929" y="1805"/>
                        <a:pt x="1005" y="1869"/>
                      </a:cubicBezTo>
                      <a:cubicBezTo>
                        <a:pt x="1005" y="1811"/>
                        <a:pt x="1017" y="1756"/>
                        <a:pt x="1070" y="1724"/>
                      </a:cubicBezTo>
                      <a:cubicBezTo>
                        <a:pt x="1052" y="1673"/>
                        <a:pt x="1028" y="1617"/>
                        <a:pt x="1053" y="1563"/>
                      </a:cubicBezTo>
                      <a:cubicBezTo>
                        <a:pt x="1085" y="1532"/>
                        <a:pt x="1114" y="1499"/>
                        <a:pt x="1122" y="1452"/>
                      </a:cubicBezTo>
                      <a:cubicBezTo>
                        <a:pt x="1164" y="1446"/>
                        <a:pt x="1206" y="1446"/>
                        <a:pt x="1248" y="1455"/>
                      </a:cubicBezTo>
                      <a:cubicBezTo>
                        <a:pt x="1283" y="1491"/>
                        <a:pt x="1318" y="1526"/>
                        <a:pt x="1351" y="1563"/>
                      </a:cubicBezTo>
                      <a:cubicBezTo>
                        <a:pt x="1363" y="1607"/>
                        <a:pt x="1361" y="1658"/>
                        <a:pt x="1402" y="1688"/>
                      </a:cubicBezTo>
                      <a:cubicBezTo>
                        <a:pt x="1446" y="1674"/>
                        <a:pt x="1491" y="1662"/>
                        <a:pt x="1538" y="1654"/>
                      </a:cubicBezTo>
                      <a:cubicBezTo>
                        <a:pt x="1543" y="1605"/>
                        <a:pt x="1472" y="1547"/>
                        <a:pt x="1526" y="1508"/>
                      </a:cubicBezTo>
                      <a:cubicBezTo>
                        <a:pt x="1575" y="1453"/>
                        <a:pt x="1657" y="1493"/>
                        <a:pt x="1688" y="1548"/>
                      </a:cubicBezTo>
                      <a:cubicBezTo>
                        <a:pt x="1800" y="1634"/>
                        <a:pt x="1858" y="1531"/>
                        <a:pt x="1920" y="1477"/>
                      </a:cubicBezTo>
                      <a:cubicBezTo>
                        <a:pt x="1886" y="1390"/>
                        <a:pt x="1827" y="1304"/>
                        <a:pt x="1827" y="1210"/>
                      </a:cubicBezTo>
                      <a:cubicBezTo>
                        <a:pt x="1841" y="1197"/>
                        <a:pt x="1869" y="1171"/>
                        <a:pt x="1883" y="1158"/>
                      </a:cubicBezTo>
                      <a:cubicBezTo>
                        <a:pt x="1910" y="1011"/>
                        <a:pt x="1851" y="846"/>
                        <a:pt x="1923" y="707"/>
                      </a:cubicBezTo>
                      <a:cubicBezTo>
                        <a:pt x="1923" y="622"/>
                        <a:pt x="1816" y="633"/>
                        <a:pt x="1757" y="641"/>
                      </a:cubicBezTo>
                      <a:cubicBezTo>
                        <a:pt x="1751" y="707"/>
                        <a:pt x="1692" y="742"/>
                        <a:pt x="1651" y="787"/>
                      </a:cubicBezTo>
                      <a:cubicBezTo>
                        <a:pt x="1629" y="831"/>
                        <a:pt x="1694" y="868"/>
                        <a:pt x="1666" y="910"/>
                      </a:cubicBezTo>
                      <a:cubicBezTo>
                        <a:pt x="1653" y="991"/>
                        <a:pt x="1610" y="1053"/>
                        <a:pt x="1548" y="1105"/>
                      </a:cubicBezTo>
                      <a:cubicBezTo>
                        <a:pt x="1529" y="1172"/>
                        <a:pt x="1506" y="1237"/>
                        <a:pt x="1497" y="1306"/>
                      </a:cubicBezTo>
                      <a:cubicBezTo>
                        <a:pt x="1358" y="1332"/>
                        <a:pt x="1290" y="1171"/>
                        <a:pt x="1251" y="1066"/>
                      </a:cubicBezTo>
                      <a:lnTo>
                        <a:pt x="1190" y="1020"/>
                      </a:lnTo>
                      <a:cubicBezTo>
                        <a:pt x="1101" y="963"/>
                        <a:pt x="1190" y="899"/>
                        <a:pt x="1209" y="839"/>
                      </a:cubicBezTo>
                      <a:cubicBezTo>
                        <a:pt x="1221" y="751"/>
                        <a:pt x="1224" y="663"/>
                        <a:pt x="1217" y="574"/>
                      </a:cubicBezTo>
                      <a:cubicBezTo>
                        <a:pt x="1099" y="570"/>
                        <a:pt x="1112" y="437"/>
                        <a:pt x="1074" y="358"/>
                      </a:cubicBezTo>
                      <a:cubicBezTo>
                        <a:pt x="995" y="336"/>
                        <a:pt x="936" y="401"/>
                        <a:pt x="868" y="425"/>
                      </a:cubicBezTo>
                      <a:cubicBezTo>
                        <a:pt x="788" y="410"/>
                        <a:pt x="772" y="309"/>
                        <a:pt x="719" y="258"/>
                      </a:cubicBezTo>
                      <a:cubicBezTo>
                        <a:pt x="652" y="244"/>
                        <a:pt x="585" y="200"/>
                        <a:pt x="519" y="242"/>
                      </a:cubicBezTo>
                      <a:cubicBezTo>
                        <a:pt x="425" y="149"/>
                        <a:pt x="344" y="15"/>
                        <a:pt x="199" y="0"/>
                      </a:cubicBezTo>
                      <a:cubicBezTo>
                        <a:pt x="212" y="37"/>
                        <a:pt x="255" y="87"/>
                        <a:pt x="207" y="117"/>
                      </a:cubicBezTo>
                      <a:cubicBezTo>
                        <a:pt x="160" y="151"/>
                        <a:pt x="160" y="210"/>
                        <a:pt x="140" y="259"/>
                      </a:cubicBezTo>
                      <a:cubicBezTo>
                        <a:pt x="111" y="302"/>
                        <a:pt x="176" y="338"/>
                        <a:pt x="155" y="383"/>
                      </a:cubicBezTo>
                      <a:cubicBezTo>
                        <a:pt x="113" y="424"/>
                        <a:pt x="70" y="463"/>
                        <a:pt x="27" y="504"/>
                      </a:cubicBezTo>
                      <a:cubicBezTo>
                        <a:pt x="0" y="572"/>
                        <a:pt x="87" y="600"/>
                        <a:pt x="119" y="645"/>
                      </a:cubicBezTo>
                      <a:cubicBezTo>
                        <a:pt x="181" y="765"/>
                        <a:pt x="303" y="864"/>
                        <a:pt x="274" y="1016"/>
                      </a:cubicBezTo>
                      <a:cubicBezTo>
                        <a:pt x="353" y="1025"/>
                        <a:pt x="384" y="1102"/>
                        <a:pt x="409" y="1166"/>
                      </a:cubicBezTo>
                      <a:cubicBezTo>
                        <a:pt x="388" y="1231"/>
                        <a:pt x="343" y="1283"/>
                        <a:pt x="303" y="1336"/>
                      </a:cubicBezTo>
                      <a:cubicBezTo>
                        <a:pt x="365" y="1339"/>
                        <a:pt x="418" y="1382"/>
                        <a:pt x="412" y="1447"/>
                      </a:cubicBezTo>
                      <a:cubicBezTo>
                        <a:pt x="410" y="1501"/>
                        <a:pt x="471" y="1517"/>
                        <a:pt x="512" y="1527"/>
                      </a:cubicBezTo>
                      <a:cubicBezTo>
                        <a:pt x="538" y="1602"/>
                        <a:pt x="420" y="1614"/>
                        <a:pt x="447" y="1689"/>
                      </a:cubicBezTo>
                      <a:cubicBezTo>
                        <a:pt x="512" y="1719"/>
                        <a:pt x="582" y="1735"/>
                        <a:pt x="654" y="1735"/>
                      </a:cubicBezTo>
                      <a:cubicBezTo>
                        <a:pt x="655" y="1796"/>
                        <a:pt x="656" y="1918"/>
                        <a:pt x="657" y="1979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" name="Freeform 114"/>
                <p:cNvSpPr>
                  <a:spLocks/>
                </p:cNvSpPr>
                <p:nvPr/>
              </p:nvSpPr>
              <p:spPr bwMode="auto">
                <a:xfrm flipV="1">
                  <a:off x="7163793" y="1988221"/>
                  <a:ext cx="1103312" cy="1622425"/>
                </a:xfrm>
                <a:custGeom>
                  <a:avLst/>
                  <a:gdLst>
                    <a:gd name="T0" fmla="*/ 476443 w 3858"/>
                    <a:gd name="T1" fmla="*/ 1600063 h 5659"/>
                    <a:gd name="T2" fmla="*/ 696362 w 3858"/>
                    <a:gd name="T3" fmla="*/ 1547597 h 5659"/>
                    <a:gd name="T4" fmla="*/ 820764 w 3858"/>
                    <a:gd name="T5" fmla="*/ 1439798 h 5659"/>
                    <a:gd name="T6" fmla="*/ 877960 w 3858"/>
                    <a:gd name="T7" fmla="*/ 1335440 h 5659"/>
                    <a:gd name="T8" fmla="*/ 895118 w 3858"/>
                    <a:gd name="T9" fmla="*/ 1321679 h 5659"/>
                    <a:gd name="T10" fmla="*/ 966899 w 3858"/>
                    <a:gd name="T11" fmla="*/ 1172309 h 5659"/>
                    <a:gd name="T12" fmla="*/ 1056411 w 3858"/>
                    <a:gd name="T13" fmla="*/ 1069671 h 5659"/>
                    <a:gd name="T14" fmla="*/ 1099308 w 3858"/>
                    <a:gd name="T15" fmla="*/ 990829 h 5659"/>
                    <a:gd name="T16" fmla="*/ 1027241 w 3858"/>
                    <a:gd name="T17" fmla="*/ 1000003 h 5659"/>
                    <a:gd name="T18" fmla="*/ 936300 w 3858"/>
                    <a:gd name="T19" fmla="*/ 871562 h 5659"/>
                    <a:gd name="T20" fmla="*/ 837350 w 3858"/>
                    <a:gd name="T21" fmla="*/ 748282 h 5659"/>
                    <a:gd name="T22" fmla="*/ 917139 w 3858"/>
                    <a:gd name="T23" fmla="*/ 746275 h 5659"/>
                    <a:gd name="T24" fmla="*/ 897120 w 3858"/>
                    <a:gd name="T25" fmla="*/ 636757 h 5659"/>
                    <a:gd name="T26" fmla="*/ 738401 w 3858"/>
                    <a:gd name="T27" fmla="*/ 553614 h 5659"/>
                    <a:gd name="T28" fmla="*/ 809896 w 3858"/>
                    <a:gd name="T29" fmla="*/ 458144 h 5659"/>
                    <a:gd name="T30" fmla="*/ 827913 w 3858"/>
                    <a:gd name="T31" fmla="*/ 373854 h 5659"/>
                    <a:gd name="T32" fmla="*/ 911133 w 3858"/>
                    <a:gd name="T33" fmla="*/ 265482 h 5659"/>
                    <a:gd name="T34" fmla="*/ 949741 w 3858"/>
                    <a:gd name="T35" fmla="*/ 223338 h 5659"/>
                    <a:gd name="T36" fmla="*/ 910275 w 3858"/>
                    <a:gd name="T37" fmla="*/ 218751 h 5659"/>
                    <a:gd name="T38" fmla="*/ 867378 w 3858"/>
                    <a:gd name="T39" fmla="*/ 92890 h 5659"/>
                    <a:gd name="T40" fmla="*/ 847646 w 3858"/>
                    <a:gd name="T41" fmla="*/ 860 h 5659"/>
                    <a:gd name="T42" fmla="*/ 773005 w 3858"/>
                    <a:gd name="T43" fmla="*/ 27236 h 5659"/>
                    <a:gd name="T44" fmla="*/ 647745 w 3858"/>
                    <a:gd name="T45" fmla="*/ 61640 h 5659"/>
                    <a:gd name="T46" fmla="*/ 596841 w 3858"/>
                    <a:gd name="T47" fmla="*/ 92604 h 5659"/>
                    <a:gd name="T48" fmla="*/ 394939 w 3858"/>
                    <a:gd name="T49" fmla="*/ 170872 h 5659"/>
                    <a:gd name="T50" fmla="*/ 324588 w 3858"/>
                    <a:gd name="T51" fmla="*/ 151090 h 5659"/>
                    <a:gd name="T52" fmla="*/ 214199 w 3858"/>
                    <a:gd name="T53" fmla="*/ 82856 h 5659"/>
                    <a:gd name="T54" fmla="*/ 153857 w 3858"/>
                    <a:gd name="T55" fmla="*/ 164851 h 5659"/>
                    <a:gd name="T56" fmla="*/ 161579 w 3858"/>
                    <a:gd name="T57" fmla="*/ 233086 h 5659"/>
                    <a:gd name="T58" fmla="*/ 148424 w 3858"/>
                    <a:gd name="T59" fmla="*/ 316515 h 5659"/>
                    <a:gd name="T60" fmla="*/ 181598 w 3858"/>
                    <a:gd name="T61" fmla="*/ 515770 h 5659"/>
                    <a:gd name="T62" fmla="*/ 50333 w 3858"/>
                    <a:gd name="T63" fmla="*/ 687502 h 5659"/>
                    <a:gd name="T64" fmla="*/ 37463 w 3858"/>
                    <a:gd name="T65" fmla="*/ 826264 h 5659"/>
                    <a:gd name="T66" fmla="*/ 10581 w 3858"/>
                    <a:gd name="T67" fmla="*/ 960152 h 5659"/>
                    <a:gd name="T68" fmla="*/ 20019 w 3858"/>
                    <a:gd name="T69" fmla="*/ 1022652 h 5659"/>
                    <a:gd name="T70" fmla="*/ 82362 w 3858"/>
                    <a:gd name="T71" fmla="*/ 1221334 h 5659"/>
                    <a:gd name="T72" fmla="*/ 163295 w 3858"/>
                    <a:gd name="T73" fmla="*/ 1344041 h 5659"/>
                    <a:gd name="T74" fmla="*/ 290556 w 3858"/>
                    <a:gd name="T75" fmla="*/ 1418296 h 5659"/>
                    <a:gd name="T76" fmla="*/ 345178 w 3858"/>
                    <a:gd name="T77" fmla="*/ 1575407 h 5659"/>
                    <a:gd name="T78" fmla="*/ 435834 w 3858"/>
                    <a:gd name="T79" fmla="*/ 1617264 h 565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858"/>
                    <a:gd name="T121" fmla="*/ 0 h 5659"/>
                    <a:gd name="T122" fmla="*/ 3858 w 3858"/>
                    <a:gd name="T123" fmla="*/ 5659 h 565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858" h="5659">
                      <a:moveTo>
                        <a:pt x="1524" y="5641"/>
                      </a:moveTo>
                      <a:cubicBezTo>
                        <a:pt x="1584" y="5659"/>
                        <a:pt x="1634" y="5630"/>
                        <a:pt x="1666" y="5581"/>
                      </a:cubicBezTo>
                      <a:cubicBezTo>
                        <a:pt x="1899" y="5585"/>
                        <a:pt x="2128" y="5542"/>
                        <a:pt x="2360" y="5535"/>
                      </a:cubicBezTo>
                      <a:cubicBezTo>
                        <a:pt x="2379" y="5501"/>
                        <a:pt x="2417" y="5432"/>
                        <a:pt x="2435" y="5398"/>
                      </a:cubicBezTo>
                      <a:cubicBezTo>
                        <a:pt x="2484" y="5260"/>
                        <a:pt x="2683" y="5264"/>
                        <a:pt x="2728" y="5125"/>
                      </a:cubicBezTo>
                      <a:cubicBezTo>
                        <a:pt x="2778" y="5094"/>
                        <a:pt x="2853" y="5088"/>
                        <a:pt x="2870" y="5022"/>
                      </a:cubicBezTo>
                      <a:cubicBezTo>
                        <a:pt x="2908" y="5004"/>
                        <a:pt x="2950" y="4982"/>
                        <a:pt x="2963" y="4939"/>
                      </a:cubicBezTo>
                      <a:cubicBezTo>
                        <a:pt x="3005" y="4841"/>
                        <a:pt x="3154" y="4809"/>
                        <a:pt x="3070" y="4658"/>
                      </a:cubicBezTo>
                      <a:lnTo>
                        <a:pt x="3073" y="4628"/>
                      </a:lnTo>
                      <a:cubicBezTo>
                        <a:pt x="3087" y="4624"/>
                        <a:pt x="3116" y="4615"/>
                        <a:pt x="3130" y="4610"/>
                      </a:cubicBezTo>
                      <a:cubicBezTo>
                        <a:pt x="3165" y="4536"/>
                        <a:pt x="3205" y="4464"/>
                        <a:pt x="3221" y="4383"/>
                      </a:cubicBezTo>
                      <a:cubicBezTo>
                        <a:pt x="3318" y="4312"/>
                        <a:pt x="3331" y="4191"/>
                        <a:pt x="3381" y="4089"/>
                      </a:cubicBezTo>
                      <a:cubicBezTo>
                        <a:pt x="3396" y="3999"/>
                        <a:pt x="3465" y="3934"/>
                        <a:pt x="3502" y="3854"/>
                      </a:cubicBezTo>
                      <a:cubicBezTo>
                        <a:pt x="3589" y="3856"/>
                        <a:pt x="3640" y="3789"/>
                        <a:pt x="3694" y="3731"/>
                      </a:cubicBezTo>
                      <a:cubicBezTo>
                        <a:pt x="3704" y="3683"/>
                        <a:pt x="3700" y="3625"/>
                        <a:pt x="3764" y="3622"/>
                      </a:cubicBezTo>
                      <a:cubicBezTo>
                        <a:pt x="3790" y="3566"/>
                        <a:pt x="3821" y="3513"/>
                        <a:pt x="3844" y="3456"/>
                      </a:cubicBezTo>
                      <a:cubicBezTo>
                        <a:pt x="3858" y="3392"/>
                        <a:pt x="3796" y="3338"/>
                        <a:pt x="3744" y="3319"/>
                      </a:cubicBezTo>
                      <a:cubicBezTo>
                        <a:pt x="3706" y="3361"/>
                        <a:pt x="3630" y="3446"/>
                        <a:pt x="3592" y="3488"/>
                      </a:cubicBezTo>
                      <a:cubicBezTo>
                        <a:pt x="3485" y="3493"/>
                        <a:pt x="3437" y="3365"/>
                        <a:pt x="3359" y="3308"/>
                      </a:cubicBezTo>
                      <a:cubicBezTo>
                        <a:pt x="3356" y="3218"/>
                        <a:pt x="3343" y="3108"/>
                        <a:pt x="3274" y="3040"/>
                      </a:cubicBezTo>
                      <a:cubicBezTo>
                        <a:pt x="3131" y="3048"/>
                        <a:pt x="3024" y="2948"/>
                        <a:pt x="2932" y="2851"/>
                      </a:cubicBezTo>
                      <a:cubicBezTo>
                        <a:pt x="2931" y="2791"/>
                        <a:pt x="2929" y="2670"/>
                        <a:pt x="2928" y="2610"/>
                      </a:cubicBezTo>
                      <a:cubicBezTo>
                        <a:pt x="2989" y="2604"/>
                        <a:pt x="3049" y="2613"/>
                        <a:pt x="3104" y="2642"/>
                      </a:cubicBezTo>
                      <a:cubicBezTo>
                        <a:pt x="3139" y="2630"/>
                        <a:pt x="3173" y="2617"/>
                        <a:pt x="3207" y="2603"/>
                      </a:cubicBezTo>
                      <a:cubicBezTo>
                        <a:pt x="3235" y="2512"/>
                        <a:pt x="3230" y="2406"/>
                        <a:pt x="3147" y="2355"/>
                      </a:cubicBezTo>
                      <a:cubicBezTo>
                        <a:pt x="3141" y="2311"/>
                        <a:pt x="3137" y="2266"/>
                        <a:pt x="3137" y="2221"/>
                      </a:cubicBezTo>
                      <a:cubicBezTo>
                        <a:pt x="3080" y="2234"/>
                        <a:pt x="3089" y="2319"/>
                        <a:pt x="3062" y="2362"/>
                      </a:cubicBezTo>
                      <a:cubicBezTo>
                        <a:pt x="2890" y="2233"/>
                        <a:pt x="2730" y="2088"/>
                        <a:pt x="2582" y="1931"/>
                      </a:cubicBezTo>
                      <a:cubicBezTo>
                        <a:pt x="2563" y="1855"/>
                        <a:pt x="2661" y="1800"/>
                        <a:pt x="2682" y="1730"/>
                      </a:cubicBezTo>
                      <a:cubicBezTo>
                        <a:pt x="2698" y="1647"/>
                        <a:pt x="2792" y="1659"/>
                        <a:pt x="2832" y="1598"/>
                      </a:cubicBezTo>
                      <a:cubicBezTo>
                        <a:pt x="2891" y="1568"/>
                        <a:pt x="2815" y="1446"/>
                        <a:pt x="2893" y="1446"/>
                      </a:cubicBezTo>
                      <a:cubicBezTo>
                        <a:pt x="2968" y="1445"/>
                        <a:pt x="2909" y="1344"/>
                        <a:pt x="2895" y="1304"/>
                      </a:cubicBezTo>
                      <a:cubicBezTo>
                        <a:pt x="2934" y="1220"/>
                        <a:pt x="2994" y="1146"/>
                        <a:pt x="3039" y="1064"/>
                      </a:cubicBezTo>
                      <a:cubicBezTo>
                        <a:pt x="3092" y="1021"/>
                        <a:pt x="3173" y="1005"/>
                        <a:pt x="3186" y="926"/>
                      </a:cubicBezTo>
                      <a:cubicBezTo>
                        <a:pt x="3226" y="908"/>
                        <a:pt x="3267" y="890"/>
                        <a:pt x="3309" y="873"/>
                      </a:cubicBezTo>
                      <a:cubicBezTo>
                        <a:pt x="3312" y="850"/>
                        <a:pt x="3318" y="803"/>
                        <a:pt x="3321" y="779"/>
                      </a:cubicBezTo>
                      <a:cubicBezTo>
                        <a:pt x="3428" y="814"/>
                        <a:pt x="3498" y="789"/>
                        <a:pt x="3529" y="705"/>
                      </a:cubicBezTo>
                      <a:cubicBezTo>
                        <a:pt x="3411" y="697"/>
                        <a:pt x="3298" y="750"/>
                        <a:pt x="3183" y="763"/>
                      </a:cubicBezTo>
                      <a:cubicBezTo>
                        <a:pt x="3065" y="703"/>
                        <a:pt x="2881" y="643"/>
                        <a:pt x="2962" y="457"/>
                      </a:cubicBezTo>
                      <a:cubicBezTo>
                        <a:pt x="2946" y="396"/>
                        <a:pt x="3010" y="370"/>
                        <a:pt x="3033" y="324"/>
                      </a:cubicBezTo>
                      <a:cubicBezTo>
                        <a:pt x="2994" y="318"/>
                        <a:pt x="2960" y="302"/>
                        <a:pt x="2931" y="276"/>
                      </a:cubicBezTo>
                      <a:cubicBezTo>
                        <a:pt x="2947" y="186"/>
                        <a:pt x="2959" y="97"/>
                        <a:pt x="2964" y="3"/>
                      </a:cubicBezTo>
                      <a:cubicBezTo>
                        <a:pt x="2918" y="34"/>
                        <a:pt x="2870" y="4"/>
                        <a:pt x="2823" y="0"/>
                      </a:cubicBezTo>
                      <a:cubicBezTo>
                        <a:pt x="2774" y="21"/>
                        <a:pt x="2712" y="34"/>
                        <a:pt x="2703" y="95"/>
                      </a:cubicBezTo>
                      <a:cubicBezTo>
                        <a:pt x="2675" y="189"/>
                        <a:pt x="2595" y="253"/>
                        <a:pt x="2504" y="281"/>
                      </a:cubicBezTo>
                      <a:cubicBezTo>
                        <a:pt x="2428" y="247"/>
                        <a:pt x="2354" y="188"/>
                        <a:pt x="2265" y="215"/>
                      </a:cubicBezTo>
                      <a:cubicBezTo>
                        <a:pt x="2258" y="252"/>
                        <a:pt x="2242" y="284"/>
                        <a:pt x="2216" y="311"/>
                      </a:cubicBezTo>
                      <a:cubicBezTo>
                        <a:pt x="2173" y="315"/>
                        <a:pt x="2130" y="319"/>
                        <a:pt x="2087" y="323"/>
                      </a:cubicBezTo>
                      <a:cubicBezTo>
                        <a:pt x="2004" y="394"/>
                        <a:pt x="2042" y="568"/>
                        <a:pt x="1869" y="528"/>
                      </a:cubicBezTo>
                      <a:cubicBezTo>
                        <a:pt x="1708" y="557"/>
                        <a:pt x="1546" y="613"/>
                        <a:pt x="1381" y="596"/>
                      </a:cubicBezTo>
                      <a:cubicBezTo>
                        <a:pt x="1358" y="568"/>
                        <a:pt x="1342" y="537"/>
                        <a:pt x="1333" y="502"/>
                      </a:cubicBezTo>
                      <a:cubicBezTo>
                        <a:pt x="1284" y="508"/>
                        <a:pt x="1185" y="521"/>
                        <a:pt x="1135" y="527"/>
                      </a:cubicBezTo>
                      <a:cubicBezTo>
                        <a:pt x="1130" y="404"/>
                        <a:pt x="1029" y="321"/>
                        <a:pt x="984" y="212"/>
                      </a:cubicBezTo>
                      <a:cubicBezTo>
                        <a:pt x="911" y="255"/>
                        <a:pt x="835" y="289"/>
                        <a:pt x="749" y="289"/>
                      </a:cubicBezTo>
                      <a:cubicBezTo>
                        <a:pt x="743" y="330"/>
                        <a:pt x="720" y="355"/>
                        <a:pt x="679" y="363"/>
                      </a:cubicBezTo>
                      <a:cubicBezTo>
                        <a:pt x="631" y="438"/>
                        <a:pt x="649" y="557"/>
                        <a:pt x="538" y="575"/>
                      </a:cubicBezTo>
                      <a:cubicBezTo>
                        <a:pt x="488" y="646"/>
                        <a:pt x="407" y="713"/>
                        <a:pt x="422" y="809"/>
                      </a:cubicBezTo>
                      <a:cubicBezTo>
                        <a:pt x="470" y="810"/>
                        <a:pt x="517" y="812"/>
                        <a:pt x="565" y="813"/>
                      </a:cubicBezTo>
                      <a:cubicBezTo>
                        <a:pt x="573" y="901"/>
                        <a:pt x="476" y="936"/>
                        <a:pt x="429" y="994"/>
                      </a:cubicBezTo>
                      <a:cubicBezTo>
                        <a:pt x="446" y="1041"/>
                        <a:pt x="461" y="1097"/>
                        <a:pt x="519" y="1104"/>
                      </a:cubicBezTo>
                      <a:cubicBezTo>
                        <a:pt x="602" y="1224"/>
                        <a:pt x="540" y="1384"/>
                        <a:pt x="565" y="1516"/>
                      </a:cubicBezTo>
                      <a:cubicBezTo>
                        <a:pt x="427" y="1684"/>
                        <a:pt x="665" y="1678"/>
                        <a:pt x="635" y="1799"/>
                      </a:cubicBezTo>
                      <a:cubicBezTo>
                        <a:pt x="614" y="1929"/>
                        <a:pt x="540" y="2048"/>
                        <a:pt x="521" y="2180"/>
                      </a:cubicBezTo>
                      <a:cubicBezTo>
                        <a:pt x="424" y="2287"/>
                        <a:pt x="228" y="2237"/>
                        <a:pt x="176" y="2398"/>
                      </a:cubicBezTo>
                      <a:cubicBezTo>
                        <a:pt x="41" y="2459"/>
                        <a:pt x="111" y="2537"/>
                        <a:pt x="169" y="2583"/>
                      </a:cubicBezTo>
                      <a:cubicBezTo>
                        <a:pt x="201" y="2683"/>
                        <a:pt x="119" y="2784"/>
                        <a:pt x="131" y="2882"/>
                      </a:cubicBezTo>
                      <a:cubicBezTo>
                        <a:pt x="118" y="2896"/>
                        <a:pt x="93" y="2923"/>
                        <a:pt x="80" y="2937"/>
                      </a:cubicBezTo>
                      <a:cubicBezTo>
                        <a:pt x="71" y="3076"/>
                        <a:pt x="63" y="3214"/>
                        <a:pt x="37" y="3349"/>
                      </a:cubicBezTo>
                      <a:cubicBezTo>
                        <a:pt x="96" y="3421"/>
                        <a:pt x="34" y="3491"/>
                        <a:pt x="0" y="3558"/>
                      </a:cubicBezTo>
                      <a:cubicBezTo>
                        <a:pt x="18" y="3560"/>
                        <a:pt x="53" y="3565"/>
                        <a:pt x="70" y="3567"/>
                      </a:cubicBezTo>
                      <a:cubicBezTo>
                        <a:pt x="70" y="3605"/>
                        <a:pt x="64" y="3641"/>
                        <a:pt x="53" y="3677"/>
                      </a:cubicBezTo>
                      <a:cubicBezTo>
                        <a:pt x="68" y="3891"/>
                        <a:pt x="290" y="4039"/>
                        <a:pt x="288" y="4260"/>
                      </a:cubicBezTo>
                      <a:cubicBezTo>
                        <a:pt x="386" y="4269"/>
                        <a:pt x="400" y="4385"/>
                        <a:pt x="456" y="4446"/>
                      </a:cubicBezTo>
                      <a:cubicBezTo>
                        <a:pt x="500" y="4525"/>
                        <a:pt x="569" y="4592"/>
                        <a:pt x="571" y="4688"/>
                      </a:cubicBezTo>
                      <a:cubicBezTo>
                        <a:pt x="621" y="4690"/>
                        <a:pt x="720" y="4694"/>
                        <a:pt x="770" y="4696"/>
                      </a:cubicBezTo>
                      <a:cubicBezTo>
                        <a:pt x="838" y="4791"/>
                        <a:pt x="895" y="4914"/>
                        <a:pt x="1016" y="4947"/>
                      </a:cubicBezTo>
                      <a:cubicBezTo>
                        <a:pt x="909" y="5091"/>
                        <a:pt x="1083" y="5096"/>
                        <a:pt x="1089" y="5187"/>
                      </a:cubicBezTo>
                      <a:cubicBezTo>
                        <a:pt x="1100" y="5298"/>
                        <a:pt x="1165" y="5394"/>
                        <a:pt x="1207" y="5495"/>
                      </a:cubicBezTo>
                      <a:cubicBezTo>
                        <a:pt x="1283" y="5522"/>
                        <a:pt x="1364" y="5577"/>
                        <a:pt x="1446" y="5545"/>
                      </a:cubicBezTo>
                      <a:cubicBezTo>
                        <a:pt x="1500" y="5524"/>
                        <a:pt x="1508" y="5608"/>
                        <a:pt x="1524" y="5641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3" name="Freeform 115"/>
                <p:cNvSpPr>
                  <a:spLocks/>
                </p:cNvSpPr>
                <p:nvPr/>
              </p:nvSpPr>
              <p:spPr bwMode="auto">
                <a:xfrm flipV="1">
                  <a:off x="7928968" y="2639096"/>
                  <a:ext cx="749300" cy="1406525"/>
                </a:xfrm>
                <a:custGeom>
                  <a:avLst/>
                  <a:gdLst>
                    <a:gd name="T0" fmla="*/ 322930 w 2615"/>
                    <a:gd name="T1" fmla="*/ 1362777 h 4919"/>
                    <a:gd name="T2" fmla="*/ 362759 w 2615"/>
                    <a:gd name="T3" fmla="*/ 1311594 h 4919"/>
                    <a:gd name="T4" fmla="*/ 363905 w 2615"/>
                    <a:gd name="T5" fmla="*/ 1143177 h 4919"/>
                    <a:gd name="T6" fmla="*/ 394278 w 2615"/>
                    <a:gd name="T7" fmla="*/ 1072550 h 4919"/>
                    <a:gd name="T8" fmla="*/ 456457 w 2615"/>
                    <a:gd name="T9" fmla="*/ 972472 h 4919"/>
                    <a:gd name="T10" fmla="*/ 538121 w 2615"/>
                    <a:gd name="T11" fmla="*/ 891266 h 4919"/>
                    <a:gd name="T12" fmla="*/ 697723 w 2615"/>
                    <a:gd name="T13" fmla="*/ 880115 h 4919"/>
                    <a:gd name="T14" fmla="*/ 749300 w 2615"/>
                    <a:gd name="T15" fmla="*/ 717988 h 4919"/>
                    <a:gd name="T16" fmla="*/ 624655 w 2615"/>
                    <a:gd name="T17" fmla="*/ 610476 h 4919"/>
                    <a:gd name="T18" fmla="*/ 545571 w 2615"/>
                    <a:gd name="T19" fmla="*/ 546998 h 4919"/>
                    <a:gd name="T20" fmla="*/ 468492 w 2615"/>
                    <a:gd name="T21" fmla="*/ 492956 h 4919"/>
                    <a:gd name="T22" fmla="*/ 384822 w 2615"/>
                    <a:gd name="T23" fmla="*/ 397167 h 4919"/>
                    <a:gd name="T24" fmla="*/ 405166 w 2615"/>
                    <a:gd name="T25" fmla="*/ 286509 h 4919"/>
                    <a:gd name="T26" fmla="*/ 463620 w 2615"/>
                    <a:gd name="T27" fmla="*/ 226462 h 4919"/>
                    <a:gd name="T28" fmla="*/ 365051 w 2615"/>
                    <a:gd name="T29" fmla="*/ 204159 h 4919"/>
                    <a:gd name="T30" fmla="*/ 295422 w 2615"/>
                    <a:gd name="T31" fmla="*/ 81206 h 4919"/>
                    <a:gd name="T32" fmla="*/ 210606 w 2615"/>
                    <a:gd name="T33" fmla="*/ 14583 h 4919"/>
                    <a:gd name="T34" fmla="*/ 201724 w 2615"/>
                    <a:gd name="T35" fmla="*/ 163556 h 4919"/>
                    <a:gd name="T36" fmla="*/ 162754 w 2615"/>
                    <a:gd name="T37" fmla="*/ 365714 h 4919"/>
                    <a:gd name="T38" fmla="*/ 113183 w 2615"/>
                    <a:gd name="T39" fmla="*/ 408318 h 4919"/>
                    <a:gd name="T40" fmla="*/ 109171 w 2615"/>
                    <a:gd name="T41" fmla="*/ 564726 h 4919"/>
                    <a:gd name="T42" fmla="*/ 263329 w 2615"/>
                    <a:gd name="T43" fmla="*/ 617624 h 4919"/>
                    <a:gd name="T44" fmla="*/ 200864 w 2615"/>
                    <a:gd name="T45" fmla="*/ 706265 h 4919"/>
                    <a:gd name="T46" fmla="*/ 124645 w 2615"/>
                    <a:gd name="T47" fmla="*/ 751443 h 4919"/>
                    <a:gd name="T48" fmla="*/ 90260 w 2615"/>
                    <a:gd name="T49" fmla="*/ 868105 h 4919"/>
                    <a:gd name="T50" fmla="*/ 48712 w 2615"/>
                    <a:gd name="T51" fmla="*/ 928438 h 4919"/>
                    <a:gd name="T52" fmla="*/ 573 w 2615"/>
                    <a:gd name="T53" fmla="*/ 981050 h 4919"/>
                    <a:gd name="T54" fmla="*/ 101721 w 2615"/>
                    <a:gd name="T55" fmla="*/ 1071121 h 4919"/>
                    <a:gd name="T56" fmla="*/ 113183 w 2615"/>
                    <a:gd name="T57" fmla="*/ 1051677 h 4919"/>
                    <a:gd name="T58" fmla="*/ 170204 w 2615"/>
                    <a:gd name="T59" fmla="*/ 1114583 h 4919"/>
                    <a:gd name="T60" fmla="*/ 134387 w 2615"/>
                    <a:gd name="T61" fmla="*/ 1215519 h 4919"/>
                    <a:gd name="T62" fmla="*/ 124071 w 2615"/>
                    <a:gd name="T63" fmla="*/ 1270991 h 4919"/>
                    <a:gd name="T64" fmla="*/ 215191 w 2615"/>
                    <a:gd name="T65" fmla="*/ 1371927 h 49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15"/>
                    <a:gd name="T100" fmla="*/ 0 h 4919"/>
                    <a:gd name="T101" fmla="*/ 2615 w 2615"/>
                    <a:gd name="T102" fmla="*/ 4919 h 49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15" h="4919">
                      <a:moveTo>
                        <a:pt x="856" y="4905"/>
                      </a:moveTo>
                      <a:cubicBezTo>
                        <a:pt x="965" y="4919"/>
                        <a:pt x="1002" y="4746"/>
                        <a:pt x="1127" y="4766"/>
                      </a:cubicBezTo>
                      <a:cubicBezTo>
                        <a:pt x="1105" y="4725"/>
                        <a:pt x="1088" y="4683"/>
                        <a:pt x="1096" y="4636"/>
                      </a:cubicBezTo>
                      <a:cubicBezTo>
                        <a:pt x="1155" y="4629"/>
                        <a:pt x="1212" y="4612"/>
                        <a:pt x="1266" y="4587"/>
                      </a:cubicBezTo>
                      <a:cubicBezTo>
                        <a:pt x="1294" y="4458"/>
                        <a:pt x="1288" y="4313"/>
                        <a:pt x="1365" y="4199"/>
                      </a:cubicBezTo>
                      <a:cubicBezTo>
                        <a:pt x="1371" y="4117"/>
                        <a:pt x="1262" y="4081"/>
                        <a:pt x="1270" y="3998"/>
                      </a:cubicBezTo>
                      <a:cubicBezTo>
                        <a:pt x="1328" y="3987"/>
                        <a:pt x="1404" y="4014"/>
                        <a:pt x="1441" y="3954"/>
                      </a:cubicBezTo>
                      <a:cubicBezTo>
                        <a:pt x="1421" y="3886"/>
                        <a:pt x="1389" y="3822"/>
                        <a:pt x="1376" y="3751"/>
                      </a:cubicBezTo>
                      <a:cubicBezTo>
                        <a:pt x="1469" y="3728"/>
                        <a:pt x="1759" y="3766"/>
                        <a:pt x="1624" y="3536"/>
                      </a:cubicBezTo>
                      <a:cubicBezTo>
                        <a:pt x="1632" y="3487"/>
                        <a:pt x="1583" y="3450"/>
                        <a:pt x="1593" y="3401"/>
                      </a:cubicBezTo>
                      <a:cubicBezTo>
                        <a:pt x="1657" y="3345"/>
                        <a:pt x="1750" y="3343"/>
                        <a:pt x="1829" y="3317"/>
                      </a:cubicBezTo>
                      <a:cubicBezTo>
                        <a:pt x="1844" y="3250"/>
                        <a:pt x="1865" y="3185"/>
                        <a:pt x="1878" y="3117"/>
                      </a:cubicBezTo>
                      <a:cubicBezTo>
                        <a:pt x="2036" y="3217"/>
                        <a:pt x="2054" y="3030"/>
                        <a:pt x="2155" y="3007"/>
                      </a:cubicBezTo>
                      <a:cubicBezTo>
                        <a:pt x="2275" y="2977"/>
                        <a:pt x="2267" y="3215"/>
                        <a:pt x="2435" y="3078"/>
                      </a:cubicBezTo>
                      <a:cubicBezTo>
                        <a:pt x="2435" y="2890"/>
                        <a:pt x="2436" y="2703"/>
                        <a:pt x="2437" y="2515"/>
                      </a:cubicBezTo>
                      <a:lnTo>
                        <a:pt x="2615" y="2511"/>
                      </a:lnTo>
                      <a:lnTo>
                        <a:pt x="2608" y="2481"/>
                      </a:lnTo>
                      <a:cubicBezTo>
                        <a:pt x="2459" y="2373"/>
                        <a:pt x="2320" y="2252"/>
                        <a:pt x="2180" y="2135"/>
                      </a:cubicBezTo>
                      <a:cubicBezTo>
                        <a:pt x="2106" y="2088"/>
                        <a:pt x="2010" y="2235"/>
                        <a:pt x="1967" y="2100"/>
                      </a:cubicBezTo>
                      <a:cubicBezTo>
                        <a:pt x="1900" y="2059"/>
                        <a:pt x="1847" y="1982"/>
                        <a:pt x="1904" y="1913"/>
                      </a:cubicBezTo>
                      <a:cubicBezTo>
                        <a:pt x="1892" y="1880"/>
                        <a:pt x="1878" y="1848"/>
                        <a:pt x="1864" y="1816"/>
                      </a:cubicBezTo>
                      <a:cubicBezTo>
                        <a:pt x="1771" y="1818"/>
                        <a:pt x="1725" y="1731"/>
                        <a:pt x="1635" y="1724"/>
                      </a:cubicBezTo>
                      <a:cubicBezTo>
                        <a:pt x="1545" y="1647"/>
                        <a:pt x="1440" y="1591"/>
                        <a:pt x="1346" y="1520"/>
                      </a:cubicBezTo>
                      <a:cubicBezTo>
                        <a:pt x="1341" y="1477"/>
                        <a:pt x="1340" y="1433"/>
                        <a:pt x="1343" y="1389"/>
                      </a:cubicBezTo>
                      <a:cubicBezTo>
                        <a:pt x="1391" y="1381"/>
                        <a:pt x="1448" y="1389"/>
                        <a:pt x="1479" y="1343"/>
                      </a:cubicBezTo>
                      <a:cubicBezTo>
                        <a:pt x="1512" y="1221"/>
                        <a:pt x="1402" y="1122"/>
                        <a:pt x="1414" y="1002"/>
                      </a:cubicBezTo>
                      <a:cubicBezTo>
                        <a:pt x="1431" y="999"/>
                        <a:pt x="1464" y="993"/>
                        <a:pt x="1480" y="990"/>
                      </a:cubicBezTo>
                      <a:cubicBezTo>
                        <a:pt x="1515" y="940"/>
                        <a:pt x="1583" y="841"/>
                        <a:pt x="1618" y="792"/>
                      </a:cubicBezTo>
                      <a:cubicBezTo>
                        <a:pt x="1582" y="758"/>
                        <a:pt x="1547" y="723"/>
                        <a:pt x="1512" y="690"/>
                      </a:cubicBezTo>
                      <a:cubicBezTo>
                        <a:pt x="1432" y="703"/>
                        <a:pt x="1353" y="711"/>
                        <a:pt x="1274" y="714"/>
                      </a:cubicBezTo>
                      <a:cubicBezTo>
                        <a:pt x="1227" y="582"/>
                        <a:pt x="1065" y="439"/>
                        <a:pt x="1164" y="293"/>
                      </a:cubicBezTo>
                      <a:cubicBezTo>
                        <a:pt x="1119" y="292"/>
                        <a:pt x="1075" y="289"/>
                        <a:pt x="1031" y="284"/>
                      </a:cubicBezTo>
                      <a:cubicBezTo>
                        <a:pt x="995" y="246"/>
                        <a:pt x="953" y="211"/>
                        <a:pt x="948" y="155"/>
                      </a:cubicBezTo>
                      <a:cubicBezTo>
                        <a:pt x="869" y="213"/>
                        <a:pt x="748" y="142"/>
                        <a:pt x="735" y="51"/>
                      </a:cubicBezTo>
                      <a:cubicBezTo>
                        <a:pt x="632" y="0"/>
                        <a:pt x="735" y="231"/>
                        <a:pt x="679" y="290"/>
                      </a:cubicBezTo>
                      <a:cubicBezTo>
                        <a:pt x="700" y="383"/>
                        <a:pt x="714" y="478"/>
                        <a:pt x="704" y="572"/>
                      </a:cubicBezTo>
                      <a:cubicBezTo>
                        <a:pt x="670" y="674"/>
                        <a:pt x="617" y="777"/>
                        <a:pt x="638" y="890"/>
                      </a:cubicBezTo>
                      <a:cubicBezTo>
                        <a:pt x="763" y="1087"/>
                        <a:pt x="438" y="1082"/>
                        <a:pt x="568" y="1279"/>
                      </a:cubicBezTo>
                      <a:cubicBezTo>
                        <a:pt x="566" y="1304"/>
                        <a:pt x="563" y="1354"/>
                        <a:pt x="561" y="1379"/>
                      </a:cubicBezTo>
                      <a:cubicBezTo>
                        <a:pt x="514" y="1416"/>
                        <a:pt x="456" y="1460"/>
                        <a:pt x="395" y="1428"/>
                      </a:cubicBezTo>
                      <a:cubicBezTo>
                        <a:pt x="345" y="1532"/>
                        <a:pt x="345" y="1653"/>
                        <a:pt x="361" y="1764"/>
                      </a:cubicBezTo>
                      <a:cubicBezTo>
                        <a:pt x="438" y="1803"/>
                        <a:pt x="456" y="1927"/>
                        <a:pt x="381" y="1975"/>
                      </a:cubicBezTo>
                      <a:cubicBezTo>
                        <a:pt x="335" y="2007"/>
                        <a:pt x="358" y="2074"/>
                        <a:pt x="358" y="2120"/>
                      </a:cubicBezTo>
                      <a:cubicBezTo>
                        <a:pt x="514" y="2263"/>
                        <a:pt x="736" y="2146"/>
                        <a:pt x="919" y="2160"/>
                      </a:cubicBezTo>
                      <a:cubicBezTo>
                        <a:pt x="928" y="2272"/>
                        <a:pt x="894" y="2468"/>
                        <a:pt x="712" y="2375"/>
                      </a:cubicBezTo>
                      <a:cubicBezTo>
                        <a:pt x="709" y="2399"/>
                        <a:pt x="704" y="2446"/>
                        <a:pt x="701" y="2470"/>
                      </a:cubicBezTo>
                      <a:cubicBezTo>
                        <a:pt x="643" y="2476"/>
                        <a:pt x="605" y="2521"/>
                        <a:pt x="590" y="2574"/>
                      </a:cubicBezTo>
                      <a:cubicBezTo>
                        <a:pt x="542" y="2601"/>
                        <a:pt x="489" y="2617"/>
                        <a:pt x="435" y="2628"/>
                      </a:cubicBezTo>
                      <a:cubicBezTo>
                        <a:pt x="427" y="2669"/>
                        <a:pt x="403" y="2692"/>
                        <a:pt x="363" y="2699"/>
                      </a:cubicBezTo>
                      <a:cubicBezTo>
                        <a:pt x="326" y="2808"/>
                        <a:pt x="326" y="2924"/>
                        <a:pt x="315" y="3036"/>
                      </a:cubicBezTo>
                      <a:cubicBezTo>
                        <a:pt x="223" y="3023"/>
                        <a:pt x="255" y="3119"/>
                        <a:pt x="244" y="3176"/>
                      </a:cubicBezTo>
                      <a:cubicBezTo>
                        <a:pt x="198" y="3179"/>
                        <a:pt x="173" y="3203"/>
                        <a:pt x="170" y="3247"/>
                      </a:cubicBezTo>
                      <a:cubicBezTo>
                        <a:pt x="115" y="3252"/>
                        <a:pt x="54" y="3249"/>
                        <a:pt x="68" y="3323"/>
                      </a:cubicBezTo>
                      <a:cubicBezTo>
                        <a:pt x="74" y="3374"/>
                        <a:pt x="0" y="3381"/>
                        <a:pt x="2" y="3431"/>
                      </a:cubicBezTo>
                      <a:cubicBezTo>
                        <a:pt x="11" y="3518"/>
                        <a:pt x="144" y="3514"/>
                        <a:pt x="152" y="3602"/>
                      </a:cubicBezTo>
                      <a:cubicBezTo>
                        <a:pt x="202" y="3638"/>
                        <a:pt x="304" y="3710"/>
                        <a:pt x="355" y="3746"/>
                      </a:cubicBezTo>
                      <a:lnTo>
                        <a:pt x="384" y="3748"/>
                      </a:lnTo>
                      <a:cubicBezTo>
                        <a:pt x="387" y="3731"/>
                        <a:pt x="392" y="3696"/>
                        <a:pt x="395" y="3678"/>
                      </a:cubicBezTo>
                      <a:cubicBezTo>
                        <a:pt x="418" y="3679"/>
                        <a:pt x="466" y="3681"/>
                        <a:pt x="489" y="3682"/>
                      </a:cubicBezTo>
                      <a:cubicBezTo>
                        <a:pt x="562" y="3737"/>
                        <a:pt x="500" y="3855"/>
                        <a:pt x="594" y="3898"/>
                      </a:cubicBezTo>
                      <a:cubicBezTo>
                        <a:pt x="595" y="4001"/>
                        <a:pt x="608" y="4100"/>
                        <a:pt x="599" y="4202"/>
                      </a:cubicBezTo>
                      <a:cubicBezTo>
                        <a:pt x="552" y="4210"/>
                        <a:pt x="496" y="4203"/>
                        <a:pt x="469" y="4251"/>
                      </a:cubicBezTo>
                      <a:cubicBezTo>
                        <a:pt x="430" y="4308"/>
                        <a:pt x="369" y="4234"/>
                        <a:pt x="319" y="4240"/>
                      </a:cubicBezTo>
                      <a:cubicBezTo>
                        <a:pt x="293" y="4336"/>
                        <a:pt x="375" y="4388"/>
                        <a:pt x="433" y="4445"/>
                      </a:cubicBezTo>
                      <a:cubicBezTo>
                        <a:pt x="500" y="4466"/>
                        <a:pt x="634" y="4508"/>
                        <a:pt x="701" y="4528"/>
                      </a:cubicBezTo>
                      <a:cubicBezTo>
                        <a:pt x="720" y="4617"/>
                        <a:pt x="738" y="4710"/>
                        <a:pt x="751" y="4798"/>
                      </a:cubicBezTo>
                      <a:cubicBezTo>
                        <a:pt x="785" y="4834"/>
                        <a:pt x="821" y="4870"/>
                        <a:pt x="856" y="4905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4" name="Freeform 116"/>
                <p:cNvSpPr>
                  <a:spLocks/>
                </p:cNvSpPr>
                <p:nvPr/>
              </p:nvSpPr>
              <p:spPr bwMode="auto">
                <a:xfrm flipV="1">
                  <a:off x="5620744" y="2829596"/>
                  <a:ext cx="1087437" cy="1385887"/>
                </a:xfrm>
                <a:custGeom>
                  <a:avLst/>
                  <a:gdLst>
                    <a:gd name="T0" fmla="*/ 301128 w 3799"/>
                    <a:gd name="T1" fmla="*/ 1383307 h 4834"/>
                    <a:gd name="T2" fmla="*/ 339198 w 3799"/>
                    <a:gd name="T3" fmla="*/ 1385027 h 4834"/>
                    <a:gd name="T4" fmla="*/ 329752 w 3799"/>
                    <a:gd name="T5" fmla="*/ 1346036 h 4834"/>
                    <a:gd name="T6" fmla="*/ 387001 w 3799"/>
                    <a:gd name="T7" fmla="*/ 1311633 h 4834"/>
                    <a:gd name="T8" fmla="*/ 372402 w 3799"/>
                    <a:gd name="T9" fmla="*/ 1266335 h 4834"/>
                    <a:gd name="T10" fmla="*/ 396733 w 3799"/>
                    <a:gd name="T11" fmla="*/ 1231071 h 4834"/>
                    <a:gd name="T12" fmla="*/ 393012 w 3799"/>
                    <a:gd name="T13" fmla="*/ 1195234 h 4834"/>
                    <a:gd name="T14" fmla="*/ 451405 w 3799"/>
                    <a:gd name="T15" fmla="*/ 1101485 h 4834"/>
                    <a:gd name="T16" fmla="*/ 518672 w 3799"/>
                    <a:gd name="T17" fmla="*/ 1099191 h 4834"/>
                    <a:gd name="T18" fmla="*/ 551876 w 3799"/>
                    <a:gd name="T19" fmla="*/ 1100911 h 4834"/>
                    <a:gd name="T20" fmla="*/ 580214 w 3799"/>
                    <a:gd name="T21" fmla="*/ 1089443 h 4834"/>
                    <a:gd name="T22" fmla="*/ 640326 w 3799"/>
                    <a:gd name="T23" fmla="*/ 987953 h 4834"/>
                    <a:gd name="T24" fmla="*/ 662939 w 3799"/>
                    <a:gd name="T25" fmla="*/ 958424 h 4834"/>
                    <a:gd name="T26" fmla="*/ 613705 w 3799"/>
                    <a:gd name="T27" fmla="*/ 938928 h 4834"/>
                    <a:gd name="T28" fmla="*/ 613705 w 3799"/>
                    <a:gd name="T29" fmla="*/ 770065 h 4834"/>
                    <a:gd name="T30" fmla="*/ 645478 w 3799"/>
                    <a:gd name="T31" fmla="*/ 720466 h 4834"/>
                    <a:gd name="T32" fmla="*/ 675820 w 3799"/>
                    <a:gd name="T33" fmla="*/ 690650 h 4834"/>
                    <a:gd name="T34" fmla="*/ 720187 w 3799"/>
                    <a:gd name="T35" fmla="*/ 663414 h 4834"/>
                    <a:gd name="T36" fmla="*/ 747094 w 3799"/>
                    <a:gd name="T37" fmla="*/ 598907 h 4834"/>
                    <a:gd name="T38" fmla="*/ 775718 w 3799"/>
                    <a:gd name="T39" fmla="*/ 525800 h 4834"/>
                    <a:gd name="T40" fmla="*/ 846134 w 3799"/>
                    <a:gd name="T41" fmla="*/ 545295 h 4834"/>
                    <a:gd name="T42" fmla="*/ 891933 w 3799"/>
                    <a:gd name="T43" fmla="*/ 532681 h 4834"/>
                    <a:gd name="T44" fmla="*/ 922561 w 3799"/>
                    <a:gd name="T45" fmla="*/ 482222 h 4834"/>
                    <a:gd name="T46" fmla="*/ 943171 w 3799"/>
                    <a:gd name="T47" fmla="*/ 431764 h 4834"/>
                    <a:gd name="T48" fmla="*/ 946319 w 3799"/>
                    <a:gd name="T49" fmla="*/ 293576 h 4834"/>
                    <a:gd name="T50" fmla="*/ 984390 w 3799"/>
                    <a:gd name="T51" fmla="*/ 291283 h 4834"/>
                    <a:gd name="T52" fmla="*/ 991546 w 3799"/>
                    <a:gd name="T53" fmla="*/ 269781 h 4834"/>
                    <a:gd name="T54" fmla="*/ 1018452 w 3799"/>
                    <a:gd name="T55" fmla="*/ 163417 h 4834"/>
                    <a:gd name="T56" fmla="*/ 1028185 w 3799"/>
                    <a:gd name="T57" fmla="*/ 152809 h 4834"/>
                    <a:gd name="T58" fmla="*/ 1087437 w 3799"/>
                    <a:gd name="T59" fmla="*/ 150515 h 4834"/>
                    <a:gd name="T60" fmla="*/ 1063965 w 3799"/>
                    <a:gd name="T61" fmla="*/ 123566 h 4834"/>
                    <a:gd name="T62" fmla="*/ 1062248 w 3799"/>
                    <a:gd name="T63" fmla="*/ 92603 h 4834"/>
                    <a:gd name="T64" fmla="*/ 1047363 w 3799"/>
                    <a:gd name="T65" fmla="*/ 49598 h 4834"/>
                    <a:gd name="T66" fmla="*/ 1057381 w 3799"/>
                    <a:gd name="T67" fmla="*/ 0 h 4834"/>
                    <a:gd name="T68" fmla="*/ 997270 w 3799"/>
                    <a:gd name="T69" fmla="*/ 1147 h 4834"/>
                    <a:gd name="T70" fmla="*/ 872469 w 3799"/>
                    <a:gd name="T71" fmla="*/ 149082 h 4834"/>
                    <a:gd name="T72" fmla="*/ 807491 w 3799"/>
                    <a:gd name="T73" fmla="*/ 214448 h 4834"/>
                    <a:gd name="T74" fmla="*/ 747380 w 3799"/>
                    <a:gd name="T75" fmla="*/ 305904 h 4834"/>
                    <a:gd name="T76" fmla="*/ 715894 w 3799"/>
                    <a:gd name="T77" fmla="*/ 335721 h 4834"/>
                    <a:gd name="T78" fmla="*/ 681545 w 3799"/>
                    <a:gd name="T79" fmla="*/ 412555 h 4834"/>
                    <a:gd name="T80" fmla="*/ 563899 w 3799"/>
                    <a:gd name="T81" fmla="*/ 517486 h 4834"/>
                    <a:gd name="T82" fmla="*/ 503501 w 3799"/>
                    <a:gd name="T83" fmla="*/ 568231 h 4834"/>
                    <a:gd name="T84" fmla="*/ 443390 w 3799"/>
                    <a:gd name="T85" fmla="*/ 609515 h 4834"/>
                    <a:gd name="T86" fmla="*/ 417629 w 3799"/>
                    <a:gd name="T87" fmla="*/ 643345 h 4834"/>
                    <a:gd name="T88" fmla="*/ 376410 w 3799"/>
                    <a:gd name="T89" fmla="*/ 694664 h 4834"/>
                    <a:gd name="T90" fmla="*/ 246169 w 3799"/>
                    <a:gd name="T91" fmla="*/ 876429 h 4834"/>
                    <a:gd name="T92" fmla="*/ 160582 w 3799"/>
                    <a:gd name="T93" fmla="*/ 902518 h 4834"/>
                    <a:gd name="T94" fmla="*/ 99613 w 3799"/>
                    <a:gd name="T95" fmla="*/ 932334 h 4834"/>
                    <a:gd name="T96" fmla="*/ 67267 w 3799"/>
                    <a:gd name="T97" fmla="*/ 970752 h 4834"/>
                    <a:gd name="T98" fmla="*/ 6870 w 3799"/>
                    <a:gd name="T99" fmla="*/ 991394 h 4834"/>
                    <a:gd name="T100" fmla="*/ 0 w 3799"/>
                    <a:gd name="T101" fmla="*/ 1079409 h 4834"/>
                    <a:gd name="T102" fmla="*/ 57821 w 3799"/>
                    <a:gd name="T103" fmla="*/ 1181186 h 4834"/>
                    <a:gd name="T104" fmla="*/ 99899 w 3799"/>
                    <a:gd name="T105" fmla="*/ 1180040 h 4834"/>
                    <a:gd name="T106" fmla="*/ 166021 w 3799"/>
                    <a:gd name="T107" fmla="*/ 1204982 h 4834"/>
                    <a:gd name="T108" fmla="*/ 168311 w 3799"/>
                    <a:gd name="T109" fmla="*/ 1252860 h 4834"/>
                    <a:gd name="T110" fmla="*/ 265061 w 3799"/>
                    <a:gd name="T111" fmla="*/ 1327688 h 4834"/>
                    <a:gd name="T112" fmla="*/ 301128 w 3799"/>
                    <a:gd name="T113" fmla="*/ 1383307 h 483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799"/>
                    <a:gd name="T172" fmla="*/ 0 h 4834"/>
                    <a:gd name="T173" fmla="*/ 3799 w 3799"/>
                    <a:gd name="T174" fmla="*/ 4834 h 483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799" h="4834">
                      <a:moveTo>
                        <a:pt x="1052" y="4825"/>
                      </a:moveTo>
                      <a:cubicBezTo>
                        <a:pt x="1096" y="4832"/>
                        <a:pt x="1140" y="4834"/>
                        <a:pt x="1185" y="4831"/>
                      </a:cubicBezTo>
                      <a:cubicBezTo>
                        <a:pt x="1163" y="4789"/>
                        <a:pt x="1143" y="4745"/>
                        <a:pt x="1152" y="4695"/>
                      </a:cubicBezTo>
                      <a:cubicBezTo>
                        <a:pt x="1233" y="4686"/>
                        <a:pt x="1334" y="4668"/>
                        <a:pt x="1352" y="4575"/>
                      </a:cubicBezTo>
                      <a:cubicBezTo>
                        <a:pt x="1402" y="4506"/>
                        <a:pt x="1254" y="4486"/>
                        <a:pt x="1301" y="4417"/>
                      </a:cubicBezTo>
                      <a:cubicBezTo>
                        <a:pt x="1338" y="4382"/>
                        <a:pt x="1366" y="4341"/>
                        <a:pt x="1386" y="4294"/>
                      </a:cubicBezTo>
                      <a:cubicBezTo>
                        <a:pt x="1380" y="4254"/>
                        <a:pt x="1347" y="4210"/>
                        <a:pt x="1373" y="4169"/>
                      </a:cubicBezTo>
                      <a:cubicBezTo>
                        <a:pt x="1432" y="4055"/>
                        <a:pt x="1504" y="3949"/>
                        <a:pt x="1577" y="3842"/>
                      </a:cubicBezTo>
                      <a:cubicBezTo>
                        <a:pt x="1652" y="3856"/>
                        <a:pt x="1758" y="3924"/>
                        <a:pt x="1812" y="3834"/>
                      </a:cubicBezTo>
                      <a:cubicBezTo>
                        <a:pt x="1839" y="3784"/>
                        <a:pt x="1892" y="3830"/>
                        <a:pt x="1928" y="3840"/>
                      </a:cubicBezTo>
                      <a:cubicBezTo>
                        <a:pt x="1961" y="3828"/>
                        <a:pt x="1994" y="3815"/>
                        <a:pt x="2027" y="3800"/>
                      </a:cubicBezTo>
                      <a:cubicBezTo>
                        <a:pt x="2007" y="3653"/>
                        <a:pt x="2097" y="3494"/>
                        <a:pt x="2237" y="3446"/>
                      </a:cubicBezTo>
                      <a:cubicBezTo>
                        <a:pt x="2242" y="3391"/>
                        <a:pt x="2242" y="3332"/>
                        <a:pt x="2316" y="3343"/>
                      </a:cubicBezTo>
                      <a:cubicBezTo>
                        <a:pt x="2296" y="3262"/>
                        <a:pt x="2207" y="3283"/>
                        <a:pt x="2144" y="3275"/>
                      </a:cubicBezTo>
                      <a:cubicBezTo>
                        <a:pt x="2106" y="3080"/>
                        <a:pt x="2122" y="2882"/>
                        <a:pt x="2144" y="2686"/>
                      </a:cubicBezTo>
                      <a:cubicBezTo>
                        <a:pt x="2233" y="2685"/>
                        <a:pt x="2230" y="2577"/>
                        <a:pt x="2255" y="2513"/>
                      </a:cubicBezTo>
                      <a:cubicBezTo>
                        <a:pt x="2317" y="2506"/>
                        <a:pt x="2314" y="2437"/>
                        <a:pt x="2361" y="2409"/>
                      </a:cubicBezTo>
                      <a:cubicBezTo>
                        <a:pt x="2415" y="2382"/>
                        <a:pt x="2462" y="2342"/>
                        <a:pt x="2516" y="2314"/>
                      </a:cubicBezTo>
                      <a:cubicBezTo>
                        <a:pt x="2554" y="2242"/>
                        <a:pt x="2592" y="2169"/>
                        <a:pt x="2610" y="2089"/>
                      </a:cubicBezTo>
                      <a:cubicBezTo>
                        <a:pt x="2680" y="2024"/>
                        <a:pt x="2688" y="1922"/>
                        <a:pt x="2710" y="1834"/>
                      </a:cubicBezTo>
                      <a:cubicBezTo>
                        <a:pt x="2754" y="1892"/>
                        <a:pt x="2983" y="1754"/>
                        <a:pt x="2956" y="1902"/>
                      </a:cubicBezTo>
                      <a:cubicBezTo>
                        <a:pt x="3014" y="1914"/>
                        <a:pt x="3066" y="1884"/>
                        <a:pt x="3116" y="1858"/>
                      </a:cubicBezTo>
                      <a:cubicBezTo>
                        <a:pt x="3146" y="1796"/>
                        <a:pt x="3170" y="1729"/>
                        <a:pt x="3223" y="1682"/>
                      </a:cubicBezTo>
                      <a:cubicBezTo>
                        <a:pt x="3233" y="1616"/>
                        <a:pt x="3229" y="1544"/>
                        <a:pt x="3295" y="1506"/>
                      </a:cubicBezTo>
                      <a:cubicBezTo>
                        <a:pt x="3273" y="1348"/>
                        <a:pt x="3270" y="1184"/>
                        <a:pt x="3306" y="1024"/>
                      </a:cubicBezTo>
                      <a:cubicBezTo>
                        <a:pt x="3350" y="1022"/>
                        <a:pt x="3395" y="1020"/>
                        <a:pt x="3439" y="1016"/>
                      </a:cubicBezTo>
                      <a:cubicBezTo>
                        <a:pt x="3445" y="997"/>
                        <a:pt x="3458" y="959"/>
                        <a:pt x="3464" y="941"/>
                      </a:cubicBezTo>
                      <a:cubicBezTo>
                        <a:pt x="3384" y="763"/>
                        <a:pt x="3649" y="749"/>
                        <a:pt x="3558" y="570"/>
                      </a:cubicBezTo>
                      <a:cubicBezTo>
                        <a:pt x="3566" y="561"/>
                        <a:pt x="3584" y="542"/>
                        <a:pt x="3592" y="533"/>
                      </a:cubicBezTo>
                      <a:cubicBezTo>
                        <a:pt x="3644" y="531"/>
                        <a:pt x="3747" y="527"/>
                        <a:pt x="3799" y="525"/>
                      </a:cubicBezTo>
                      <a:cubicBezTo>
                        <a:pt x="3785" y="484"/>
                        <a:pt x="3744" y="463"/>
                        <a:pt x="3717" y="431"/>
                      </a:cubicBezTo>
                      <a:cubicBezTo>
                        <a:pt x="3674" y="408"/>
                        <a:pt x="3712" y="359"/>
                        <a:pt x="3711" y="323"/>
                      </a:cubicBezTo>
                      <a:cubicBezTo>
                        <a:pt x="3695" y="273"/>
                        <a:pt x="3677" y="223"/>
                        <a:pt x="3659" y="173"/>
                      </a:cubicBezTo>
                      <a:cubicBezTo>
                        <a:pt x="3643" y="111"/>
                        <a:pt x="3683" y="58"/>
                        <a:pt x="3694" y="0"/>
                      </a:cubicBezTo>
                      <a:cubicBezTo>
                        <a:pt x="3629" y="42"/>
                        <a:pt x="3550" y="42"/>
                        <a:pt x="3484" y="4"/>
                      </a:cubicBezTo>
                      <a:cubicBezTo>
                        <a:pt x="3378" y="208"/>
                        <a:pt x="3155" y="317"/>
                        <a:pt x="3048" y="520"/>
                      </a:cubicBezTo>
                      <a:cubicBezTo>
                        <a:pt x="2970" y="594"/>
                        <a:pt x="2894" y="669"/>
                        <a:pt x="2821" y="748"/>
                      </a:cubicBezTo>
                      <a:cubicBezTo>
                        <a:pt x="2785" y="874"/>
                        <a:pt x="2695" y="972"/>
                        <a:pt x="2611" y="1067"/>
                      </a:cubicBezTo>
                      <a:cubicBezTo>
                        <a:pt x="2591" y="1117"/>
                        <a:pt x="2557" y="1163"/>
                        <a:pt x="2501" y="1171"/>
                      </a:cubicBezTo>
                      <a:cubicBezTo>
                        <a:pt x="2493" y="1275"/>
                        <a:pt x="2402" y="1338"/>
                        <a:pt x="2381" y="1439"/>
                      </a:cubicBezTo>
                      <a:cubicBezTo>
                        <a:pt x="2237" y="1554"/>
                        <a:pt x="2135" y="1717"/>
                        <a:pt x="1970" y="1805"/>
                      </a:cubicBezTo>
                      <a:cubicBezTo>
                        <a:pt x="1912" y="1878"/>
                        <a:pt x="1840" y="1937"/>
                        <a:pt x="1759" y="1982"/>
                      </a:cubicBezTo>
                      <a:cubicBezTo>
                        <a:pt x="1712" y="2059"/>
                        <a:pt x="1622" y="2084"/>
                        <a:pt x="1549" y="2126"/>
                      </a:cubicBezTo>
                      <a:cubicBezTo>
                        <a:pt x="1503" y="2154"/>
                        <a:pt x="1505" y="2216"/>
                        <a:pt x="1459" y="2244"/>
                      </a:cubicBezTo>
                      <a:cubicBezTo>
                        <a:pt x="1380" y="2271"/>
                        <a:pt x="1319" y="2337"/>
                        <a:pt x="1315" y="2423"/>
                      </a:cubicBezTo>
                      <a:cubicBezTo>
                        <a:pt x="1174" y="2640"/>
                        <a:pt x="1060" y="2885"/>
                        <a:pt x="860" y="3057"/>
                      </a:cubicBezTo>
                      <a:cubicBezTo>
                        <a:pt x="766" y="3104"/>
                        <a:pt x="664" y="3132"/>
                        <a:pt x="561" y="3148"/>
                      </a:cubicBezTo>
                      <a:cubicBezTo>
                        <a:pt x="508" y="3216"/>
                        <a:pt x="418" y="3212"/>
                        <a:pt x="348" y="3252"/>
                      </a:cubicBezTo>
                      <a:cubicBezTo>
                        <a:pt x="302" y="3292"/>
                        <a:pt x="299" y="3365"/>
                        <a:pt x="235" y="3386"/>
                      </a:cubicBezTo>
                      <a:cubicBezTo>
                        <a:pt x="167" y="3417"/>
                        <a:pt x="103" y="3514"/>
                        <a:pt x="24" y="3458"/>
                      </a:cubicBezTo>
                      <a:cubicBezTo>
                        <a:pt x="20" y="3563"/>
                        <a:pt x="34" y="3666"/>
                        <a:pt x="0" y="3765"/>
                      </a:cubicBezTo>
                      <a:cubicBezTo>
                        <a:pt x="77" y="3878"/>
                        <a:pt x="136" y="4002"/>
                        <a:pt x="202" y="4120"/>
                      </a:cubicBezTo>
                      <a:cubicBezTo>
                        <a:pt x="247" y="4101"/>
                        <a:pt x="311" y="4066"/>
                        <a:pt x="349" y="4116"/>
                      </a:cubicBezTo>
                      <a:cubicBezTo>
                        <a:pt x="408" y="4182"/>
                        <a:pt x="496" y="4198"/>
                        <a:pt x="580" y="4203"/>
                      </a:cubicBezTo>
                      <a:cubicBezTo>
                        <a:pt x="608" y="4258"/>
                        <a:pt x="634" y="4316"/>
                        <a:pt x="588" y="4370"/>
                      </a:cubicBezTo>
                      <a:cubicBezTo>
                        <a:pt x="806" y="4279"/>
                        <a:pt x="807" y="4541"/>
                        <a:pt x="926" y="4631"/>
                      </a:cubicBezTo>
                      <a:cubicBezTo>
                        <a:pt x="961" y="4700"/>
                        <a:pt x="992" y="4773"/>
                        <a:pt x="1052" y="4825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Freeform 119"/>
                <p:cNvSpPr>
                  <a:spLocks/>
                </p:cNvSpPr>
                <p:nvPr/>
              </p:nvSpPr>
              <p:spPr bwMode="auto">
                <a:xfrm flipV="1">
                  <a:off x="4120555" y="2423196"/>
                  <a:ext cx="1454150" cy="1647825"/>
                </a:xfrm>
                <a:custGeom>
                  <a:avLst/>
                  <a:gdLst>
                    <a:gd name="T0" fmla="*/ 311235 w 5074"/>
                    <a:gd name="T1" fmla="*/ 1639523 h 5756"/>
                    <a:gd name="T2" fmla="*/ 595531 w 5074"/>
                    <a:gd name="T3" fmla="*/ 1610895 h 5756"/>
                    <a:gd name="T4" fmla="*/ 640525 w 5074"/>
                    <a:gd name="T5" fmla="*/ 1504399 h 5756"/>
                    <a:gd name="T6" fmla="*/ 740831 w 5074"/>
                    <a:gd name="T7" fmla="*/ 1352098 h 5756"/>
                    <a:gd name="T8" fmla="*/ 806460 w 5074"/>
                    <a:gd name="T9" fmla="*/ 1256767 h 5756"/>
                    <a:gd name="T10" fmla="*/ 902181 w 5074"/>
                    <a:gd name="T11" fmla="*/ 1149985 h 5756"/>
                    <a:gd name="T12" fmla="*/ 948035 w 5074"/>
                    <a:gd name="T13" fmla="*/ 1075552 h 5756"/>
                    <a:gd name="T14" fmla="*/ 951187 w 5074"/>
                    <a:gd name="T15" fmla="*/ 926401 h 5756"/>
                    <a:gd name="T16" fmla="*/ 1004493 w 5074"/>
                    <a:gd name="T17" fmla="*/ 828779 h 5756"/>
                    <a:gd name="T18" fmla="*/ 1055505 w 5074"/>
                    <a:gd name="T19" fmla="*/ 706538 h 5756"/>
                    <a:gd name="T20" fmla="*/ 1119414 w 5074"/>
                    <a:gd name="T21" fmla="*/ 595175 h 5756"/>
                    <a:gd name="T22" fmla="*/ 1145494 w 5074"/>
                    <a:gd name="T23" fmla="*/ 403654 h 5756"/>
                    <a:gd name="T24" fmla="*/ 1234337 w 5074"/>
                    <a:gd name="T25" fmla="*/ 431710 h 5756"/>
                    <a:gd name="T26" fmla="*/ 1292801 w 5074"/>
                    <a:gd name="T27" fmla="*/ 388481 h 5756"/>
                    <a:gd name="T28" fmla="*/ 1333783 w 5074"/>
                    <a:gd name="T29" fmla="*/ 338955 h 5756"/>
                    <a:gd name="T30" fmla="*/ 1363015 w 5074"/>
                    <a:gd name="T31" fmla="*/ 277691 h 5756"/>
                    <a:gd name="T32" fmla="*/ 1434089 w 5074"/>
                    <a:gd name="T33" fmla="*/ 187513 h 5756"/>
                    <a:gd name="T34" fmla="*/ 1396259 w 5074"/>
                    <a:gd name="T35" fmla="*/ 66417 h 5756"/>
                    <a:gd name="T36" fmla="*/ 1244081 w 5074"/>
                    <a:gd name="T37" fmla="*/ 148579 h 5756"/>
                    <a:gd name="T38" fmla="*/ 1124573 w 5074"/>
                    <a:gd name="T39" fmla="*/ 271679 h 5756"/>
                    <a:gd name="T40" fmla="*/ 893296 w 5074"/>
                    <a:gd name="T41" fmla="*/ 485244 h 5756"/>
                    <a:gd name="T42" fmla="*/ 745990 w 5074"/>
                    <a:gd name="T43" fmla="*/ 548798 h 5756"/>
                    <a:gd name="T44" fmla="*/ 689245 w 5074"/>
                    <a:gd name="T45" fmla="*/ 635254 h 5756"/>
                    <a:gd name="T46" fmla="*/ 743411 w 5074"/>
                    <a:gd name="T47" fmla="*/ 797575 h 5756"/>
                    <a:gd name="T48" fmla="*/ 735386 w 5074"/>
                    <a:gd name="T49" fmla="*/ 994249 h 5756"/>
                    <a:gd name="T50" fmla="*/ 670617 w 5074"/>
                    <a:gd name="T51" fmla="*/ 1090725 h 5756"/>
                    <a:gd name="T52" fmla="*/ 422718 w 5074"/>
                    <a:gd name="T53" fmla="*/ 1277379 h 5756"/>
                    <a:gd name="T54" fmla="*/ 296619 w 5074"/>
                    <a:gd name="T55" fmla="*/ 1332918 h 5756"/>
                    <a:gd name="T56" fmla="*/ 164502 w 5074"/>
                    <a:gd name="T57" fmla="*/ 1403915 h 5756"/>
                    <a:gd name="T58" fmla="*/ 130684 w 5074"/>
                    <a:gd name="T59" fmla="*/ 1490085 h 5756"/>
                    <a:gd name="T60" fmla="*/ 24647 w 5074"/>
                    <a:gd name="T61" fmla="*/ 1576541 h 5756"/>
                    <a:gd name="T62" fmla="*/ 149599 w 5074"/>
                    <a:gd name="T63" fmla="*/ 1585989 h 5756"/>
                    <a:gd name="T64" fmla="*/ 224685 w 5074"/>
                    <a:gd name="T65" fmla="*/ 1642099 h 57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74"/>
                    <a:gd name="T100" fmla="*/ 0 h 5756"/>
                    <a:gd name="T101" fmla="*/ 5074 w 5074"/>
                    <a:gd name="T102" fmla="*/ 5756 h 57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74" h="5756">
                      <a:moveTo>
                        <a:pt x="784" y="5736"/>
                      </a:moveTo>
                      <a:cubicBezTo>
                        <a:pt x="882" y="5730"/>
                        <a:pt x="989" y="5756"/>
                        <a:pt x="1086" y="5727"/>
                      </a:cubicBezTo>
                      <a:cubicBezTo>
                        <a:pt x="1227" y="5692"/>
                        <a:pt x="1374" y="5717"/>
                        <a:pt x="1517" y="5699"/>
                      </a:cubicBezTo>
                      <a:cubicBezTo>
                        <a:pt x="1701" y="5650"/>
                        <a:pt x="1898" y="5696"/>
                        <a:pt x="2078" y="5627"/>
                      </a:cubicBezTo>
                      <a:cubicBezTo>
                        <a:pt x="2068" y="5516"/>
                        <a:pt x="2147" y="5432"/>
                        <a:pt x="2164" y="5327"/>
                      </a:cubicBezTo>
                      <a:cubicBezTo>
                        <a:pt x="2202" y="5318"/>
                        <a:pt x="2226" y="5294"/>
                        <a:pt x="2235" y="5255"/>
                      </a:cubicBezTo>
                      <a:cubicBezTo>
                        <a:pt x="2314" y="5219"/>
                        <a:pt x="2391" y="5180"/>
                        <a:pt x="2467" y="5138"/>
                      </a:cubicBezTo>
                      <a:cubicBezTo>
                        <a:pt x="2460" y="4988"/>
                        <a:pt x="2584" y="4873"/>
                        <a:pt x="2585" y="4723"/>
                      </a:cubicBezTo>
                      <a:cubicBezTo>
                        <a:pt x="2628" y="4678"/>
                        <a:pt x="2692" y="4664"/>
                        <a:pt x="2747" y="4638"/>
                      </a:cubicBezTo>
                      <a:cubicBezTo>
                        <a:pt x="2740" y="4552"/>
                        <a:pt x="2731" y="4441"/>
                        <a:pt x="2814" y="4390"/>
                      </a:cubicBezTo>
                      <a:cubicBezTo>
                        <a:pt x="2861" y="4341"/>
                        <a:pt x="2949" y="4386"/>
                        <a:pt x="2996" y="4324"/>
                      </a:cubicBezTo>
                      <a:cubicBezTo>
                        <a:pt x="3059" y="4224"/>
                        <a:pt x="3216" y="4178"/>
                        <a:pt x="3148" y="4017"/>
                      </a:cubicBezTo>
                      <a:cubicBezTo>
                        <a:pt x="3208" y="3948"/>
                        <a:pt x="3352" y="3993"/>
                        <a:pt x="3257" y="3809"/>
                      </a:cubicBezTo>
                      <a:cubicBezTo>
                        <a:pt x="3270" y="3796"/>
                        <a:pt x="3296" y="3770"/>
                        <a:pt x="3308" y="3757"/>
                      </a:cubicBezTo>
                      <a:cubicBezTo>
                        <a:pt x="3258" y="3674"/>
                        <a:pt x="3315" y="3591"/>
                        <a:pt x="3338" y="3509"/>
                      </a:cubicBezTo>
                      <a:cubicBezTo>
                        <a:pt x="3333" y="3419"/>
                        <a:pt x="3313" y="3328"/>
                        <a:pt x="3319" y="3236"/>
                      </a:cubicBezTo>
                      <a:cubicBezTo>
                        <a:pt x="3337" y="3179"/>
                        <a:pt x="3373" y="3129"/>
                        <a:pt x="3411" y="3084"/>
                      </a:cubicBezTo>
                      <a:cubicBezTo>
                        <a:pt x="3437" y="3019"/>
                        <a:pt x="3441" y="2935"/>
                        <a:pt x="3505" y="2895"/>
                      </a:cubicBezTo>
                      <a:cubicBezTo>
                        <a:pt x="3537" y="2872"/>
                        <a:pt x="3604" y="2863"/>
                        <a:pt x="3598" y="2811"/>
                      </a:cubicBezTo>
                      <a:cubicBezTo>
                        <a:pt x="3589" y="2686"/>
                        <a:pt x="3713" y="2601"/>
                        <a:pt x="3683" y="2468"/>
                      </a:cubicBezTo>
                      <a:cubicBezTo>
                        <a:pt x="3699" y="2441"/>
                        <a:pt x="3731" y="2387"/>
                        <a:pt x="3748" y="2360"/>
                      </a:cubicBezTo>
                      <a:cubicBezTo>
                        <a:pt x="3842" y="2298"/>
                        <a:pt x="3883" y="2185"/>
                        <a:pt x="3906" y="2079"/>
                      </a:cubicBezTo>
                      <a:cubicBezTo>
                        <a:pt x="3862" y="1977"/>
                        <a:pt x="3768" y="1889"/>
                        <a:pt x="3827" y="1763"/>
                      </a:cubicBezTo>
                      <a:cubicBezTo>
                        <a:pt x="3820" y="1620"/>
                        <a:pt x="3889" y="1495"/>
                        <a:pt x="3997" y="1410"/>
                      </a:cubicBezTo>
                      <a:cubicBezTo>
                        <a:pt x="4096" y="1377"/>
                        <a:pt x="4198" y="1366"/>
                        <a:pt x="4304" y="1365"/>
                      </a:cubicBezTo>
                      <a:cubicBezTo>
                        <a:pt x="4305" y="1413"/>
                        <a:pt x="4306" y="1461"/>
                        <a:pt x="4307" y="1508"/>
                      </a:cubicBezTo>
                      <a:lnTo>
                        <a:pt x="4333" y="1499"/>
                      </a:lnTo>
                      <a:cubicBezTo>
                        <a:pt x="4353" y="1421"/>
                        <a:pt x="4446" y="1394"/>
                        <a:pt x="4511" y="1357"/>
                      </a:cubicBezTo>
                      <a:cubicBezTo>
                        <a:pt x="4515" y="1315"/>
                        <a:pt x="4520" y="1273"/>
                        <a:pt x="4524" y="1231"/>
                      </a:cubicBezTo>
                      <a:cubicBezTo>
                        <a:pt x="4552" y="1184"/>
                        <a:pt x="4607" y="1193"/>
                        <a:pt x="4654" y="1184"/>
                      </a:cubicBezTo>
                      <a:cubicBezTo>
                        <a:pt x="4657" y="1141"/>
                        <a:pt x="4661" y="1099"/>
                        <a:pt x="4666" y="1056"/>
                      </a:cubicBezTo>
                      <a:cubicBezTo>
                        <a:pt x="4696" y="1027"/>
                        <a:pt x="4726" y="999"/>
                        <a:pt x="4756" y="970"/>
                      </a:cubicBezTo>
                      <a:cubicBezTo>
                        <a:pt x="4764" y="902"/>
                        <a:pt x="4775" y="834"/>
                        <a:pt x="4807" y="771"/>
                      </a:cubicBezTo>
                      <a:cubicBezTo>
                        <a:pt x="4856" y="742"/>
                        <a:pt x="4955" y="684"/>
                        <a:pt x="5004" y="655"/>
                      </a:cubicBezTo>
                      <a:cubicBezTo>
                        <a:pt x="5018" y="572"/>
                        <a:pt x="5074" y="486"/>
                        <a:pt x="5027" y="402"/>
                      </a:cubicBezTo>
                      <a:cubicBezTo>
                        <a:pt x="5014" y="322"/>
                        <a:pt x="4961" y="237"/>
                        <a:pt x="4872" y="232"/>
                      </a:cubicBezTo>
                      <a:cubicBezTo>
                        <a:pt x="4724" y="201"/>
                        <a:pt x="4652" y="0"/>
                        <a:pt x="4488" y="28"/>
                      </a:cubicBezTo>
                      <a:cubicBezTo>
                        <a:pt x="4369" y="164"/>
                        <a:pt x="4420" y="367"/>
                        <a:pt x="4341" y="519"/>
                      </a:cubicBezTo>
                      <a:cubicBezTo>
                        <a:pt x="4298" y="597"/>
                        <a:pt x="4295" y="696"/>
                        <a:pt x="4228" y="758"/>
                      </a:cubicBezTo>
                      <a:cubicBezTo>
                        <a:pt x="4151" y="857"/>
                        <a:pt x="4011" y="865"/>
                        <a:pt x="3924" y="949"/>
                      </a:cubicBezTo>
                      <a:cubicBezTo>
                        <a:pt x="3815" y="1087"/>
                        <a:pt x="3701" y="1221"/>
                        <a:pt x="3596" y="1362"/>
                      </a:cubicBezTo>
                      <a:cubicBezTo>
                        <a:pt x="3446" y="1486"/>
                        <a:pt x="3286" y="1597"/>
                        <a:pt x="3117" y="1695"/>
                      </a:cubicBezTo>
                      <a:cubicBezTo>
                        <a:pt x="3044" y="1753"/>
                        <a:pt x="2940" y="1724"/>
                        <a:pt x="2864" y="1689"/>
                      </a:cubicBezTo>
                      <a:cubicBezTo>
                        <a:pt x="2782" y="1770"/>
                        <a:pt x="2716" y="1879"/>
                        <a:pt x="2603" y="1917"/>
                      </a:cubicBezTo>
                      <a:cubicBezTo>
                        <a:pt x="2533" y="1930"/>
                        <a:pt x="2504" y="2012"/>
                        <a:pt x="2536" y="2071"/>
                      </a:cubicBezTo>
                      <a:cubicBezTo>
                        <a:pt x="2521" y="2138"/>
                        <a:pt x="2484" y="2217"/>
                        <a:pt x="2405" y="2219"/>
                      </a:cubicBezTo>
                      <a:cubicBezTo>
                        <a:pt x="2441" y="2321"/>
                        <a:pt x="2514" y="2412"/>
                        <a:pt x="2516" y="2525"/>
                      </a:cubicBezTo>
                      <a:cubicBezTo>
                        <a:pt x="2583" y="2601"/>
                        <a:pt x="2571" y="2697"/>
                        <a:pt x="2594" y="2786"/>
                      </a:cubicBezTo>
                      <a:cubicBezTo>
                        <a:pt x="2608" y="2935"/>
                        <a:pt x="2662" y="3084"/>
                        <a:pt x="2645" y="3234"/>
                      </a:cubicBezTo>
                      <a:cubicBezTo>
                        <a:pt x="2616" y="3313"/>
                        <a:pt x="2588" y="3392"/>
                        <a:pt x="2566" y="3473"/>
                      </a:cubicBezTo>
                      <a:cubicBezTo>
                        <a:pt x="2512" y="3527"/>
                        <a:pt x="2456" y="3583"/>
                        <a:pt x="2441" y="3661"/>
                      </a:cubicBezTo>
                      <a:cubicBezTo>
                        <a:pt x="2439" y="3728"/>
                        <a:pt x="2381" y="3765"/>
                        <a:pt x="2340" y="3810"/>
                      </a:cubicBezTo>
                      <a:cubicBezTo>
                        <a:pt x="2314" y="3855"/>
                        <a:pt x="2270" y="3780"/>
                        <a:pt x="2234" y="3809"/>
                      </a:cubicBezTo>
                      <a:cubicBezTo>
                        <a:pt x="1979" y="4025"/>
                        <a:pt x="1723" y="4239"/>
                        <a:pt x="1475" y="4462"/>
                      </a:cubicBezTo>
                      <a:cubicBezTo>
                        <a:pt x="1317" y="4614"/>
                        <a:pt x="1320" y="4363"/>
                        <a:pt x="1208" y="4405"/>
                      </a:cubicBezTo>
                      <a:cubicBezTo>
                        <a:pt x="1117" y="4468"/>
                        <a:pt x="1131" y="4600"/>
                        <a:pt x="1035" y="4656"/>
                      </a:cubicBezTo>
                      <a:cubicBezTo>
                        <a:pt x="1005" y="4739"/>
                        <a:pt x="919" y="4707"/>
                        <a:pt x="857" y="4723"/>
                      </a:cubicBezTo>
                      <a:cubicBezTo>
                        <a:pt x="820" y="4829"/>
                        <a:pt x="694" y="4959"/>
                        <a:pt x="574" y="4904"/>
                      </a:cubicBezTo>
                      <a:cubicBezTo>
                        <a:pt x="543" y="4935"/>
                        <a:pt x="510" y="4962"/>
                        <a:pt x="467" y="4973"/>
                      </a:cubicBezTo>
                      <a:cubicBezTo>
                        <a:pt x="464" y="5031"/>
                        <a:pt x="459" y="5147"/>
                        <a:pt x="456" y="5205"/>
                      </a:cubicBezTo>
                      <a:cubicBezTo>
                        <a:pt x="381" y="5260"/>
                        <a:pt x="293" y="5298"/>
                        <a:pt x="225" y="5361"/>
                      </a:cubicBezTo>
                      <a:cubicBezTo>
                        <a:pt x="204" y="5429"/>
                        <a:pt x="148" y="5477"/>
                        <a:pt x="86" y="5507"/>
                      </a:cubicBezTo>
                      <a:cubicBezTo>
                        <a:pt x="61" y="5552"/>
                        <a:pt x="25" y="5590"/>
                        <a:pt x="0" y="5634"/>
                      </a:cubicBezTo>
                      <a:cubicBezTo>
                        <a:pt x="179" y="5634"/>
                        <a:pt x="337" y="5482"/>
                        <a:pt x="522" y="5540"/>
                      </a:cubicBezTo>
                      <a:cubicBezTo>
                        <a:pt x="586" y="5584"/>
                        <a:pt x="659" y="5605"/>
                        <a:pt x="738" y="5604"/>
                      </a:cubicBezTo>
                      <a:cubicBezTo>
                        <a:pt x="745" y="5651"/>
                        <a:pt x="740" y="5705"/>
                        <a:pt x="784" y="5736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Freeform 120"/>
                <p:cNvSpPr>
                  <a:spLocks/>
                </p:cNvSpPr>
                <p:nvPr/>
              </p:nvSpPr>
              <p:spPr bwMode="auto">
                <a:xfrm flipV="1">
                  <a:off x="7017744" y="4244057"/>
                  <a:ext cx="346075" cy="312738"/>
                </a:xfrm>
                <a:custGeom>
                  <a:avLst/>
                  <a:gdLst>
                    <a:gd name="T0" fmla="*/ 166207 w 1216"/>
                    <a:gd name="T1" fmla="*/ 310177 h 1099"/>
                    <a:gd name="T2" fmla="*/ 204913 w 1216"/>
                    <a:gd name="T3" fmla="*/ 289973 h 1099"/>
                    <a:gd name="T4" fmla="*/ 183283 w 1216"/>
                    <a:gd name="T5" fmla="*/ 210294 h 1099"/>
                    <a:gd name="T6" fmla="*/ 181576 w 1216"/>
                    <a:gd name="T7" fmla="*/ 176715 h 1099"/>
                    <a:gd name="T8" fmla="*/ 218004 w 1216"/>
                    <a:gd name="T9" fmla="*/ 174439 h 1099"/>
                    <a:gd name="T10" fmla="*/ 285455 w 1216"/>
                    <a:gd name="T11" fmla="*/ 209441 h 1099"/>
                    <a:gd name="T12" fmla="*/ 307085 w 1216"/>
                    <a:gd name="T13" fmla="*/ 229360 h 1099"/>
                    <a:gd name="T14" fmla="*/ 346075 w 1216"/>
                    <a:gd name="T15" fmla="*/ 229929 h 1099"/>
                    <a:gd name="T16" fmla="*/ 324161 w 1216"/>
                    <a:gd name="T17" fmla="*/ 150820 h 1099"/>
                    <a:gd name="T18" fmla="*/ 305377 w 1216"/>
                    <a:gd name="T19" fmla="*/ 159357 h 1099"/>
                    <a:gd name="T20" fmla="*/ 215728 w 1216"/>
                    <a:gd name="T21" fmla="*/ 98175 h 1099"/>
                    <a:gd name="T22" fmla="*/ 221704 w 1216"/>
                    <a:gd name="T23" fmla="*/ 61751 h 1099"/>
                    <a:gd name="T24" fmla="*/ 201213 w 1216"/>
                    <a:gd name="T25" fmla="*/ 33294 h 1099"/>
                    <a:gd name="T26" fmla="*/ 173037 w 1216"/>
                    <a:gd name="T27" fmla="*/ 0 h 1099"/>
                    <a:gd name="T28" fmla="*/ 131770 w 1216"/>
                    <a:gd name="T29" fmla="*/ 26180 h 1099"/>
                    <a:gd name="T30" fmla="*/ 134047 w 1216"/>
                    <a:gd name="T31" fmla="*/ 59759 h 1099"/>
                    <a:gd name="T32" fmla="*/ 112987 w 1216"/>
                    <a:gd name="T33" fmla="*/ 98175 h 1099"/>
                    <a:gd name="T34" fmla="*/ 55213 w 1216"/>
                    <a:gd name="T35" fmla="*/ 100167 h 1099"/>
                    <a:gd name="T36" fmla="*/ 24760 w 1216"/>
                    <a:gd name="T37" fmla="*/ 160780 h 1099"/>
                    <a:gd name="T38" fmla="*/ 7400 w 1216"/>
                    <a:gd name="T39" fmla="*/ 207449 h 1099"/>
                    <a:gd name="T40" fmla="*/ 31306 w 1216"/>
                    <a:gd name="T41" fmla="*/ 252979 h 1099"/>
                    <a:gd name="T42" fmla="*/ 64889 w 1216"/>
                    <a:gd name="T43" fmla="*/ 250987 h 1099"/>
                    <a:gd name="T44" fmla="*/ 103310 w 1216"/>
                    <a:gd name="T45" fmla="*/ 260662 h 1099"/>
                    <a:gd name="T46" fmla="*/ 116402 w 1216"/>
                    <a:gd name="T47" fmla="*/ 200904 h 1099"/>
                    <a:gd name="T48" fmla="*/ 143724 w 1216"/>
                    <a:gd name="T49" fmla="*/ 200334 h 1099"/>
                    <a:gd name="T50" fmla="*/ 166207 w 1216"/>
                    <a:gd name="T51" fmla="*/ 310177 h 109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16"/>
                    <a:gd name="T79" fmla="*/ 0 h 1099"/>
                    <a:gd name="T80" fmla="*/ 1216 w 1216"/>
                    <a:gd name="T81" fmla="*/ 1099 h 109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16" h="1099">
                      <a:moveTo>
                        <a:pt x="584" y="1090"/>
                      </a:moveTo>
                      <a:cubicBezTo>
                        <a:pt x="638" y="1099"/>
                        <a:pt x="720" y="1090"/>
                        <a:pt x="720" y="1019"/>
                      </a:cubicBezTo>
                      <a:cubicBezTo>
                        <a:pt x="748" y="902"/>
                        <a:pt x="522" y="900"/>
                        <a:pt x="644" y="739"/>
                      </a:cubicBezTo>
                      <a:cubicBezTo>
                        <a:pt x="638" y="702"/>
                        <a:pt x="591" y="650"/>
                        <a:pt x="638" y="621"/>
                      </a:cubicBezTo>
                      <a:cubicBezTo>
                        <a:pt x="667" y="577"/>
                        <a:pt x="725" y="607"/>
                        <a:pt x="766" y="613"/>
                      </a:cubicBezTo>
                      <a:cubicBezTo>
                        <a:pt x="966" y="494"/>
                        <a:pt x="890" y="732"/>
                        <a:pt x="1003" y="736"/>
                      </a:cubicBezTo>
                      <a:cubicBezTo>
                        <a:pt x="1056" y="730"/>
                        <a:pt x="1081" y="753"/>
                        <a:pt x="1079" y="806"/>
                      </a:cubicBezTo>
                      <a:cubicBezTo>
                        <a:pt x="1124" y="810"/>
                        <a:pt x="1170" y="810"/>
                        <a:pt x="1216" y="808"/>
                      </a:cubicBezTo>
                      <a:cubicBezTo>
                        <a:pt x="1198" y="713"/>
                        <a:pt x="1146" y="627"/>
                        <a:pt x="1139" y="530"/>
                      </a:cubicBezTo>
                      <a:cubicBezTo>
                        <a:pt x="1122" y="537"/>
                        <a:pt x="1089" y="553"/>
                        <a:pt x="1073" y="560"/>
                      </a:cubicBezTo>
                      <a:cubicBezTo>
                        <a:pt x="959" y="504"/>
                        <a:pt x="873" y="403"/>
                        <a:pt x="758" y="345"/>
                      </a:cubicBezTo>
                      <a:cubicBezTo>
                        <a:pt x="749" y="301"/>
                        <a:pt x="768" y="259"/>
                        <a:pt x="779" y="217"/>
                      </a:cubicBezTo>
                      <a:cubicBezTo>
                        <a:pt x="752" y="186"/>
                        <a:pt x="727" y="153"/>
                        <a:pt x="707" y="117"/>
                      </a:cubicBezTo>
                      <a:cubicBezTo>
                        <a:pt x="657" y="93"/>
                        <a:pt x="605" y="62"/>
                        <a:pt x="608" y="0"/>
                      </a:cubicBezTo>
                      <a:cubicBezTo>
                        <a:pt x="555" y="23"/>
                        <a:pt x="502" y="49"/>
                        <a:pt x="463" y="92"/>
                      </a:cubicBezTo>
                      <a:cubicBezTo>
                        <a:pt x="412" y="120"/>
                        <a:pt x="461" y="174"/>
                        <a:pt x="471" y="210"/>
                      </a:cubicBezTo>
                      <a:cubicBezTo>
                        <a:pt x="454" y="259"/>
                        <a:pt x="431" y="306"/>
                        <a:pt x="397" y="345"/>
                      </a:cubicBezTo>
                      <a:cubicBezTo>
                        <a:pt x="346" y="347"/>
                        <a:pt x="244" y="351"/>
                        <a:pt x="194" y="352"/>
                      </a:cubicBezTo>
                      <a:cubicBezTo>
                        <a:pt x="255" y="462"/>
                        <a:pt x="184" y="563"/>
                        <a:pt x="87" y="565"/>
                      </a:cubicBezTo>
                      <a:cubicBezTo>
                        <a:pt x="3" y="569"/>
                        <a:pt x="0" y="671"/>
                        <a:pt x="26" y="729"/>
                      </a:cubicBezTo>
                      <a:cubicBezTo>
                        <a:pt x="54" y="782"/>
                        <a:pt x="77" y="839"/>
                        <a:pt x="110" y="889"/>
                      </a:cubicBezTo>
                      <a:cubicBezTo>
                        <a:pt x="132" y="945"/>
                        <a:pt x="192" y="889"/>
                        <a:pt x="228" y="882"/>
                      </a:cubicBezTo>
                      <a:cubicBezTo>
                        <a:pt x="277" y="874"/>
                        <a:pt x="315" y="915"/>
                        <a:pt x="363" y="916"/>
                      </a:cubicBezTo>
                      <a:cubicBezTo>
                        <a:pt x="363" y="843"/>
                        <a:pt x="378" y="773"/>
                        <a:pt x="409" y="706"/>
                      </a:cubicBezTo>
                      <a:cubicBezTo>
                        <a:pt x="433" y="706"/>
                        <a:pt x="481" y="705"/>
                        <a:pt x="505" y="704"/>
                      </a:cubicBezTo>
                      <a:cubicBezTo>
                        <a:pt x="533" y="833"/>
                        <a:pt x="564" y="960"/>
                        <a:pt x="584" y="1090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7" name="Freeform 121"/>
                <p:cNvSpPr>
                  <a:spLocks/>
                </p:cNvSpPr>
                <p:nvPr/>
              </p:nvSpPr>
              <p:spPr bwMode="auto">
                <a:xfrm flipV="1">
                  <a:off x="6622455" y="4413921"/>
                  <a:ext cx="1182688" cy="942975"/>
                </a:xfrm>
                <a:custGeom>
                  <a:avLst/>
                  <a:gdLst>
                    <a:gd name="T0" fmla="*/ 1173243 w 4132"/>
                    <a:gd name="T1" fmla="*/ 906552 h 3288"/>
                    <a:gd name="T2" fmla="*/ 1162079 w 4132"/>
                    <a:gd name="T3" fmla="*/ 786673 h 3288"/>
                    <a:gd name="T4" fmla="*/ 1155210 w 4132"/>
                    <a:gd name="T5" fmla="*/ 738779 h 3288"/>
                    <a:gd name="T6" fmla="*/ 1102831 w 4132"/>
                    <a:gd name="T7" fmla="*/ 689737 h 3288"/>
                    <a:gd name="T8" fmla="*/ 1026694 w 4132"/>
                    <a:gd name="T9" fmla="*/ 583623 h 3288"/>
                    <a:gd name="T10" fmla="*/ 1065335 w 4132"/>
                    <a:gd name="T11" fmla="*/ 523397 h 3288"/>
                    <a:gd name="T12" fmla="*/ 992061 w 4132"/>
                    <a:gd name="T13" fmla="*/ 448257 h 3288"/>
                    <a:gd name="T14" fmla="*/ 792561 w 4132"/>
                    <a:gd name="T15" fmla="*/ 393767 h 3288"/>
                    <a:gd name="T16" fmla="*/ 752203 w 4132"/>
                    <a:gd name="T17" fmla="*/ 313465 h 3288"/>
                    <a:gd name="T18" fmla="*/ 814028 w 4132"/>
                    <a:gd name="T19" fmla="*/ 262415 h 3288"/>
                    <a:gd name="T20" fmla="*/ 845227 w 4132"/>
                    <a:gd name="T21" fmla="*/ 173510 h 3288"/>
                    <a:gd name="T22" fmla="*/ 860969 w 4132"/>
                    <a:gd name="T23" fmla="*/ 113283 h 3288"/>
                    <a:gd name="T24" fmla="*/ 723581 w 4132"/>
                    <a:gd name="T25" fmla="*/ 10038 h 3288"/>
                    <a:gd name="T26" fmla="*/ 630557 w 4132"/>
                    <a:gd name="T27" fmla="*/ 80302 h 3288"/>
                    <a:gd name="T28" fmla="*/ 570736 w 4132"/>
                    <a:gd name="T29" fmla="*/ 191291 h 3288"/>
                    <a:gd name="T30" fmla="*/ 461111 w 4132"/>
                    <a:gd name="T31" fmla="*/ 188997 h 3288"/>
                    <a:gd name="T32" fmla="*/ 328588 w 4132"/>
                    <a:gd name="T33" fmla="*/ 120166 h 3288"/>
                    <a:gd name="T34" fmla="*/ 250162 w 4132"/>
                    <a:gd name="T35" fmla="*/ 133645 h 3288"/>
                    <a:gd name="T36" fmla="*/ 173739 w 4132"/>
                    <a:gd name="T37" fmla="*/ 209359 h 3288"/>
                    <a:gd name="T38" fmla="*/ 48372 w 4132"/>
                    <a:gd name="T39" fmla="*/ 355910 h 3288"/>
                    <a:gd name="T40" fmla="*/ 5438 w 4132"/>
                    <a:gd name="T41" fmla="*/ 445963 h 3288"/>
                    <a:gd name="T42" fmla="*/ 129088 w 4132"/>
                    <a:gd name="T43" fmla="*/ 512212 h 3288"/>
                    <a:gd name="T44" fmla="*/ 153417 w 4132"/>
                    <a:gd name="T45" fmla="*/ 578174 h 3288"/>
                    <a:gd name="T46" fmla="*/ 224974 w 4132"/>
                    <a:gd name="T47" fmla="*/ 618326 h 3288"/>
                    <a:gd name="T48" fmla="*/ 279071 w 4132"/>
                    <a:gd name="T49" fmla="*/ 618039 h 3288"/>
                    <a:gd name="T50" fmla="*/ 389840 w 4132"/>
                    <a:gd name="T51" fmla="*/ 515367 h 3288"/>
                    <a:gd name="T52" fmla="*/ 428481 w 4132"/>
                    <a:gd name="T53" fmla="*/ 545767 h 3288"/>
                    <a:gd name="T54" fmla="*/ 438213 w 4132"/>
                    <a:gd name="T55" fmla="*/ 618612 h 3288"/>
                    <a:gd name="T56" fmla="*/ 548410 w 4132"/>
                    <a:gd name="T57" fmla="*/ 708665 h 3288"/>
                    <a:gd name="T58" fmla="*/ 573884 w 4132"/>
                    <a:gd name="T59" fmla="*/ 700348 h 3288"/>
                    <a:gd name="T60" fmla="*/ 638858 w 4132"/>
                    <a:gd name="T61" fmla="*/ 675397 h 3288"/>
                    <a:gd name="T62" fmla="*/ 704403 w 4132"/>
                    <a:gd name="T63" fmla="*/ 653027 h 3288"/>
                    <a:gd name="T64" fmla="*/ 770235 w 4132"/>
                    <a:gd name="T65" fmla="*/ 669088 h 3288"/>
                    <a:gd name="T66" fmla="*/ 815459 w 4132"/>
                    <a:gd name="T67" fmla="*/ 704650 h 3288"/>
                    <a:gd name="T68" fmla="*/ 893313 w 4132"/>
                    <a:gd name="T69" fmla="*/ 817360 h 3288"/>
                    <a:gd name="T70" fmla="*/ 853814 w 4132"/>
                    <a:gd name="T71" fmla="*/ 857798 h 3288"/>
                    <a:gd name="T72" fmla="*/ 973742 w 4132"/>
                    <a:gd name="T73" fmla="*/ 829692 h 3288"/>
                    <a:gd name="T74" fmla="*/ 1057321 w 4132"/>
                    <a:gd name="T75" fmla="*/ 887337 h 3288"/>
                    <a:gd name="T76" fmla="*/ 1116569 w 4132"/>
                    <a:gd name="T77" fmla="*/ 940394 h 328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32"/>
                    <a:gd name="T118" fmla="*/ 0 h 3288"/>
                    <a:gd name="T119" fmla="*/ 4132 w 4132"/>
                    <a:gd name="T120" fmla="*/ 3288 h 328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32" h="3288">
                      <a:moveTo>
                        <a:pt x="3901" y="3279"/>
                      </a:moveTo>
                      <a:cubicBezTo>
                        <a:pt x="3990" y="3288"/>
                        <a:pt x="4017" y="3176"/>
                        <a:pt x="4099" y="3161"/>
                      </a:cubicBezTo>
                      <a:cubicBezTo>
                        <a:pt x="4107" y="3144"/>
                        <a:pt x="4124" y="3111"/>
                        <a:pt x="4132" y="3094"/>
                      </a:cubicBezTo>
                      <a:cubicBezTo>
                        <a:pt x="4099" y="2979"/>
                        <a:pt x="4054" y="2866"/>
                        <a:pt x="4060" y="2743"/>
                      </a:cubicBezTo>
                      <a:cubicBezTo>
                        <a:pt x="4065" y="2700"/>
                        <a:pt x="4003" y="2687"/>
                        <a:pt x="4005" y="2643"/>
                      </a:cubicBezTo>
                      <a:cubicBezTo>
                        <a:pt x="4013" y="2626"/>
                        <a:pt x="4028" y="2593"/>
                        <a:pt x="4036" y="2576"/>
                      </a:cubicBezTo>
                      <a:cubicBezTo>
                        <a:pt x="4012" y="2574"/>
                        <a:pt x="3963" y="2569"/>
                        <a:pt x="3939" y="2566"/>
                      </a:cubicBezTo>
                      <a:cubicBezTo>
                        <a:pt x="3880" y="2528"/>
                        <a:pt x="3914" y="2441"/>
                        <a:pt x="3853" y="2405"/>
                      </a:cubicBezTo>
                      <a:cubicBezTo>
                        <a:pt x="3749" y="2331"/>
                        <a:pt x="3773" y="2169"/>
                        <a:pt x="3658" y="2106"/>
                      </a:cubicBezTo>
                      <a:cubicBezTo>
                        <a:pt x="3640" y="2088"/>
                        <a:pt x="3605" y="2053"/>
                        <a:pt x="3587" y="2035"/>
                      </a:cubicBezTo>
                      <a:cubicBezTo>
                        <a:pt x="3551" y="1973"/>
                        <a:pt x="3650" y="1956"/>
                        <a:pt x="3646" y="1901"/>
                      </a:cubicBezTo>
                      <a:cubicBezTo>
                        <a:pt x="3642" y="1847"/>
                        <a:pt x="3667" y="1822"/>
                        <a:pt x="3722" y="1825"/>
                      </a:cubicBezTo>
                      <a:cubicBezTo>
                        <a:pt x="3671" y="1768"/>
                        <a:pt x="3634" y="1701"/>
                        <a:pt x="3604" y="1631"/>
                      </a:cubicBezTo>
                      <a:cubicBezTo>
                        <a:pt x="3558" y="1608"/>
                        <a:pt x="3513" y="1585"/>
                        <a:pt x="3466" y="1563"/>
                      </a:cubicBezTo>
                      <a:cubicBezTo>
                        <a:pt x="3253" y="1616"/>
                        <a:pt x="3067" y="1456"/>
                        <a:pt x="2900" y="1349"/>
                      </a:cubicBezTo>
                      <a:cubicBezTo>
                        <a:pt x="2855" y="1322"/>
                        <a:pt x="2817" y="1388"/>
                        <a:pt x="2769" y="1373"/>
                      </a:cubicBezTo>
                      <a:cubicBezTo>
                        <a:pt x="2720" y="1355"/>
                        <a:pt x="2672" y="1330"/>
                        <a:pt x="2631" y="1297"/>
                      </a:cubicBezTo>
                      <a:cubicBezTo>
                        <a:pt x="2630" y="1246"/>
                        <a:pt x="2628" y="1144"/>
                        <a:pt x="2628" y="1093"/>
                      </a:cubicBezTo>
                      <a:cubicBezTo>
                        <a:pt x="2679" y="1055"/>
                        <a:pt x="2899" y="1151"/>
                        <a:pt x="2909" y="1021"/>
                      </a:cubicBezTo>
                      <a:cubicBezTo>
                        <a:pt x="2914" y="970"/>
                        <a:pt x="2833" y="967"/>
                        <a:pt x="2844" y="915"/>
                      </a:cubicBezTo>
                      <a:cubicBezTo>
                        <a:pt x="2865" y="861"/>
                        <a:pt x="2874" y="804"/>
                        <a:pt x="2885" y="747"/>
                      </a:cubicBezTo>
                      <a:cubicBezTo>
                        <a:pt x="2932" y="712"/>
                        <a:pt x="2947" y="661"/>
                        <a:pt x="2953" y="605"/>
                      </a:cubicBezTo>
                      <a:cubicBezTo>
                        <a:pt x="2996" y="588"/>
                        <a:pt x="3039" y="570"/>
                        <a:pt x="3083" y="555"/>
                      </a:cubicBezTo>
                      <a:cubicBezTo>
                        <a:pt x="3085" y="495"/>
                        <a:pt x="3049" y="436"/>
                        <a:pt x="3008" y="395"/>
                      </a:cubicBezTo>
                      <a:cubicBezTo>
                        <a:pt x="2877" y="363"/>
                        <a:pt x="2747" y="315"/>
                        <a:pt x="2634" y="241"/>
                      </a:cubicBezTo>
                      <a:cubicBezTo>
                        <a:pt x="2620" y="170"/>
                        <a:pt x="2606" y="61"/>
                        <a:pt x="2528" y="35"/>
                      </a:cubicBezTo>
                      <a:cubicBezTo>
                        <a:pt x="2515" y="73"/>
                        <a:pt x="2506" y="147"/>
                        <a:pt x="2450" y="138"/>
                      </a:cubicBezTo>
                      <a:cubicBezTo>
                        <a:pt x="2327" y="124"/>
                        <a:pt x="2076" y="0"/>
                        <a:pt x="2203" y="280"/>
                      </a:cubicBezTo>
                      <a:cubicBezTo>
                        <a:pt x="2189" y="354"/>
                        <a:pt x="2253" y="412"/>
                        <a:pt x="2237" y="484"/>
                      </a:cubicBezTo>
                      <a:cubicBezTo>
                        <a:pt x="2112" y="482"/>
                        <a:pt x="2127" y="692"/>
                        <a:pt x="1994" y="667"/>
                      </a:cubicBezTo>
                      <a:cubicBezTo>
                        <a:pt x="1941" y="672"/>
                        <a:pt x="1937" y="593"/>
                        <a:pt x="1885" y="598"/>
                      </a:cubicBezTo>
                      <a:cubicBezTo>
                        <a:pt x="1792" y="612"/>
                        <a:pt x="1702" y="641"/>
                        <a:pt x="1611" y="659"/>
                      </a:cubicBezTo>
                      <a:cubicBezTo>
                        <a:pt x="1557" y="619"/>
                        <a:pt x="1526" y="565"/>
                        <a:pt x="1527" y="497"/>
                      </a:cubicBezTo>
                      <a:cubicBezTo>
                        <a:pt x="1403" y="462"/>
                        <a:pt x="1274" y="447"/>
                        <a:pt x="1148" y="419"/>
                      </a:cubicBezTo>
                      <a:cubicBezTo>
                        <a:pt x="1097" y="420"/>
                        <a:pt x="1088" y="350"/>
                        <a:pt x="1038" y="350"/>
                      </a:cubicBezTo>
                      <a:cubicBezTo>
                        <a:pt x="958" y="335"/>
                        <a:pt x="926" y="425"/>
                        <a:pt x="874" y="466"/>
                      </a:cubicBezTo>
                      <a:cubicBezTo>
                        <a:pt x="832" y="538"/>
                        <a:pt x="753" y="410"/>
                        <a:pt x="712" y="481"/>
                      </a:cubicBezTo>
                      <a:cubicBezTo>
                        <a:pt x="636" y="541"/>
                        <a:pt x="639" y="646"/>
                        <a:pt x="607" y="730"/>
                      </a:cubicBezTo>
                      <a:cubicBezTo>
                        <a:pt x="560" y="795"/>
                        <a:pt x="486" y="823"/>
                        <a:pt x="416" y="854"/>
                      </a:cubicBezTo>
                      <a:cubicBezTo>
                        <a:pt x="359" y="999"/>
                        <a:pt x="244" y="1108"/>
                        <a:pt x="169" y="1241"/>
                      </a:cubicBezTo>
                      <a:cubicBezTo>
                        <a:pt x="179" y="1343"/>
                        <a:pt x="161" y="1422"/>
                        <a:pt x="112" y="1503"/>
                      </a:cubicBezTo>
                      <a:cubicBezTo>
                        <a:pt x="80" y="1518"/>
                        <a:pt x="49" y="1535"/>
                        <a:pt x="19" y="1555"/>
                      </a:cubicBezTo>
                      <a:cubicBezTo>
                        <a:pt x="0" y="1616"/>
                        <a:pt x="61" y="1646"/>
                        <a:pt x="96" y="1682"/>
                      </a:cubicBezTo>
                      <a:cubicBezTo>
                        <a:pt x="203" y="1738"/>
                        <a:pt x="369" y="1678"/>
                        <a:pt x="451" y="1786"/>
                      </a:cubicBezTo>
                      <a:cubicBezTo>
                        <a:pt x="500" y="1822"/>
                        <a:pt x="462" y="1886"/>
                        <a:pt x="449" y="1931"/>
                      </a:cubicBezTo>
                      <a:cubicBezTo>
                        <a:pt x="478" y="1960"/>
                        <a:pt x="508" y="1987"/>
                        <a:pt x="536" y="2016"/>
                      </a:cubicBezTo>
                      <a:cubicBezTo>
                        <a:pt x="548" y="2062"/>
                        <a:pt x="545" y="2114"/>
                        <a:pt x="588" y="2143"/>
                      </a:cubicBezTo>
                      <a:cubicBezTo>
                        <a:pt x="637" y="2146"/>
                        <a:pt x="736" y="2153"/>
                        <a:pt x="786" y="2156"/>
                      </a:cubicBezTo>
                      <a:cubicBezTo>
                        <a:pt x="830" y="2192"/>
                        <a:pt x="857" y="2271"/>
                        <a:pt x="926" y="2253"/>
                      </a:cubicBezTo>
                      <a:cubicBezTo>
                        <a:pt x="933" y="2215"/>
                        <a:pt x="949" y="2183"/>
                        <a:pt x="975" y="2155"/>
                      </a:cubicBezTo>
                      <a:cubicBezTo>
                        <a:pt x="1018" y="2151"/>
                        <a:pt x="1060" y="2148"/>
                        <a:pt x="1103" y="2144"/>
                      </a:cubicBezTo>
                      <a:cubicBezTo>
                        <a:pt x="1122" y="1987"/>
                        <a:pt x="1393" y="1980"/>
                        <a:pt x="1362" y="1797"/>
                      </a:cubicBezTo>
                      <a:cubicBezTo>
                        <a:pt x="1386" y="1798"/>
                        <a:pt x="1433" y="1799"/>
                        <a:pt x="1457" y="1800"/>
                      </a:cubicBezTo>
                      <a:cubicBezTo>
                        <a:pt x="1470" y="1834"/>
                        <a:pt x="1483" y="1869"/>
                        <a:pt x="1497" y="1903"/>
                      </a:cubicBezTo>
                      <a:cubicBezTo>
                        <a:pt x="1475" y="1972"/>
                        <a:pt x="1408" y="2030"/>
                        <a:pt x="1431" y="2109"/>
                      </a:cubicBezTo>
                      <a:cubicBezTo>
                        <a:pt x="1460" y="2133"/>
                        <a:pt x="1493" y="2149"/>
                        <a:pt x="1531" y="2157"/>
                      </a:cubicBezTo>
                      <a:cubicBezTo>
                        <a:pt x="1547" y="2248"/>
                        <a:pt x="1461" y="2337"/>
                        <a:pt x="1499" y="2428"/>
                      </a:cubicBezTo>
                      <a:cubicBezTo>
                        <a:pt x="1639" y="2429"/>
                        <a:pt x="1777" y="2457"/>
                        <a:pt x="1916" y="2471"/>
                      </a:cubicBezTo>
                      <a:cubicBezTo>
                        <a:pt x="1919" y="2487"/>
                        <a:pt x="1924" y="2521"/>
                        <a:pt x="1927" y="2538"/>
                      </a:cubicBezTo>
                      <a:cubicBezTo>
                        <a:pt x="1974" y="2534"/>
                        <a:pt x="1982" y="2474"/>
                        <a:pt x="2005" y="2442"/>
                      </a:cubicBezTo>
                      <a:cubicBezTo>
                        <a:pt x="2036" y="2403"/>
                        <a:pt x="2071" y="2368"/>
                        <a:pt x="2106" y="2332"/>
                      </a:cubicBezTo>
                      <a:cubicBezTo>
                        <a:pt x="2151" y="2312"/>
                        <a:pt x="2186" y="2375"/>
                        <a:pt x="2232" y="2355"/>
                      </a:cubicBezTo>
                      <a:cubicBezTo>
                        <a:pt x="2260" y="2324"/>
                        <a:pt x="2288" y="2293"/>
                        <a:pt x="2317" y="2262"/>
                      </a:cubicBezTo>
                      <a:cubicBezTo>
                        <a:pt x="2365" y="2248"/>
                        <a:pt x="2417" y="2253"/>
                        <a:pt x="2461" y="2277"/>
                      </a:cubicBezTo>
                      <a:cubicBezTo>
                        <a:pt x="2505" y="2305"/>
                        <a:pt x="2544" y="2243"/>
                        <a:pt x="2591" y="2256"/>
                      </a:cubicBezTo>
                      <a:cubicBezTo>
                        <a:pt x="2637" y="2257"/>
                        <a:pt x="2657" y="2309"/>
                        <a:pt x="2691" y="2333"/>
                      </a:cubicBezTo>
                      <a:cubicBezTo>
                        <a:pt x="2704" y="2381"/>
                        <a:pt x="2658" y="2420"/>
                        <a:pt x="2662" y="2468"/>
                      </a:cubicBezTo>
                      <a:cubicBezTo>
                        <a:pt x="2723" y="2468"/>
                        <a:pt x="2798" y="2394"/>
                        <a:pt x="2849" y="2457"/>
                      </a:cubicBezTo>
                      <a:cubicBezTo>
                        <a:pt x="2904" y="2531"/>
                        <a:pt x="2989" y="2569"/>
                        <a:pt x="3078" y="2581"/>
                      </a:cubicBezTo>
                      <a:cubicBezTo>
                        <a:pt x="3127" y="2662"/>
                        <a:pt x="3120" y="2760"/>
                        <a:pt x="3121" y="2850"/>
                      </a:cubicBezTo>
                      <a:cubicBezTo>
                        <a:pt x="3072" y="2858"/>
                        <a:pt x="3015" y="2850"/>
                        <a:pt x="2985" y="2896"/>
                      </a:cubicBezTo>
                      <a:cubicBezTo>
                        <a:pt x="2984" y="2920"/>
                        <a:pt x="2983" y="2967"/>
                        <a:pt x="2983" y="2991"/>
                      </a:cubicBezTo>
                      <a:cubicBezTo>
                        <a:pt x="3047" y="3032"/>
                        <a:pt x="3116" y="3010"/>
                        <a:pt x="3182" y="2984"/>
                      </a:cubicBezTo>
                      <a:cubicBezTo>
                        <a:pt x="3243" y="2933"/>
                        <a:pt x="3316" y="2872"/>
                        <a:pt x="3402" y="2893"/>
                      </a:cubicBezTo>
                      <a:cubicBezTo>
                        <a:pt x="3471" y="2918"/>
                        <a:pt x="3541" y="2939"/>
                        <a:pt x="3607" y="2969"/>
                      </a:cubicBezTo>
                      <a:cubicBezTo>
                        <a:pt x="3647" y="3004"/>
                        <a:pt x="3654" y="3060"/>
                        <a:pt x="3694" y="3094"/>
                      </a:cubicBezTo>
                      <a:cubicBezTo>
                        <a:pt x="3743" y="3151"/>
                        <a:pt x="3821" y="3168"/>
                        <a:pt x="3893" y="3178"/>
                      </a:cubicBezTo>
                      <a:cubicBezTo>
                        <a:pt x="3895" y="3204"/>
                        <a:pt x="3899" y="3254"/>
                        <a:pt x="3901" y="3279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8" name="Freeform 122"/>
                <p:cNvSpPr>
                  <a:spLocks/>
                </p:cNvSpPr>
                <p:nvPr/>
              </p:nvSpPr>
              <p:spPr bwMode="auto">
                <a:xfrm flipV="1">
                  <a:off x="10024468" y="5366421"/>
                  <a:ext cx="673100" cy="384175"/>
                </a:xfrm>
                <a:custGeom>
                  <a:avLst/>
                  <a:gdLst>
                    <a:gd name="T0" fmla="*/ 422371 w 2349"/>
                    <a:gd name="T1" fmla="*/ 381033 h 1345"/>
                    <a:gd name="T2" fmla="*/ 458762 w 2349"/>
                    <a:gd name="T3" fmla="*/ 381890 h 1345"/>
                    <a:gd name="T4" fmla="*/ 472803 w 2349"/>
                    <a:gd name="T5" fmla="*/ 345043 h 1345"/>
                    <a:gd name="T6" fmla="*/ 540142 w 2349"/>
                    <a:gd name="T7" fmla="*/ 341330 h 1345"/>
                    <a:gd name="T8" fmla="*/ 553323 w 2349"/>
                    <a:gd name="T9" fmla="*/ 253927 h 1345"/>
                    <a:gd name="T10" fmla="*/ 671667 w 2349"/>
                    <a:gd name="T11" fmla="*/ 200228 h 1345"/>
                    <a:gd name="T12" fmla="*/ 673100 w 2349"/>
                    <a:gd name="T13" fmla="*/ 191659 h 1345"/>
                    <a:gd name="T14" fmla="*/ 603756 w 2349"/>
                    <a:gd name="T15" fmla="*/ 190231 h 1345"/>
                    <a:gd name="T16" fmla="*/ 577966 w 2349"/>
                    <a:gd name="T17" fmla="*/ 155098 h 1345"/>
                    <a:gd name="T18" fmla="*/ 522663 w 2349"/>
                    <a:gd name="T19" fmla="*/ 128534 h 1345"/>
                    <a:gd name="T20" fmla="*/ 510054 w 2349"/>
                    <a:gd name="T21" fmla="*/ 81976 h 1345"/>
                    <a:gd name="T22" fmla="*/ 443862 w 2349"/>
                    <a:gd name="T23" fmla="*/ 57698 h 1345"/>
                    <a:gd name="T24" fmla="*/ 417786 w 2349"/>
                    <a:gd name="T25" fmla="*/ 10854 h 1345"/>
                    <a:gd name="T26" fmla="*/ 377383 w 2349"/>
                    <a:gd name="T27" fmla="*/ 47701 h 1345"/>
                    <a:gd name="T28" fmla="*/ 328956 w 2349"/>
                    <a:gd name="T29" fmla="*/ 121108 h 1345"/>
                    <a:gd name="T30" fmla="*/ 327524 w 2349"/>
                    <a:gd name="T31" fmla="*/ 139388 h 1345"/>
                    <a:gd name="T32" fmla="*/ 209466 w 2349"/>
                    <a:gd name="T33" fmla="*/ 169380 h 1345"/>
                    <a:gd name="T34" fmla="*/ 199724 w 2349"/>
                    <a:gd name="T35" fmla="*/ 111111 h 1345"/>
                    <a:gd name="T36" fmla="*/ 200297 w 2349"/>
                    <a:gd name="T37" fmla="*/ 67980 h 1345"/>
                    <a:gd name="T38" fmla="*/ 165911 w 2349"/>
                    <a:gd name="T39" fmla="*/ 1143 h 1345"/>
                    <a:gd name="T40" fmla="*/ 157315 w 2349"/>
                    <a:gd name="T41" fmla="*/ 0 h 1345"/>
                    <a:gd name="T42" fmla="*/ 155882 w 2349"/>
                    <a:gd name="T43" fmla="*/ 58555 h 1345"/>
                    <a:gd name="T44" fmla="*/ 139835 w 2349"/>
                    <a:gd name="T45" fmla="*/ 64267 h 1345"/>
                    <a:gd name="T46" fmla="*/ 57883 w 2349"/>
                    <a:gd name="T47" fmla="*/ 113110 h 1345"/>
                    <a:gd name="T48" fmla="*/ 54731 w 2349"/>
                    <a:gd name="T49" fmla="*/ 140245 h 1345"/>
                    <a:gd name="T50" fmla="*/ 16333 w 2349"/>
                    <a:gd name="T51" fmla="*/ 141959 h 1345"/>
                    <a:gd name="T52" fmla="*/ 6591 w 2349"/>
                    <a:gd name="T53" fmla="*/ 230219 h 1345"/>
                    <a:gd name="T54" fmla="*/ 75935 w 2349"/>
                    <a:gd name="T55" fmla="*/ 262781 h 1345"/>
                    <a:gd name="T56" fmla="*/ 268495 w 2349"/>
                    <a:gd name="T57" fmla="*/ 312767 h 1345"/>
                    <a:gd name="T58" fmla="*/ 378243 w 2349"/>
                    <a:gd name="T59" fmla="*/ 333904 h 1345"/>
                    <a:gd name="T60" fmla="*/ 422371 w 2349"/>
                    <a:gd name="T61" fmla="*/ 381033 h 134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349"/>
                    <a:gd name="T94" fmla="*/ 0 h 1345"/>
                    <a:gd name="T95" fmla="*/ 2349 w 2349"/>
                    <a:gd name="T96" fmla="*/ 1345 h 134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349" h="1345">
                      <a:moveTo>
                        <a:pt x="1474" y="1334"/>
                      </a:moveTo>
                      <a:cubicBezTo>
                        <a:pt x="1515" y="1344"/>
                        <a:pt x="1558" y="1345"/>
                        <a:pt x="1601" y="1337"/>
                      </a:cubicBezTo>
                      <a:cubicBezTo>
                        <a:pt x="1642" y="1306"/>
                        <a:pt x="1640" y="1254"/>
                        <a:pt x="1650" y="1208"/>
                      </a:cubicBezTo>
                      <a:cubicBezTo>
                        <a:pt x="1722" y="1165"/>
                        <a:pt x="1810" y="1146"/>
                        <a:pt x="1885" y="1195"/>
                      </a:cubicBezTo>
                      <a:cubicBezTo>
                        <a:pt x="1927" y="1099"/>
                        <a:pt x="1913" y="992"/>
                        <a:pt x="1931" y="889"/>
                      </a:cubicBezTo>
                      <a:cubicBezTo>
                        <a:pt x="2040" y="782"/>
                        <a:pt x="2196" y="729"/>
                        <a:pt x="2344" y="701"/>
                      </a:cubicBezTo>
                      <a:lnTo>
                        <a:pt x="2349" y="671"/>
                      </a:lnTo>
                      <a:cubicBezTo>
                        <a:pt x="2289" y="670"/>
                        <a:pt x="2168" y="667"/>
                        <a:pt x="2107" y="666"/>
                      </a:cubicBezTo>
                      <a:cubicBezTo>
                        <a:pt x="2073" y="628"/>
                        <a:pt x="2039" y="590"/>
                        <a:pt x="2017" y="543"/>
                      </a:cubicBezTo>
                      <a:cubicBezTo>
                        <a:pt x="1941" y="526"/>
                        <a:pt x="1908" y="401"/>
                        <a:pt x="1824" y="450"/>
                      </a:cubicBezTo>
                      <a:cubicBezTo>
                        <a:pt x="1764" y="417"/>
                        <a:pt x="1791" y="343"/>
                        <a:pt x="1780" y="287"/>
                      </a:cubicBezTo>
                      <a:cubicBezTo>
                        <a:pt x="1698" y="284"/>
                        <a:pt x="1599" y="276"/>
                        <a:pt x="1549" y="202"/>
                      </a:cubicBezTo>
                      <a:cubicBezTo>
                        <a:pt x="1522" y="145"/>
                        <a:pt x="1471" y="102"/>
                        <a:pt x="1458" y="38"/>
                      </a:cubicBezTo>
                      <a:cubicBezTo>
                        <a:pt x="1400" y="66"/>
                        <a:pt x="1366" y="127"/>
                        <a:pt x="1317" y="167"/>
                      </a:cubicBezTo>
                      <a:cubicBezTo>
                        <a:pt x="1197" y="170"/>
                        <a:pt x="1083" y="293"/>
                        <a:pt x="1148" y="424"/>
                      </a:cubicBezTo>
                      <a:cubicBezTo>
                        <a:pt x="1147" y="440"/>
                        <a:pt x="1144" y="472"/>
                        <a:pt x="1143" y="488"/>
                      </a:cubicBezTo>
                      <a:cubicBezTo>
                        <a:pt x="1045" y="597"/>
                        <a:pt x="857" y="736"/>
                        <a:pt x="731" y="593"/>
                      </a:cubicBezTo>
                      <a:cubicBezTo>
                        <a:pt x="723" y="542"/>
                        <a:pt x="705" y="440"/>
                        <a:pt x="697" y="389"/>
                      </a:cubicBezTo>
                      <a:cubicBezTo>
                        <a:pt x="709" y="342"/>
                        <a:pt x="752" y="276"/>
                        <a:pt x="699" y="238"/>
                      </a:cubicBezTo>
                      <a:cubicBezTo>
                        <a:pt x="626" y="182"/>
                        <a:pt x="583" y="96"/>
                        <a:pt x="579" y="4"/>
                      </a:cubicBezTo>
                      <a:lnTo>
                        <a:pt x="549" y="0"/>
                      </a:lnTo>
                      <a:cubicBezTo>
                        <a:pt x="548" y="51"/>
                        <a:pt x="546" y="153"/>
                        <a:pt x="544" y="205"/>
                      </a:cubicBezTo>
                      <a:cubicBezTo>
                        <a:pt x="530" y="210"/>
                        <a:pt x="502" y="220"/>
                        <a:pt x="488" y="225"/>
                      </a:cubicBezTo>
                      <a:cubicBezTo>
                        <a:pt x="409" y="306"/>
                        <a:pt x="305" y="354"/>
                        <a:pt x="202" y="396"/>
                      </a:cubicBezTo>
                      <a:cubicBezTo>
                        <a:pt x="200" y="420"/>
                        <a:pt x="194" y="467"/>
                        <a:pt x="191" y="491"/>
                      </a:cubicBezTo>
                      <a:cubicBezTo>
                        <a:pt x="146" y="494"/>
                        <a:pt x="102" y="496"/>
                        <a:pt x="57" y="497"/>
                      </a:cubicBezTo>
                      <a:cubicBezTo>
                        <a:pt x="122" y="618"/>
                        <a:pt x="0" y="697"/>
                        <a:pt x="23" y="806"/>
                      </a:cubicBezTo>
                      <a:cubicBezTo>
                        <a:pt x="92" y="865"/>
                        <a:pt x="185" y="882"/>
                        <a:pt x="265" y="920"/>
                      </a:cubicBezTo>
                      <a:cubicBezTo>
                        <a:pt x="480" y="1005"/>
                        <a:pt x="697" y="1124"/>
                        <a:pt x="937" y="1095"/>
                      </a:cubicBezTo>
                      <a:cubicBezTo>
                        <a:pt x="1067" y="1081"/>
                        <a:pt x="1202" y="1113"/>
                        <a:pt x="1320" y="1169"/>
                      </a:cubicBezTo>
                      <a:cubicBezTo>
                        <a:pt x="1365" y="1230"/>
                        <a:pt x="1422" y="1279"/>
                        <a:pt x="1474" y="1334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5EBDB2"/>
                    </a:solidFill>
                  </a:endParaRPr>
                </a:p>
              </p:txBody>
            </p:sp>
            <p:sp>
              <p:nvSpPr>
                <p:cNvPr id="119" name="Freeform 123"/>
                <p:cNvSpPr>
                  <a:spLocks/>
                </p:cNvSpPr>
                <p:nvPr/>
              </p:nvSpPr>
              <p:spPr bwMode="auto">
                <a:xfrm flipV="1">
                  <a:off x="10716619" y="5498182"/>
                  <a:ext cx="249237" cy="279400"/>
                </a:xfrm>
                <a:custGeom>
                  <a:avLst/>
                  <a:gdLst>
                    <a:gd name="T0" fmla="*/ 52152 w 865"/>
                    <a:gd name="T1" fmla="*/ 279400 h 976"/>
                    <a:gd name="T2" fmla="*/ 145796 w 865"/>
                    <a:gd name="T3" fmla="*/ 242471 h 976"/>
                    <a:gd name="T4" fmla="*/ 212644 w 865"/>
                    <a:gd name="T5" fmla="*/ 237605 h 976"/>
                    <a:gd name="T6" fmla="*/ 225322 w 865"/>
                    <a:gd name="T7" fmla="*/ 77293 h 976"/>
                    <a:gd name="T8" fmla="*/ 183542 w 865"/>
                    <a:gd name="T9" fmla="*/ 36643 h 976"/>
                    <a:gd name="T10" fmla="*/ 95373 w 865"/>
                    <a:gd name="T11" fmla="*/ 70995 h 976"/>
                    <a:gd name="T12" fmla="*/ 50712 w 865"/>
                    <a:gd name="T13" fmla="*/ 127390 h 976"/>
                    <a:gd name="T14" fmla="*/ 1729 w 865"/>
                    <a:gd name="T15" fmla="*/ 169186 h 976"/>
                    <a:gd name="T16" fmla="*/ 864 w 865"/>
                    <a:gd name="T17" fmla="*/ 208691 h 976"/>
                    <a:gd name="T18" fmla="*/ 51000 w 865"/>
                    <a:gd name="T19" fmla="*/ 197813 h 976"/>
                    <a:gd name="T20" fmla="*/ 52152 w 865"/>
                    <a:gd name="T21" fmla="*/ 279400 h 9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65"/>
                    <a:gd name="T34" fmla="*/ 0 h 976"/>
                    <a:gd name="T35" fmla="*/ 865 w 865"/>
                    <a:gd name="T36" fmla="*/ 976 h 9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65" h="976">
                      <a:moveTo>
                        <a:pt x="181" y="976"/>
                      </a:moveTo>
                      <a:cubicBezTo>
                        <a:pt x="292" y="944"/>
                        <a:pt x="399" y="893"/>
                        <a:pt x="506" y="847"/>
                      </a:cubicBezTo>
                      <a:cubicBezTo>
                        <a:pt x="564" y="842"/>
                        <a:pt x="680" y="834"/>
                        <a:pt x="738" y="830"/>
                      </a:cubicBezTo>
                      <a:cubicBezTo>
                        <a:pt x="768" y="645"/>
                        <a:pt x="780" y="459"/>
                        <a:pt x="782" y="270"/>
                      </a:cubicBezTo>
                      <a:cubicBezTo>
                        <a:pt x="824" y="182"/>
                        <a:pt x="865" y="0"/>
                        <a:pt x="637" y="128"/>
                      </a:cubicBezTo>
                      <a:cubicBezTo>
                        <a:pt x="470" y="34"/>
                        <a:pt x="446" y="214"/>
                        <a:pt x="331" y="248"/>
                      </a:cubicBezTo>
                      <a:cubicBezTo>
                        <a:pt x="245" y="304"/>
                        <a:pt x="50" y="201"/>
                        <a:pt x="176" y="445"/>
                      </a:cubicBezTo>
                      <a:cubicBezTo>
                        <a:pt x="163" y="524"/>
                        <a:pt x="63" y="547"/>
                        <a:pt x="6" y="591"/>
                      </a:cubicBezTo>
                      <a:cubicBezTo>
                        <a:pt x="1" y="638"/>
                        <a:pt x="0" y="684"/>
                        <a:pt x="3" y="729"/>
                      </a:cubicBezTo>
                      <a:cubicBezTo>
                        <a:pt x="62" y="721"/>
                        <a:pt x="115" y="684"/>
                        <a:pt x="177" y="691"/>
                      </a:cubicBezTo>
                      <a:cubicBezTo>
                        <a:pt x="176" y="786"/>
                        <a:pt x="177" y="882"/>
                        <a:pt x="181" y="976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0" name="Freeform 125"/>
                <p:cNvSpPr>
                  <a:spLocks/>
                </p:cNvSpPr>
                <p:nvPr/>
              </p:nvSpPr>
              <p:spPr bwMode="auto">
                <a:xfrm flipV="1">
                  <a:off x="8230594" y="2669258"/>
                  <a:ext cx="835025" cy="1636713"/>
                </a:xfrm>
                <a:custGeom>
                  <a:avLst/>
                  <a:gdLst>
                    <a:gd name="T0" fmla="*/ 122638 w 2921"/>
                    <a:gd name="T1" fmla="*/ 1624121 h 5719"/>
                    <a:gd name="T2" fmla="*/ 162088 w 2921"/>
                    <a:gd name="T3" fmla="*/ 1441532 h 5719"/>
                    <a:gd name="T4" fmla="*/ 248421 w 2921"/>
                    <a:gd name="T5" fmla="*/ 1264954 h 5719"/>
                    <a:gd name="T6" fmla="*/ 357909 w 2921"/>
                    <a:gd name="T7" fmla="*/ 1213440 h 5719"/>
                    <a:gd name="T8" fmla="*/ 500272 w 2921"/>
                    <a:gd name="T9" fmla="*/ 1154485 h 5719"/>
                    <a:gd name="T10" fmla="*/ 667505 w 2921"/>
                    <a:gd name="T11" fmla="*/ 1140176 h 5719"/>
                    <a:gd name="T12" fmla="*/ 761557 w 2921"/>
                    <a:gd name="T13" fmla="*/ 1119570 h 5719"/>
                    <a:gd name="T14" fmla="*/ 706670 w 2921"/>
                    <a:gd name="T15" fmla="*/ 859997 h 5719"/>
                    <a:gd name="T16" fmla="*/ 648924 w 2921"/>
                    <a:gd name="T17" fmla="*/ 182302 h 5719"/>
                    <a:gd name="T18" fmla="*/ 638633 w 2921"/>
                    <a:gd name="T19" fmla="*/ 0 h 5719"/>
                    <a:gd name="T20" fmla="*/ 545725 w 2921"/>
                    <a:gd name="T21" fmla="*/ 69544 h 5719"/>
                    <a:gd name="T22" fmla="*/ 495698 w 2921"/>
                    <a:gd name="T23" fmla="*/ 43501 h 5719"/>
                    <a:gd name="T24" fmla="*/ 384209 w 2921"/>
                    <a:gd name="T25" fmla="*/ 32912 h 5719"/>
                    <a:gd name="T26" fmla="*/ 256997 w 2921"/>
                    <a:gd name="T27" fmla="*/ 42070 h 5719"/>
                    <a:gd name="T28" fmla="*/ 182957 w 2921"/>
                    <a:gd name="T29" fmla="*/ 141091 h 5719"/>
                    <a:gd name="T30" fmla="*/ 152940 w 2921"/>
                    <a:gd name="T31" fmla="*/ 122203 h 5719"/>
                    <a:gd name="T32" fmla="*/ 15437 w 2921"/>
                    <a:gd name="T33" fmla="*/ 210349 h 5719"/>
                    <a:gd name="T34" fmla="*/ 4288 w 2921"/>
                    <a:gd name="T35" fmla="*/ 254708 h 5719"/>
                    <a:gd name="T36" fmla="*/ 44596 w 2921"/>
                    <a:gd name="T37" fmla="*/ 374335 h 5719"/>
                    <a:gd name="T38" fmla="*/ 152654 w 2921"/>
                    <a:gd name="T39" fmla="*/ 435579 h 5719"/>
                    <a:gd name="T40" fmla="*/ 136646 w 2921"/>
                    <a:gd name="T41" fmla="*/ 558354 h 5719"/>
                    <a:gd name="T42" fmla="*/ 124353 w 2921"/>
                    <a:gd name="T43" fmla="*/ 695439 h 5719"/>
                    <a:gd name="T44" fmla="*/ 176382 w 2921"/>
                    <a:gd name="T45" fmla="*/ 736077 h 5719"/>
                    <a:gd name="T46" fmla="*/ 254424 w 2921"/>
                    <a:gd name="T47" fmla="*/ 747525 h 5719"/>
                    <a:gd name="T48" fmla="*/ 333610 w 2921"/>
                    <a:gd name="T49" fmla="*/ 851411 h 5719"/>
                    <a:gd name="T50" fmla="*/ 455390 w 2921"/>
                    <a:gd name="T51" fmla="*/ 998226 h 5719"/>
                    <a:gd name="T52" fmla="*/ 415654 w 2921"/>
                    <a:gd name="T53" fmla="*/ 1149620 h 5719"/>
                    <a:gd name="T54" fmla="*/ 317029 w 2921"/>
                    <a:gd name="T55" fmla="*/ 1143037 h 5719"/>
                    <a:gd name="T56" fmla="*/ 257283 w 2921"/>
                    <a:gd name="T57" fmla="*/ 1172229 h 5719"/>
                    <a:gd name="T58" fmla="*/ 186101 w 2921"/>
                    <a:gd name="T59" fmla="*/ 1244348 h 5719"/>
                    <a:gd name="T60" fmla="*/ 124353 w 2921"/>
                    <a:gd name="T61" fmla="*/ 1355103 h 5719"/>
                    <a:gd name="T62" fmla="*/ 106058 w 2921"/>
                    <a:gd name="T63" fmla="*/ 1426364 h 5719"/>
                    <a:gd name="T64" fmla="*/ 83474 w 2921"/>
                    <a:gd name="T65" fmla="*/ 1575469 h 5719"/>
                    <a:gd name="T66" fmla="*/ 76613 w 2921"/>
                    <a:gd name="T67" fmla="*/ 1633565 h 57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21"/>
                    <a:gd name="T103" fmla="*/ 0 h 5719"/>
                    <a:gd name="T104" fmla="*/ 2921 w 2921"/>
                    <a:gd name="T105" fmla="*/ 5719 h 571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21" h="5719">
                      <a:moveTo>
                        <a:pt x="268" y="5708"/>
                      </a:moveTo>
                      <a:cubicBezTo>
                        <a:pt x="323" y="5719"/>
                        <a:pt x="374" y="5678"/>
                        <a:pt x="429" y="5675"/>
                      </a:cubicBezTo>
                      <a:cubicBezTo>
                        <a:pt x="450" y="5551"/>
                        <a:pt x="462" y="5426"/>
                        <a:pt x="475" y="5300"/>
                      </a:cubicBezTo>
                      <a:cubicBezTo>
                        <a:pt x="624" y="5312"/>
                        <a:pt x="489" y="5110"/>
                        <a:pt x="567" y="5037"/>
                      </a:cubicBezTo>
                      <a:cubicBezTo>
                        <a:pt x="632" y="4991"/>
                        <a:pt x="621" y="4879"/>
                        <a:pt x="707" y="4860"/>
                      </a:cubicBezTo>
                      <a:cubicBezTo>
                        <a:pt x="756" y="4712"/>
                        <a:pt x="834" y="4573"/>
                        <a:pt x="869" y="4420"/>
                      </a:cubicBezTo>
                      <a:cubicBezTo>
                        <a:pt x="877" y="4411"/>
                        <a:pt x="893" y="4393"/>
                        <a:pt x="900" y="4384"/>
                      </a:cubicBezTo>
                      <a:cubicBezTo>
                        <a:pt x="1022" y="4356"/>
                        <a:pt x="1183" y="4363"/>
                        <a:pt x="1252" y="4240"/>
                      </a:cubicBezTo>
                      <a:lnTo>
                        <a:pt x="1319" y="4203"/>
                      </a:lnTo>
                      <a:cubicBezTo>
                        <a:pt x="1491" y="4232"/>
                        <a:pt x="1614" y="4109"/>
                        <a:pt x="1750" y="4034"/>
                      </a:cubicBezTo>
                      <a:cubicBezTo>
                        <a:pt x="1879" y="4031"/>
                        <a:pt x="2139" y="4026"/>
                        <a:pt x="2269" y="4023"/>
                      </a:cubicBezTo>
                      <a:lnTo>
                        <a:pt x="2335" y="3984"/>
                      </a:lnTo>
                      <a:cubicBezTo>
                        <a:pt x="2405" y="3882"/>
                        <a:pt x="2522" y="3788"/>
                        <a:pt x="2654" y="3813"/>
                      </a:cubicBezTo>
                      <a:cubicBezTo>
                        <a:pt x="2656" y="3838"/>
                        <a:pt x="2661" y="3887"/>
                        <a:pt x="2664" y="3912"/>
                      </a:cubicBezTo>
                      <a:cubicBezTo>
                        <a:pt x="2747" y="3943"/>
                        <a:pt x="2921" y="4039"/>
                        <a:pt x="2782" y="3787"/>
                      </a:cubicBezTo>
                      <a:cubicBezTo>
                        <a:pt x="2734" y="3507"/>
                        <a:pt x="2522" y="3283"/>
                        <a:pt x="2472" y="3005"/>
                      </a:cubicBezTo>
                      <a:cubicBezTo>
                        <a:pt x="2377" y="2834"/>
                        <a:pt x="2374" y="2633"/>
                        <a:pt x="2327" y="2446"/>
                      </a:cubicBezTo>
                      <a:cubicBezTo>
                        <a:pt x="2248" y="1846"/>
                        <a:pt x="2272" y="1241"/>
                        <a:pt x="2270" y="637"/>
                      </a:cubicBezTo>
                      <a:cubicBezTo>
                        <a:pt x="2277" y="502"/>
                        <a:pt x="2161" y="392"/>
                        <a:pt x="2199" y="249"/>
                      </a:cubicBezTo>
                      <a:cubicBezTo>
                        <a:pt x="2191" y="162"/>
                        <a:pt x="2255" y="89"/>
                        <a:pt x="2234" y="0"/>
                      </a:cubicBezTo>
                      <a:cubicBezTo>
                        <a:pt x="2153" y="21"/>
                        <a:pt x="2123" y="170"/>
                        <a:pt x="2029" y="118"/>
                      </a:cubicBezTo>
                      <a:cubicBezTo>
                        <a:pt x="1988" y="159"/>
                        <a:pt x="1949" y="201"/>
                        <a:pt x="1909" y="243"/>
                      </a:cubicBezTo>
                      <a:cubicBezTo>
                        <a:pt x="1866" y="242"/>
                        <a:pt x="1824" y="227"/>
                        <a:pt x="1781" y="238"/>
                      </a:cubicBezTo>
                      <a:cubicBezTo>
                        <a:pt x="1755" y="216"/>
                        <a:pt x="1740" y="187"/>
                        <a:pt x="1734" y="152"/>
                      </a:cubicBezTo>
                      <a:cubicBezTo>
                        <a:pt x="1643" y="178"/>
                        <a:pt x="1547" y="145"/>
                        <a:pt x="1457" y="173"/>
                      </a:cubicBezTo>
                      <a:cubicBezTo>
                        <a:pt x="1404" y="198"/>
                        <a:pt x="1373" y="148"/>
                        <a:pt x="1344" y="115"/>
                      </a:cubicBezTo>
                      <a:cubicBezTo>
                        <a:pt x="1239" y="92"/>
                        <a:pt x="1155" y="136"/>
                        <a:pt x="1062" y="163"/>
                      </a:cubicBezTo>
                      <a:cubicBezTo>
                        <a:pt x="1008" y="154"/>
                        <a:pt x="954" y="135"/>
                        <a:pt x="899" y="147"/>
                      </a:cubicBezTo>
                      <a:cubicBezTo>
                        <a:pt x="843" y="212"/>
                        <a:pt x="842" y="304"/>
                        <a:pt x="816" y="383"/>
                      </a:cubicBezTo>
                      <a:cubicBezTo>
                        <a:pt x="750" y="403"/>
                        <a:pt x="639" y="401"/>
                        <a:pt x="640" y="493"/>
                      </a:cubicBezTo>
                      <a:cubicBezTo>
                        <a:pt x="617" y="494"/>
                        <a:pt x="570" y="495"/>
                        <a:pt x="547" y="495"/>
                      </a:cubicBezTo>
                      <a:cubicBezTo>
                        <a:pt x="544" y="478"/>
                        <a:pt x="538" y="444"/>
                        <a:pt x="535" y="427"/>
                      </a:cubicBezTo>
                      <a:cubicBezTo>
                        <a:pt x="441" y="436"/>
                        <a:pt x="310" y="387"/>
                        <a:pt x="250" y="487"/>
                      </a:cubicBezTo>
                      <a:cubicBezTo>
                        <a:pt x="20" y="390"/>
                        <a:pt x="74" y="615"/>
                        <a:pt x="54" y="735"/>
                      </a:cubicBezTo>
                      <a:cubicBezTo>
                        <a:pt x="85" y="764"/>
                        <a:pt x="131" y="791"/>
                        <a:pt x="115" y="841"/>
                      </a:cubicBezTo>
                      <a:cubicBezTo>
                        <a:pt x="77" y="849"/>
                        <a:pt x="44" y="866"/>
                        <a:pt x="15" y="890"/>
                      </a:cubicBezTo>
                      <a:cubicBezTo>
                        <a:pt x="0" y="974"/>
                        <a:pt x="86" y="1054"/>
                        <a:pt x="13" y="1130"/>
                      </a:cubicBezTo>
                      <a:cubicBezTo>
                        <a:pt x="237" y="1006"/>
                        <a:pt x="205" y="1216"/>
                        <a:pt x="156" y="1308"/>
                      </a:cubicBezTo>
                      <a:cubicBezTo>
                        <a:pt x="203" y="1385"/>
                        <a:pt x="212" y="1479"/>
                        <a:pt x="264" y="1551"/>
                      </a:cubicBezTo>
                      <a:cubicBezTo>
                        <a:pt x="359" y="1580"/>
                        <a:pt x="439" y="1495"/>
                        <a:pt x="534" y="1522"/>
                      </a:cubicBezTo>
                      <a:cubicBezTo>
                        <a:pt x="534" y="1620"/>
                        <a:pt x="694" y="1651"/>
                        <a:pt x="637" y="1757"/>
                      </a:cubicBezTo>
                      <a:cubicBezTo>
                        <a:pt x="582" y="1820"/>
                        <a:pt x="546" y="1898"/>
                        <a:pt x="478" y="1951"/>
                      </a:cubicBezTo>
                      <a:cubicBezTo>
                        <a:pt x="441" y="2053"/>
                        <a:pt x="543" y="2155"/>
                        <a:pt x="506" y="2260"/>
                      </a:cubicBezTo>
                      <a:cubicBezTo>
                        <a:pt x="487" y="2319"/>
                        <a:pt x="434" y="2366"/>
                        <a:pt x="435" y="2430"/>
                      </a:cubicBezTo>
                      <a:cubicBezTo>
                        <a:pt x="494" y="2437"/>
                        <a:pt x="551" y="2454"/>
                        <a:pt x="605" y="2478"/>
                      </a:cubicBezTo>
                      <a:cubicBezTo>
                        <a:pt x="608" y="2502"/>
                        <a:pt x="614" y="2548"/>
                        <a:pt x="617" y="2572"/>
                      </a:cubicBezTo>
                      <a:cubicBezTo>
                        <a:pt x="674" y="2575"/>
                        <a:pt x="727" y="2588"/>
                        <a:pt x="760" y="2638"/>
                      </a:cubicBezTo>
                      <a:cubicBezTo>
                        <a:pt x="802" y="2624"/>
                        <a:pt x="844" y="2610"/>
                        <a:pt x="890" y="2612"/>
                      </a:cubicBezTo>
                      <a:cubicBezTo>
                        <a:pt x="878" y="2709"/>
                        <a:pt x="959" y="2798"/>
                        <a:pt x="902" y="2889"/>
                      </a:cubicBezTo>
                      <a:cubicBezTo>
                        <a:pt x="962" y="2984"/>
                        <a:pt x="1065" y="2965"/>
                        <a:pt x="1167" y="2975"/>
                      </a:cubicBezTo>
                      <a:cubicBezTo>
                        <a:pt x="1319" y="3107"/>
                        <a:pt x="1478" y="3229"/>
                        <a:pt x="1630" y="3360"/>
                      </a:cubicBezTo>
                      <a:cubicBezTo>
                        <a:pt x="1640" y="3407"/>
                        <a:pt x="1641" y="3463"/>
                        <a:pt x="1593" y="3488"/>
                      </a:cubicBezTo>
                      <a:cubicBezTo>
                        <a:pt x="1548" y="3493"/>
                        <a:pt x="1504" y="3496"/>
                        <a:pt x="1460" y="3498"/>
                      </a:cubicBezTo>
                      <a:cubicBezTo>
                        <a:pt x="1458" y="3628"/>
                        <a:pt x="1455" y="3888"/>
                        <a:pt x="1454" y="4017"/>
                      </a:cubicBezTo>
                      <a:cubicBezTo>
                        <a:pt x="1395" y="4098"/>
                        <a:pt x="1281" y="4037"/>
                        <a:pt x="1202" y="4080"/>
                      </a:cubicBezTo>
                      <a:cubicBezTo>
                        <a:pt x="1137" y="4115"/>
                        <a:pt x="1165" y="3972"/>
                        <a:pt x="1109" y="3994"/>
                      </a:cubicBezTo>
                      <a:cubicBezTo>
                        <a:pt x="1078" y="4036"/>
                        <a:pt x="1060" y="4085"/>
                        <a:pt x="1030" y="4127"/>
                      </a:cubicBezTo>
                      <a:cubicBezTo>
                        <a:pt x="983" y="4134"/>
                        <a:pt x="946" y="4092"/>
                        <a:pt x="900" y="4096"/>
                      </a:cubicBezTo>
                      <a:cubicBezTo>
                        <a:pt x="865" y="4161"/>
                        <a:pt x="876" y="4249"/>
                        <a:pt x="816" y="4297"/>
                      </a:cubicBezTo>
                      <a:cubicBezTo>
                        <a:pt x="759" y="4310"/>
                        <a:pt x="704" y="4327"/>
                        <a:pt x="651" y="4348"/>
                      </a:cubicBezTo>
                      <a:cubicBezTo>
                        <a:pt x="641" y="4452"/>
                        <a:pt x="654" y="4551"/>
                        <a:pt x="643" y="4654"/>
                      </a:cubicBezTo>
                      <a:cubicBezTo>
                        <a:pt x="584" y="4703"/>
                        <a:pt x="511" y="4730"/>
                        <a:pt x="435" y="4735"/>
                      </a:cubicBezTo>
                      <a:cubicBezTo>
                        <a:pt x="437" y="4791"/>
                        <a:pt x="489" y="4841"/>
                        <a:pt x="464" y="4898"/>
                      </a:cubicBezTo>
                      <a:cubicBezTo>
                        <a:pt x="433" y="4927"/>
                        <a:pt x="402" y="4955"/>
                        <a:pt x="371" y="4984"/>
                      </a:cubicBezTo>
                      <a:cubicBezTo>
                        <a:pt x="353" y="5032"/>
                        <a:pt x="413" y="5068"/>
                        <a:pt x="397" y="5116"/>
                      </a:cubicBezTo>
                      <a:cubicBezTo>
                        <a:pt x="345" y="5241"/>
                        <a:pt x="299" y="5369"/>
                        <a:pt x="292" y="5505"/>
                      </a:cubicBezTo>
                      <a:cubicBezTo>
                        <a:pt x="295" y="5584"/>
                        <a:pt x="159" y="5568"/>
                        <a:pt x="157" y="5640"/>
                      </a:cubicBezTo>
                      <a:cubicBezTo>
                        <a:pt x="202" y="5647"/>
                        <a:pt x="236" y="5676"/>
                        <a:pt x="268" y="5708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1" name="Freeform 126"/>
                <p:cNvSpPr>
                  <a:spLocks/>
                </p:cNvSpPr>
                <p:nvPr/>
              </p:nvSpPr>
              <p:spPr bwMode="auto">
                <a:xfrm flipV="1">
                  <a:off x="7071718" y="3456658"/>
                  <a:ext cx="950912" cy="1230313"/>
                </a:xfrm>
                <a:custGeom>
                  <a:avLst/>
                  <a:gdLst>
                    <a:gd name="T0" fmla="*/ 635853 w 3317"/>
                    <a:gd name="T1" fmla="*/ 1207407 h 4297"/>
                    <a:gd name="T2" fmla="*/ 708669 w 3317"/>
                    <a:gd name="T3" fmla="*/ 1118362 h 4297"/>
                    <a:gd name="T4" fmla="*/ 860895 w 3317"/>
                    <a:gd name="T5" fmla="*/ 1069688 h 4297"/>
                    <a:gd name="T6" fmla="*/ 949192 w 3317"/>
                    <a:gd name="T7" fmla="*/ 1018723 h 4297"/>
                    <a:gd name="T8" fmla="*/ 909057 w 3317"/>
                    <a:gd name="T9" fmla="*/ 1027599 h 4297"/>
                    <a:gd name="T10" fmla="*/ 867489 w 3317"/>
                    <a:gd name="T11" fmla="*/ 958882 h 4297"/>
                    <a:gd name="T12" fmla="*/ 828214 w 3317"/>
                    <a:gd name="T13" fmla="*/ 876423 h 4297"/>
                    <a:gd name="T14" fmla="*/ 623812 w 3317"/>
                    <a:gd name="T15" fmla="*/ 718374 h 4297"/>
                    <a:gd name="T16" fmla="*/ 528635 w 3317"/>
                    <a:gd name="T17" fmla="*/ 701482 h 4297"/>
                    <a:gd name="T18" fmla="*/ 645600 w 3317"/>
                    <a:gd name="T19" fmla="*/ 470422 h 4297"/>
                    <a:gd name="T20" fmla="*/ 658214 w 3317"/>
                    <a:gd name="T21" fmla="*/ 411154 h 4297"/>
                    <a:gd name="T22" fmla="*/ 770591 w 3317"/>
                    <a:gd name="T23" fmla="*/ 500772 h 4297"/>
                    <a:gd name="T24" fmla="*/ 808720 w 3317"/>
                    <a:gd name="T25" fmla="*/ 451239 h 4297"/>
                    <a:gd name="T26" fmla="*/ 768871 w 3317"/>
                    <a:gd name="T27" fmla="*/ 352459 h 4297"/>
                    <a:gd name="T28" fmla="*/ 776325 w 3317"/>
                    <a:gd name="T29" fmla="*/ 261696 h 4297"/>
                    <a:gd name="T30" fmla="*/ 746797 w 3317"/>
                    <a:gd name="T31" fmla="*/ 267995 h 4297"/>
                    <a:gd name="T32" fmla="*/ 629546 w 3317"/>
                    <a:gd name="T33" fmla="*/ 332703 h 4297"/>
                    <a:gd name="T34" fmla="*/ 583964 w 3317"/>
                    <a:gd name="T35" fmla="*/ 398842 h 4297"/>
                    <a:gd name="T36" fmla="*/ 467572 w 3317"/>
                    <a:gd name="T37" fmla="*/ 388535 h 4297"/>
                    <a:gd name="T38" fmla="*/ 411957 w 3317"/>
                    <a:gd name="T39" fmla="*/ 332703 h 4297"/>
                    <a:gd name="T40" fmla="*/ 380996 w 3317"/>
                    <a:gd name="T41" fmla="*/ 186680 h 4297"/>
                    <a:gd name="T42" fmla="*/ 413964 w 3317"/>
                    <a:gd name="T43" fmla="*/ 99066 h 4297"/>
                    <a:gd name="T44" fmla="*/ 294992 w 3317"/>
                    <a:gd name="T45" fmla="*/ 55546 h 4297"/>
                    <a:gd name="T46" fmla="*/ 234216 w 3317"/>
                    <a:gd name="T47" fmla="*/ 0 h 4297"/>
                    <a:gd name="T48" fmla="*/ 152226 w 3317"/>
                    <a:gd name="T49" fmla="*/ 65853 h 4297"/>
                    <a:gd name="T50" fmla="*/ 179747 w 3317"/>
                    <a:gd name="T51" fmla="*/ 116532 h 4297"/>
                    <a:gd name="T52" fmla="*/ 141619 w 3317"/>
                    <a:gd name="T53" fmla="*/ 137147 h 4297"/>
                    <a:gd name="T54" fmla="*/ 194655 w 3317"/>
                    <a:gd name="T55" fmla="*/ 217030 h 4297"/>
                    <a:gd name="T56" fmla="*/ 301586 w 3317"/>
                    <a:gd name="T57" fmla="*/ 270858 h 4297"/>
                    <a:gd name="T58" fmla="*/ 293845 w 3317"/>
                    <a:gd name="T59" fmla="*/ 391684 h 4297"/>
                    <a:gd name="T60" fmla="*/ 209562 w 3317"/>
                    <a:gd name="T61" fmla="*/ 353031 h 4297"/>
                    <a:gd name="T62" fmla="*/ 150793 w 3317"/>
                    <a:gd name="T63" fmla="*/ 330985 h 4297"/>
                    <a:gd name="T64" fmla="*/ 169140 w 3317"/>
                    <a:gd name="T65" fmla="*/ 393689 h 4297"/>
                    <a:gd name="T66" fmla="*/ 120405 w 3317"/>
                    <a:gd name="T67" fmla="*/ 521960 h 4297"/>
                    <a:gd name="T68" fmla="*/ 0 w 3317"/>
                    <a:gd name="T69" fmla="*/ 602988 h 4297"/>
                    <a:gd name="T70" fmla="*/ 51889 w 3317"/>
                    <a:gd name="T71" fmla="*/ 742139 h 4297"/>
                    <a:gd name="T72" fmla="*/ 120692 w 3317"/>
                    <a:gd name="T73" fmla="*/ 814005 h 4297"/>
                    <a:gd name="T74" fmla="*/ 107504 w 3317"/>
                    <a:gd name="T75" fmla="*/ 853231 h 4297"/>
                    <a:gd name="T76" fmla="*/ 169140 w 3317"/>
                    <a:gd name="T77" fmla="*/ 929105 h 4297"/>
                    <a:gd name="T78" fmla="*/ 224469 w 3317"/>
                    <a:gd name="T79" fmla="*/ 1016432 h 4297"/>
                    <a:gd name="T80" fmla="*/ 494233 w 3317"/>
                    <a:gd name="T81" fmla="*/ 1029031 h 4297"/>
                    <a:gd name="T82" fmla="*/ 444351 w 3317"/>
                    <a:gd name="T83" fmla="*/ 1208553 h 4297"/>
                    <a:gd name="T84" fmla="*/ 496240 w 3317"/>
                    <a:gd name="T85" fmla="*/ 1229168 h 429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17"/>
                    <a:gd name="T130" fmla="*/ 0 h 4297"/>
                    <a:gd name="T131" fmla="*/ 3317 w 3317"/>
                    <a:gd name="T132" fmla="*/ 4297 h 429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17" h="4297">
                      <a:moveTo>
                        <a:pt x="1731" y="4293"/>
                      </a:moveTo>
                      <a:cubicBezTo>
                        <a:pt x="1898" y="4297"/>
                        <a:pt x="2054" y="4230"/>
                        <a:pt x="2218" y="4217"/>
                      </a:cubicBezTo>
                      <a:cubicBezTo>
                        <a:pt x="2296" y="4142"/>
                        <a:pt x="2327" y="3979"/>
                        <a:pt x="2465" y="4007"/>
                      </a:cubicBezTo>
                      <a:cubicBezTo>
                        <a:pt x="2467" y="3982"/>
                        <a:pt x="2470" y="3931"/>
                        <a:pt x="2472" y="3906"/>
                      </a:cubicBezTo>
                      <a:cubicBezTo>
                        <a:pt x="2621" y="3852"/>
                        <a:pt x="2746" y="3953"/>
                        <a:pt x="2889" y="3940"/>
                      </a:cubicBezTo>
                      <a:cubicBezTo>
                        <a:pt x="2917" y="3889"/>
                        <a:pt x="2974" y="3787"/>
                        <a:pt x="3003" y="3736"/>
                      </a:cubicBezTo>
                      <a:cubicBezTo>
                        <a:pt x="3099" y="3686"/>
                        <a:pt x="3209" y="3703"/>
                        <a:pt x="3315" y="3691"/>
                      </a:cubicBezTo>
                      <a:cubicBezTo>
                        <a:pt x="3317" y="3647"/>
                        <a:pt x="3316" y="3602"/>
                        <a:pt x="3311" y="3558"/>
                      </a:cubicBezTo>
                      <a:cubicBezTo>
                        <a:pt x="3271" y="3525"/>
                        <a:pt x="3223" y="3505"/>
                        <a:pt x="3177" y="3482"/>
                      </a:cubicBezTo>
                      <a:cubicBezTo>
                        <a:pt x="3176" y="3509"/>
                        <a:pt x="3173" y="3562"/>
                        <a:pt x="3171" y="3589"/>
                      </a:cubicBezTo>
                      <a:cubicBezTo>
                        <a:pt x="3124" y="3598"/>
                        <a:pt x="3070" y="3569"/>
                        <a:pt x="3072" y="3516"/>
                      </a:cubicBezTo>
                      <a:cubicBezTo>
                        <a:pt x="3069" y="3458"/>
                        <a:pt x="3051" y="3402"/>
                        <a:pt x="3026" y="3349"/>
                      </a:cubicBezTo>
                      <a:cubicBezTo>
                        <a:pt x="2980" y="3339"/>
                        <a:pt x="2927" y="3343"/>
                        <a:pt x="2897" y="3300"/>
                      </a:cubicBezTo>
                      <a:cubicBezTo>
                        <a:pt x="2895" y="3240"/>
                        <a:pt x="2891" y="3120"/>
                        <a:pt x="2889" y="3061"/>
                      </a:cubicBezTo>
                      <a:cubicBezTo>
                        <a:pt x="2788" y="2874"/>
                        <a:pt x="2572" y="2792"/>
                        <a:pt x="2442" y="2628"/>
                      </a:cubicBezTo>
                      <a:cubicBezTo>
                        <a:pt x="2382" y="2541"/>
                        <a:pt x="2264" y="2553"/>
                        <a:pt x="2176" y="2509"/>
                      </a:cubicBezTo>
                      <a:cubicBezTo>
                        <a:pt x="2017" y="2359"/>
                        <a:pt x="2023" y="2596"/>
                        <a:pt x="1910" y="2562"/>
                      </a:cubicBezTo>
                      <a:cubicBezTo>
                        <a:pt x="1881" y="2528"/>
                        <a:pt x="1863" y="2489"/>
                        <a:pt x="1844" y="2450"/>
                      </a:cubicBezTo>
                      <a:cubicBezTo>
                        <a:pt x="1819" y="2264"/>
                        <a:pt x="1877" y="2083"/>
                        <a:pt x="1916" y="1904"/>
                      </a:cubicBezTo>
                      <a:cubicBezTo>
                        <a:pt x="1966" y="1764"/>
                        <a:pt x="2113" y="1671"/>
                        <a:pt x="2252" y="1643"/>
                      </a:cubicBezTo>
                      <a:cubicBezTo>
                        <a:pt x="2236" y="1613"/>
                        <a:pt x="2226" y="1581"/>
                        <a:pt x="2222" y="1548"/>
                      </a:cubicBezTo>
                      <a:cubicBezTo>
                        <a:pt x="2302" y="1562"/>
                        <a:pt x="2293" y="1494"/>
                        <a:pt x="2296" y="1436"/>
                      </a:cubicBezTo>
                      <a:cubicBezTo>
                        <a:pt x="2396" y="1407"/>
                        <a:pt x="2434" y="1527"/>
                        <a:pt x="2533" y="1515"/>
                      </a:cubicBezTo>
                      <a:cubicBezTo>
                        <a:pt x="2575" y="1600"/>
                        <a:pt x="2660" y="1658"/>
                        <a:pt x="2688" y="1749"/>
                      </a:cubicBezTo>
                      <a:cubicBezTo>
                        <a:pt x="2740" y="1765"/>
                        <a:pt x="2762" y="1743"/>
                        <a:pt x="2755" y="1685"/>
                      </a:cubicBezTo>
                      <a:cubicBezTo>
                        <a:pt x="2747" y="1633"/>
                        <a:pt x="2825" y="1627"/>
                        <a:pt x="2821" y="1576"/>
                      </a:cubicBezTo>
                      <a:cubicBezTo>
                        <a:pt x="2832" y="1526"/>
                        <a:pt x="2812" y="1499"/>
                        <a:pt x="2760" y="1496"/>
                      </a:cubicBezTo>
                      <a:cubicBezTo>
                        <a:pt x="2723" y="1411"/>
                        <a:pt x="2658" y="1330"/>
                        <a:pt x="2682" y="1231"/>
                      </a:cubicBezTo>
                      <a:cubicBezTo>
                        <a:pt x="2768" y="1240"/>
                        <a:pt x="2753" y="1147"/>
                        <a:pt x="2776" y="1091"/>
                      </a:cubicBezTo>
                      <a:cubicBezTo>
                        <a:pt x="2711" y="1053"/>
                        <a:pt x="2716" y="980"/>
                        <a:pt x="2708" y="914"/>
                      </a:cubicBezTo>
                      <a:cubicBezTo>
                        <a:pt x="2677" y="887"/>
                        <a:pt x="2652" y="850"/>
                        <a:pt x="2614" y="834"/>
                      </a:cubicBezTo>
                      <a:cubicBezTo>
                        <a:pt x="2612" y="860"/>
                        <a:pt x="2607" y="911"/>
                        <a:pt x="2605" y="936"/>
                      </a:cubicBezTo>
                      <a:cubicBezTo>
                        <a:pt x="2582" y="941"/>
                        <a:pt x="2537" y="950"/>
                        <a:pt x="2514" y="955"/>
                      </a:cubicBezTo>
                      <a:cubicBezTo>
                        <a:pt x="2417" y="1040"/>
                        <a:pt x="2275" y="1056"/>
                        <a:pt x="2196" y="1162"/>
                      </a:cubicBezTo>
                      <a:cubicBezTo>
                        <a:pt x="2183" y="1217"/>
                        <a:pt x="2166" y="1271"/>
                        <a:pt x="2144" y="1323"/>
                      </a:cubicBezTo>
                      <a:cubicBezTo>
                        <a:pt x="2094" y="1331"/>
                        <a:pt x="2032" y="1324"/>
                        <a:pt x="2037" y="1393"/>
                      </a:cubicBezTo>
                      <a:cubicBezTo>
                        <a:pt x="1941" y="1375"/>
                        <a:pt x="1903" y="1510"/>
                        <a:pt x="1807" y="1463"/>
                      </a:cubicBezTo>
                      <a:cubicBezTo>
                        <a:pt x="1768" y="1392"/>
                        <a:pt x="1677" y="1416"/>
                        <a:pt x="1631" y="1357"/>
                      </a:cubicBezTo>
                      <a:cubicBezTo>
                        <a:pt x="1584" y="1306"/>
                        <a:pt x="1489" y="1358"/>
                        <a:pt x="1453" y="1288"/>
                      </a:cubicBezTo>
                      <a:cubicBezTo>
                        <a:pt x="1448" y="1246"/>
                        <a:pt x="1442" y="1204"/>
                        <a:pt x="1437" y="1162"/>
                      </a:cubicBezTo>
                      <a:cubicBezTo>
                        <a:pt x="1348" y="1091"/>
                        <a:pt x="1308" y="980"/>
                        <a:pt x="1256" y="882"/>
                      </a:cubicBezTo>
                      <a:cubicBezTo>
                        <a:pt x="1197" y="802"/>
                        <a:pt x="1275" y="711"/>
                        <a:pt x="1329" y="652"/>
                      </a:cubicBezTo>
                      <a:cubicBezTo>
                        <a:pt x="1323" y="618"/>
                        <a:pt x="1285" y="568"/>
                        <a:pt x="1330" y="544"/>
                      </a:cubicBezTo>
                      <a:cubicBezTo>
                        <a:pt x="1385" y="488"/>
                        <a:pt x="1473" y="441"/>
                        <a:pt x="1444" y="346"/>
                      </a:cubicBezTo>
                      <a:cubicBezTo>
                        <a:pt x="1369" y="306"/>
                        <a:pt x="1296" y="262"/>
                        <a:pt x="1225" y="215"/>
                      </a:cubicBezTo>
                      <a:cubicBezTo>
                        <a:pt x="1161" y="230"/>
                        <a:pt x="1070" y="268"/>
                        <a:pt x="1029" y="194"/>
                      </a:cubicBezTo>
                      <a:cubicBezTo>
                        <a:pt x="1014" y="140"/>
                        <a:pt x="1039" y="66"/>
                        <a:pt x="980" y="33"/>
                      </a:cubicBezTo>
                      <a:cubicBezTo>
                        <a:pt x="925" y="25"/>
                        <a:pt x="870" y="17"/>
                        <a:pt x="817" y="0"/>
                      </a:cubicBezTo>
                      <a:cubicBezTo>
                        <a:pt x="749" y="60"/>
                        <a:pt x="697" y="170"/>
                        <a:pt x="571" y="102"/>
                      </a:cubicBezTo>
                      <a:cubicBezTo>
                        <a:pt x="558" y="145"/>
                        <a:pt x="525" y="183"/>
                        <a:pt x="531" y="230"/>
                      </a:cubicBezTo>
                      <a:cubicBezTo>
                        <a:pt x="576" y="246"/>
                        <a:pt x="621" y="263"/>
                        <a:pt x="666" y="278"/>
                      </a:cubicBezTo>
                      <a:cubicBezTo>
                        <a:pt x="673" y="326"/>
                        <a:pt x="676" y="381"/>
                        <a:pt x="627" y="407"/>
                      </a:cubicBezTo>
                      <a:cubicBezTo>
                        <a:pt x="583" y="412"/>
                        <a:pt x="538" y="415"/>
                        <a:pt x="493" y="416"/>
                      </a:cubicBezTo>
                      <a:cubicBezTo>
                        <a:pt x="494" y="432"/>
                        <a:pt x="494" y="464"/>
                        <a:pt x="494" y="479"/>
                      </a:cubicBezTo>
                      <a:cubicBezTo>
                        <a:pt x="541" y="488"/>
                        <a:pt x="601" y="474"/>
                        <a:pt x="624" y="527"/>
                      </a:cubicBezTo>
                      <a:cubicBezTo>
                        <a:pt x="647" y="603"/>
                        <a:pt x="669" y="679"/>
                        <a:pt x="679" y="758"/>
                      </a:cubicBezTo>
                      <a:cubicBezTo>
                        <a:pt x="712" y="794"/>
                        <a:pt x="747" y="829"/>
                        <a:pt x="783" y="864"/>
                      </a:cubicBezTo>
                      <a:cubicBezTo>
                        <a:pt x="850" y="884"/>
                        <a:pt x="985" y="925"/>
                        <a:pt x="1052" y="946"/>
                      </a:cubicBezTo>
                      <a:cubicBezTo>
                        <a:pt x="1045" y="1057"/>
                        <a:pt x="1114" y="1152"/>
                        <a:pt x="1127" y="1259"/>
                      </a:cubicBezTo>
                      <a:cubicBezTo>
                        <a:pt x="1144" y="1331"/>
                        <a:pt x="1020" y="1305"/>
                        <a:pt x="1025" y="1368"/>
                      </a:cubicBezTo>
                      <a:cubicBezTo>
                        <a:pt x="1024" y="1458"/>
                        <a:pt x="922" y="1553"/>
                        <a:pt x="818" y="1465"/>
                      </a:cubicBezTo>
                      <a:cubicBezTo>
                        <a:pt x="762" y="1400"/>
                        <a:pt x="670" y="1355"/>
                        <a:pt x="731" y="1233"/>
                      </a:cubicBezTo>
                      <a:cubicBezTo>
                        <a:pt x="709" y="1209"/>
                        <a:pt x="686" y="1185"/>
                        <a:pt x="663" y="1162"/>
                      </a:cubicBezTo>
                      <a:cubicBezTo>
                        <a:pt x="617" y="1189"/>
                        <a:pt x="571" y="1184"/>
                        <a:pt x="526" y="1156"/>
                      </a:cubicBezTo>
                      <a:cubicBezTo>
                        <a:pt x="520" y="1208"/>
                        <a:pt x="556" y="1239"/>
                        <a:pt x="591" y="1268"/>
                      </a:cubicBezTo>
                      <a:cubicBezTo>
                        <a:pt x="616" y="1305"/>
                        <a:pt x="545" y="1350"/>
                        <a:pt x="590" y="1375"/>
                      </a:cubicBezTo>
                      <a:cubicBezTo>
                        <a:pt x="664" y="1411"/>
                        <a:pt x="607" y="1485"/>
                        <a:pt x="597" y="1541"/>
                      </a:cubicBezTo>
                      <a:cubicBezTo>
                        <a:pt x="570" y="1678"/>
                        <a:pt x="289" y="1592"/>
                        <a:pt x="420" y="1823"/>
                      </a:cubicBezTo>
                      <a:cubicBezTo>
                        <a:pt x="314" y="1831"/>
                        <a:pt x="215" y="1818"/>
                        <a:pt x="111" y="1828"/>
                      </a:cubicBezTo>
                      <a:cubicBezTo>
                        <a:pt x="79" y="1923"/>
                        <a:pt x="48" y="2018"/>
                        <a:pt x="0" y="2106"/>
                      </a:cubicBezTo>
                      <a:cubicBezTo>
                        <a:pt x="16" y="2146"/>
                        <a:pt x="38" y="2184"/>
                        <a:pt x="56" y="2222"/>
                      </a:cubicBezTo>
                      <a:cubicBezTo>
                        <a:pt x="54" y="2360"/>
                        <a:pt x="96" y="2483"/>
                        <a:pt x="181" y="2592"/>
                      </a:cubicBezTo>
                      <a:cubicBezTo>
                        <a:pt x="272" y="2622"/>
                        <a:pt x="329" y="2710"/>
                        <a:pt x="419" y="2746"/>
                      </a:cubicBezTo>
                      <a:cubicBezTo>
                        <a:pt x="420" y="2770"/>
                        <a:pt x="421" y="2819"/>
                        <a:pt x="421" y="2843"/>
                      </a:cubicBezTo>
                      <a:cubicBezTo>
                        <a:pt x="405" y="2845"/>
                        <a:pt x="371" y="2849"/>
                        <a:pt x="355" y="2851"/>
                      </a:cubicBezTo>
                      <a:cubicBezTo>
                        <a:pt x="377" y="2892"/>
                        <a:pt x="396" y="2935"/>
                        <a:pt x="375" y="2980"/>
                      </a:cubicBezTo>
                      <a:cubicBezTo>
                        <a:pt x="363" y="3040"/>
                        <a:pt x="391" y="3099"/>
                        <a:pt x="394" y="3158"/>
                      </a:cubicBezTo>
                      <a:cubicBezTo>
                        <a:pt x="446" y="3212"/>
                        <a:pt x="521" y="3228"/>
                        <a:pt x="590" y="3245"/>
                      </a:cubicBezTo>
                      <a:cubicBezTo>
                        <a:pt x="653" y="3274"/>
                        <a:pt x="626" y="3350"/>
                        <a:pt x="640" y="3404"/>
                      </a:cubicBezTo>
                      <a:cubicBezTo>
                        <a:pt x="711" y="3418"/>
                        <a:pt x="771" y="3478"/>
                        <a:pt x="783" y="3550"/>
                      </a:cubicBezTo>
                      <a:cubicBezTo>
                        <a:pt x="873" y="3572"/>
                        <a:pt x="973" y="3558"/>
                        <a:pt x="1057" y="3524"/>
                      </a:cubicBezTo>
                      <a:cubicBezTo>
                        <a:pt x="1275" y="3577"/>
                        <a:pt x="1530" y="3444"/>
                        <a:pt x="1724" y="3594"/>
                      </a:cubicBezTo>
                      <a:cubicBezTo>
                        <a:pt x="1712" y="3783"/>
                        <a:pt x="1638" y="3959"/>
                        <a:pt x="1616" y="4146"/>
                      </a:cubicBezTo>
                      <a:cubicBezTo>
                        <a:pt x="1562" y="4144"/>
                        <a:pt x="1540" y="4169"/>
                        <a:pt x="1550" y="4221"/>
                      </a:cubicBezTo>
                      <a:cubicBezTo>
                        <a:pt x="1603" y="4190"/>
                        <a:pt x="1663" y="4182"/>
                        <a:pt x="1725" y="4188"/>
                      </a:cubicBezTo>
                      <a:cubicBezTo>
                        <a:pt x="1726" y="4214"/>
                        <a:pt x="1730" y="4267"/>
                        <a:pt x="1731" y="4293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2" name="Freeform 127"/>
                <p:cNvSpPr>
                  <a:spLocks/>
                </p:cNvSpPr>
                <p:nvPr/>
              </p:nvSpPr>
              <p:spPr bwMode="auto">
                <a:xfrm flipV="1">
                  <a:off x="6630394" y="4075782"/>
                  <a:ext cx="547687" cy="706438"/>
                </a:xfrm>
                <a:custGeom>
                  <a:avLst/>
                  <a:gdLst>
                    <a:gd name="T0" fmla="*/ 78773 w 1912"/>
                    <a:gd name="T1" fmla="*/ 686982 h 2469"/>
                    <a:gd name="T2" fmla="*/ 147520 w 1912"/>
                    <a:gd name="T3" fmla="*/ 668670 h 2469"/>
                    <a:gd name="T4" fmla="*/ 187336 w 1912"/>
                    <a:gd name="T5" fmla="*/ 668098 h 2469"/>
                    <a:gd name="T6" fmla="*/ 188769 w 1912"/>
                    <a:gd name="T7" fmla="*/ 629471 h 2469"/>
                    <a:gd name="T8" fmla="*/ 208247 w 1912"/>
                    <a:gd name="T9" fmla="*/ 626610 h 2469"/>
                    <a:gd name="T10" fmla="*/ 168145 w 1912"/>
                    <a:gd name="T11" fmla="*/ 587697 h 2469"/>
                    <a:gd name="T12" fmla="*/ 189628 w 1912"/>
                    <a:gd name="T13" fmla="*/ 527611 h 2469"/>
                    <a:gd name="T14" fmla="*/ 231163 w 1912"/>
                    <a:gd name="T15" fmla="*/ 534764 h 2469"/>
                    <a:gd name="T16" fmla="*/ 277854 w 1912"/>
                    <a:gd name="T17" fmla="*/ 547067 h 2469"/>
                    <a:gd name="T18" fmla="*/ 347174 w 1912"/>
                    <a:gd name="T19" fmla="*/ 478684 h 2469"/>
                    <a:gd name="T20" fmla="*/ 361783 w 1912"/>
                    <a:gd name="T21" fmla="*/ 494707 h 2469"/>
                    <a:gd name="T22" fmla="*/ 389568 w 1912"/>
                    <a:gd name="T23" fmla="*/ 476681 h 2469"/>
                    <a:gd name="T24" fmla="*/ 359778 w 1912"/>
                    <a:gd name="T25" fmla="*/ 366238 h 2469"/>
                    <a:gd name="T26" fmla="*/ 419932 w 1912"/>
                    <a:gd name="T27" fmla="*/ 365379 h 2469"/>
                    <a:gd name="T28" fmla="*/ 432249 w 1912"/>
                    <a:gd name="T29" fmla="*/ 306724 h 2469"/>
                    <a:gd name="T30" fmla="*/ 490398 w 1912"/>
                    <a:gd name="T31" fmla="*/ 304435 h 2469"/>
                    <a:gd name="T32" fmla="*/ 513886 w 1912"/>
                    <a:gd name="T33" fmla="*/ 216309 h 2469"/>
                    <a:gd name="T34" fmla="*/ 541385 w 1912"/>
                    <a:gd name="T35" fmla="*/ 213162 h 2469"/>
                    <a:gd name="T36" fmla="*/ 529354 w 1912"/>
                    <a:gd name="T37" fmla="*/ 166238 h 2469"/>
                    <a:gd name="T38" fmla="*/ 420504 w 1912"/>
                    <a:gd name="T39" fmla="*/ 143062 h 2469"/>
                    <a:gd name="T40" fmla="*/ 398162 w 1912"/>
                    <a:gd name="T41" fmla="*/ 54936 h 2469"/>
                    <a:gd name="T42" fmla="*/ 351471 w 1912"/>
                    <a:gd name="T43" fmla="*/ 24034 h 2469"/>
                    <a:gd name="T44" fmla="*/ 327123 w 1912"/>
                    <a:gd name="T45" fmla="*/ 61230 h 2469"/>
                    <a:gd name="T46" fmla="*/ 290744 w 1912"/>
                    <a:gd name="T47" fmla="*/ 64664 h 2469"/>
                    <a:gd name="T48" fmla="*/ 231163 w 1912"/>
                    <a:gd name="T49" fmla="*/ 90701 h 2469"/>
                    <a:gd name="T50" fmla="*/ 149812 w 1912"/>
                    <a:gd name="T51" fmla="*/ 60658 h 2469"/>
                    <a:gd name="T52" fmla="*/ 128328 w 1912"/>
                    <a:gd name="T53" fmla="*/ 32046 h 2469"/>
                    <a:gd name="T54" fmla="*/ 107418 w 1912"/>
                    <a:gd name="T55" fmla="*/ 3433 h 2469"/>
                    <a:gd name="T56" fmla="*/ 56144 w 1912"/>
                    <a:gd name="T57" fmla="*/ 13734 h 2469"/>
                    <a:gd name="T58" fmla="*/ 124891 w 1912"/>
                    <a:gd name="T59" fmla="*/ 84979 h 2469"/>
                    <a:gd name="T60" fmla="*/ 130906 w 1912"/>
                    <a:gd name="T61" fmla="*/ 181688 h 2469"/>
                    <a:gd name="T62" fmla="*/ 147520 w 1912"/>
                    <a:gd name="T63" fmla="*/ 214306 h 2469"/>
                    <a:gd name="T64" fmla="*/ 109423 w 1912"/>
                    <a:gd name="T65" fmla="*/ 248069 h 2469"/>
                    <a:gd name="T66" fmla="*/ 69607 w 1912"/>
                    <a:gd name="T67" fmla="*/ 276967 h 2469"/>
                    <a:gd name="T68" fmla="*/ 18906 w 1912"/>
                    <a:gd name="T69" fmla="*/ 378541 h 2469"/>
                    <a:gd name="T70" fmla="*/ 9739 w 1912"/>
                    <a:gd name="T71" fmla="*/ 499857 h 2469"/>
                    <a:gd name="T72" fmla="*/ 18046 w 1912"/>
                    <a:gd name="T73" fmla="*/ 546495 h 2469"/>
                    <a:gd name="T74" fmla="*/ 76768 w 1912"/>
                    <a:gd name="T75" fmla="*/ 537339 h 2469"/>
                    <a:gd name="T76" fmla="*/ 76481 w 1912"/>
                    <a:gd name="T77" fmla="*/ 596567 h 2469"/>
                    <a:gd name="T78" fmla="*/ 56430 w 1912"/>
                    <a:gd name="T79" fmla="*/ 599428 h 2469"/>
                    <a:gd name="T80" fmla="*/ 73617 w 1912"/>
                    <a:gd name="T81" fmla="*/ 640916 h 2469"/>
                    <a:gd name="T82" fmla="*/ 78773 w 1912"/>
                    <a:gd name="T83" fmla="*/ 686982 h 246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12"/>
                    <a:gd name="T127" fmla="*/ 0 h 2469"/>
                    <a:gd name="T128" fmla="*/ 1912 w 1912"/>
                    <a:gd name="T129" fmla="*/ 2469 h 246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12" h="2469">
                      <a:moveTo>
                        <a:pt x="275" y="2401"/>
                      </a:moveTo>
                      <a:cubicBezTo>
                        <a:pt x="419" y="2469"/>
                        <a:pt x="243" y="2130"/>
                        <a:pt x="515" y="2337"/>
                      </a:cubicBezTo>
                      <a:cubicBezTo>
                        <a:pt x="561" y="2338"/>
                        <a:pt x="607" y="2337"/>
                        <a:pt x="654" y="2335"/>
                      </a:cubicBezTo>
                      <a:cubicBezTo>
                        <a:pt x="655" y="2290"/>
                        <a:pt x="657" y="2245"/>
                        <a:pt x="659" y="2200"/>
                      </a:cubicBezTo>
                      <a:cubicBezTo>
                        <a:pt x="676" y="2198"/>
                        <a:pt x="710" y="2193"/>
                        <a:pt x="727" y="2190"/>
                      </a:cubicBezTo>
                      <a:cubicBezTo>
                        <a:pt x="718" y="2116"/>
                        <a:pt x="584" y="2132"/>
                        <a:pt x="587" y="2054"/>
                      </a:cubicBezTo>
                      <a:cubicBezTo>
                        <a:pt x="617" y="1986"/>
                        <a:pt x="661" y="1923"/>
                        <a:pt x="662" y="1844"/>
                      </a:cubicBezTo>
                      <a:cubicBezTo>
                        <a:pt x="708" y="1848"/>
                        <a:pt x="774" y="1824"/>
                        <a:pt x="807" y="1869"/>
                      </a:cubicBezTo>
                      <a:cubicBezTo>
                        <a:pt x="839" y="1930"/>
                        <a:pt x="913" y="1913"/>
                        <a:pt x="970" y="1912"/>
                      </a:cubicBezTo>
                      <a:cubicBezTo>
                        <a:pt x="1026" y="1815"/>
                        <a:pt x="1074" y="1655"/>
                        <a:pt x="1212" y="1673"/>
                      </a:cubicBezTo>
                      <a:cubicBezTo>
                        <a:pt x="1225" y="1687"/>
                        <a:pt x="1251" y="1715"/>
                        <a:pt x="1263" y="1729"/>
                      </a:cubicBezTo>
                      <a:cubicBezTo>
                        <a:pt x="1294" y="1708"/>
                        <a:pt x="1374" y="1720"/>
                        <a:pt x="1360" y="1666"/>
                      </a:cubicBezTo>
                      <a:cubicBezTo>
                        <a:pt x="1301" y="1545"/>
                        <a:pt x="1242" y="1420"/>
                        <a:pt x="1256" y="1280"/>
                      </a:cubicBezTo>
                      <a:cubicBezTo>
                        <a:pt x="1308" y="1280"/>
                        <a:pt x="1413" y="1278"/>
                        <a:pt x="1466" y="1277"/>
                      </a:cubicBezTo>
                      <a:cubicBezTo>
                        <a:pt x="1406" y="1209"/>
                        <a:pt x="1463" y="1131"/>
                        <a:pt x="1509" y="1072"/>
                      </a:cubicBezTo>
                      <a:cubicBezTo>
                        <a:pt x="1559" y="1070"/>
                        <a:pt x="1661" y="1066"/>
                        <a:pt x="1712" y="1064"/>
                      </a:cubicBezTo>
                      <a:cubicBezTo>
                        <a:pt x="1631" y="920"/>
                        <a:pt x="1759" y="861"/>
                        <a:pt x="1794" y="756"/>
                      </a:cubicBezTo>
                      <a:cubicBezTo>
                        <a:pt x="1818" y="753"/>
                        <a:pt x="1866" y="748"/>
                        <a:pt x="1890" y="745"/>
                      </a:cubicBezTo>
                      <a:cubicBezTo>
                        <a:pt x="1887" y="689"/>
                        <a:pt x="1912" y="611"/>
                        <a:pt x="1848" y="581"/>
                      </a:cubicBezTo>
                      <a:cubicBezTo>
                        <a:pt x="1664" y="678"/>
                        <a:pt x="1655" y="389"/>
                        <a:pt x="1468" y="500"/>
                      </a:cubicBezTo>
                      <a:cubicBezTo>
                        <a:pt x="1331" y="479"/>
                        <a:pt x="1423" y="293"/>
                        <a:pt x="1390" y="192"/>
                      </a:cubicBezTo>
                      <a:cubicBezTo>
                        <a:pt x="1337" y="157"/>
                        <a:pt x="1303" y="62"/>
                        <a:pt x="1227" y="84"/>
                      </a:cubicBezTo>
                      <a:cubicBezTo>
                        <a:pt x="1192" y="123"/>
                        <a:pt x="1151" y="160"/>
                        <a:pt x="1142" y="214"/>
                      </a:cubicBezTo>
                      <a:cubicBezTo>
                        <a:pt x="1099" y="218"/>
                        <a:pt x="1057" y="222"/>
                        <a:pt x="1015" y="226"/>
                      </a:cubicBezTo>
                      <a:cubicBezTo>
                        <a:pt x="944" y="281"/>
                        <a:pt x="995" y="451"/>
                        <a:pt x="807" y="317"/>
                      </a:cubicBezTo>
                      <a:cubicBezTo>
                        <a:pt x="737" y="238"/>
                        <a:pt x="627" y="204"/>
                        <a:pt x="523" y="212"/>
                      </a:cubicBezTo>
                      <a:cubicBezTo>
                        <a:pt x="498" y="179"/>
                        <a:pt x="449" y="158"/>
                        <a:pt x="448" y="112"/>
                      </a:cubicBezTo>
                      <a:cubicBezTo>
                        <a:pt x="441" y="74"/>
                        <a:pt x="429" y="0"/>
                        <a:pt x="375" y="12"/>
                      </a:cubicBezTo>
                      <a:cubicBezTo>
                        <a:pt x="318" y="39"/>
                        <a:pt x="257" y="46"/>
                        <a:pt x="196" y="48"/>
                      </a:cubicBezTo>
                      <a:cubicBezTo>
                        <a:pt x="261" y="147"/>
                        <a:pt x="336" y="234"/>
                        <a:pt x="436" y="297"/>
                      </a:cubicBezTo>
                      <a:cubicBezTo>
                        <a:pt x="466" y="406"/>
                        <a:pt x="497" y="526"/>
                        <a:pt x="457" y="635"/>
                      </a:cubicBezTo>
                      <a:cubicBezTo>
                        <a:pt x="476" y="674"/>
                        <a:pt x="498" y="710"/>
                        <a:pt x="515" y="749"/>
                      </a:cubicBezTo>
                      <a:cubicBezTo>
                        <a:pt x="487" y="805"/>
                        <a:pt x="462" y="915"/>
                        <a:pt x="382" y="867"/>
                      </a:cubicBezTo>
                      <a:cubicBezTo>
                        <a:pt x="341" y="909"/>
                        <a:pt x="284" y="928"/>
                        <a:pt x="243" y="968"/>
                      </a:cubicBezTo>
                      <a:cubicBezTo>
                        <a:pt x="215" y="1101"/>
                        <a:pt x="132" y="1208"/>
                        <a:pt x="66" y="1323"/>
                      </a:cubicBezTo>
                      <a:cubicBezTo>
                        <a:pt x="34" y="1461"/>
                        <a:pt x="94" y="1615"/>
                        <a:pt x="34" y="1747"/>
                      </a:cubicBezTo>
                      <a:cubicBezTo>
                        <a:pt x="0" y="1803"/>
                        <a:pt x="49" y="1858"/>
                        <a:pt x="63" y="1910"/>
                      </a:cubicBezTo>
                      <a:cubicBezTo>
                        <a:pt x="132" y="1901"/>
                        <a:pt x="195" y="1863"/>
                        <a:pt x="268" y="1878"/>
                      </a:cubicBezTo>
                      <a:cubicBezTo>
                        <a:pt x="268" y="1929"/>
                        <a:pt x="267" y="2033"/>
                        <a:pt x="267" y="2085"/>
                      </a:cubicBezTo>
                      <a:cubicBezTo>
                        <a:pt x="249" y="2087"/>
                        <a:pt x="214" y="2093"/>
                        <a:pt x="197" y="2095"/>
                      </a:cubicBezTo>
                      <a:cubicBezTo>
                        <a:pt x="196" y="2150"/>
                        <a:pt x="235" y="2193"/>
                        <a:pt x="257" y="2240"/>
                      </a:cubicBezTo>
                      <a:cubicBezTo>
                        <a:pt x="303" y="2295"/>
                        <a:pt x="196" y="2365"/>
                        <a:pt x="275" y="2401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Freeform 128"/>
                <p:cNvSpPr>
                  <a:spLocks/>
                </p:cNvSpPr>
                <p:nvPr/>
              </p:nvSpPr>
              <p:spPr bwMode="auto">
                <a:xfrm flipV="1">
                  <a:off x="7041556" y="4174207"/>
                  <a:ext cx="136525" cy="120142"/>
                </a:xfrm>
                <a:custGeom>
                  <a:avLst/>
                  <a:gdLst>
                    <a:gd name="T0" fmla="*/ 22395 w 280"/>
                    <a:gd name="T1" fmla="*/ 68419 h 244"/>
                    <a:gd name="T2" fmla="*/ 50460 w 280"/>
                    <a:gd name="T3" fmla="*/ 69850 h 244"/>
                    <a:gd name="T4" fmla="*/ 0 w 280"/>
                    <a:gd name="T5" fmla="*/ 0 h 244"/>
                    <a:gd name="T6" fmla="*/ 22395 w 280"/>
                    <a:gd name="T7" fmla="*/ 68419 h 2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44"/>
                    <a:gd name="T14" fmla="*/ 280 w 280"/>
                    <a:gd name="T15" fmla="*/ 244 h 2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44">
                      <a:moveTo>
                        <a:pt x="79" y="239"/>
                      </a:moveTo>
                      <a:cubicBezTo>
                        <a:pt x="104" y="241"/>
                        <a:pt x="154" y="243"/>
                        <a:pt x="178" y="244"/>
                      </a:cubicBezTo>
                      <a:cubicBezTo>
                        <a:pt x="280" y="54"/>
                        <a:pt x="106" y="40"/>
                        <a:pt x="0" y="0"/>
                      </a:cubicBezTo>
                      <a:cubicBezTo>
                        <a:pt x="37" y="77"/>
                        <a:pt x="17" y="178"/>
                        <a:pt x="79" y="239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Freeform 130"/>
                <p:cNvSpPr>
                  <a:spLocks/>
                </p:cNvSpPr>
                <p:nvPr/>
              </p:nvSpPr>
              <p:spPr bwMode="auto">
                <a:xfrm flipV="1">
                  <a:off x="6227168" y="2923258"/>
                  <a:ext cx="1314450" cy="1350963"/>
                </a:xfrm>
                <a:custGeom>
                  <a:avLst/>
                  <a:gdLst/>
                  <a:ahLst/>
                  <a:cxnLst>
                    <a:cxn ang="0">
                      <a:pos x="1213" y="4726"/>
                    </a:cxn>
                    <a:cxn ang="0">
                      <a:pos x="1614" y="4454"/>
                    </a:cxn>
                    <a:cxn ang="0">
                      <a:pos x="2088" y="4330"/>
                    </a:cxn>
                    <a:cxn ang="0">
                      <a:pos x="2520" y="4231"/>
                    </a:cxn>
                    <a:cxn ang="0">
                      <a:pos x="2778" y="4504"/>
                    </a:cxn>
                    <a:cxn ang="0">
                      <a:pos x="3148" y="4634"/>
                    </a:cxn>
                    <a:cxn ang="0">
                      <a:pos x="3712" y="4472"/>
                    </a:cxn>
                    <a:cxn ang="0">
                      <a:pos x="3826" y="4161"/>
                    </a:cxn>
                    <a:cxn ang="0">
                      <a:pos x="3748" y="3537"/>
                    </a:cxn>
                    <a:cxn ang="0">
                      <a:pos x="3678" y="3239"/>
                    </a:cxn>
                    <a:cxn ang="0">
                      <a:pos x="3910" y="2624"/>
                    </a:cxn>
                    <a:cxn ang="0">
                      <a:pos x="4282" y="2469"/>
                    </a:cxn>
                    <a:cxn ang="0">
                      <a:pos x="4486" y="2637"/>
                    </a:cxn>
                    <a:cxn ang="0">
                      <a:pos x="4241" y="2209"/>
                    </a:cxn>
                    <a:cxn ang="0">
                      <a:pos x="3861" y="2217"/>
                    </a:cxn>
                    <a:cxn ang="0">
                      <a:pos x="3605" y="2058"/>
                    </a:cxn>
                    <a:cxn ang="0">
                      <a:pos x="3504" y="1876"/>
                    </a:cxn>
                    <a:cxn ang="0">
                      <a:pos x="3223" y="1309"/>
                    </a:cxn>
                    <a:cxn ang="0">
                      <a:pos x="2941" y="848"/>
                    </a:cxn>
                    <a:cxn ang="0">
                      <a:pos x="2941" y="430"/>
                    </a:cxn>
                    <a:cxn ang="0">
                      <a:pos x="2725" y="43"/>
                    </a:cxn>
                    <a:cxn ang="0">
                      <a:pos x="2447" y="208"/>
                    </a:cxn>
                    <a:cxn ang="0">
                      <a:pos x="2341" y="314"/>
                    </a:cxn>
                    <a:cxn ang="0">
                      <a:pos x="2237" y="491"/>
                    </a:cxn>
                    <a:cxn ang="0">
                      <a:pos x="2130" y="634"/>
                    </a:cxn>
                    <a:cxn ang="0">
                      <a:pos x="1771" y="766"/>
                    </a:cxn>
                    <a:cxn ang="0">
                      <a:pos x="1489" y="979"/>
                    </a:cxn>
                    <a:cxn ang="0">
                      <a:pos x="1320" y="1375"/>
                    </a:cxn>
                    <a:cxn ang="0">
                      <a:pos x="1218" y="1585"/>
                    </a:cxn>
                    <a:cxn ang="0">
                      <a:pos x="1180" y="1870"/>
                    </a:cxn>
                    <a:cxn ang="0">
                      <a:pos x="783" y="2161"/>
                    </a:cxn>
                    <a:cxn ang="0">
                      <a:pos x="648" y="2288"/>
                    </a:cxn>
                    <a:cxn ang="0">
                      <a:pos x="426" y="2597"/>
                    </a:cxn>
                    <a:cxn ang="0">
                      <a:pos x="100" y="2972"/>
                    </a:cxn>
                    <a:cxn ang="0">
                      <a:pos x="94" y="3414"/>
                    </a:cxn>
                    <a:cxn ang="0">
                      <a:pos x="296" y="3529"/>
                    </a:cxn>
                    <a:cxn ang="0">
                      <a:pos x="658" y="3521"/>
                    </a:cxn>
                    <a:cxn ang="0">
                      <a:pos x="688" y="3640"/>
                    </a:cxn>
                    <a:cxn ang="0">
                      <a:pos x="867" y="4158"/>
                    </a:cxn>
                  </a:cxnLst>
                  <a:rect l="0" t="0" r="r" b="b"/>
                  <a:pathLst>
                    <a:path w="4588" h="4726">
                      <a:moveTo>
                        <a:pt x="1049" y="4577"/>
                      </a:moveTo>
                      <a:cubicBezTo>
                        <a:pt x="1099" y="4636"/>
                        <a:pt x="1129" y="4710"/>
                        <a:pt x="1213" y="4726"/>
                      </a:cubicBezTo>
                      <a:cubicBezTo>
                        <a:pt x="1311" y="4661"/>
                        <a:pt x="1421" y="4609"/>
                        <a:pt x="1507" y="4527"/>
                      </a:cubicBezTo>
                      <a:cubicBezTo>
                        <a:pt x="1555" y="4516"/>
                        <a:pt x="1612" y="4518"/>
                        <a:pt x="1614" y="4454"/>
                      </a:cubicBezTo>
                      <a:cubicBezTo>
                        <a:pt x="1681" y="4397"/>
                        <a:pt x="1787" y="4436"/>
                        <a:pt x="1841" y="4366"/>
                      </a:cubicBezTo>
                      <a:cubicBezTo>
                        <a:pt x="1894" y="4280"/>
                        <a:pt x="2034" y="4419"/>
                        <a:pt x="2088" y="4330"/>
                      </a:cubicBezTo>
                      <a:cubicBezTo>
                        <a:pt x="2170" y="4247"/>
                        <a:pt x="2255" y="4386"/>
                        <a:pt x="2344" y="4375"/>
                      </a:cubicBezTo>
                      <a:cubicBezTo>
                        <a:pt x="2452" y="4406"/>
                        <a:pt x="2434" y="4253"/>
                        <a:pt x="2520" y="4231"/>
                      </a:cubicBezTo>
                      <a:cubicBezTo>
                        <a:pt x="2561" y="4208"/>
                        <a:pt x="2607" y="4189"/>
                        <a:pt x="2656" y="4201"/>
                      </a:cubicBezTo>
                      <a:cubicBezTo>
                        <a:pt x="2690" y="4305"/>
                        <a:pt x="2724" y="4409"/>
                        <a:pt x="2778" y="4504"/>
                      </a:cubicBezTo>
                      <a:cubicBezTo>
                        <a:pt x="2843" y="4530"/>
                        <a:pt x="2908" y="4580"/>
                        <a:pt x="2916" y="4654"/>
                      </a:cubicBezTo>
                      <a:cubicBezTo>
                        <a:pt x="2999" y="4684"/>
                        <a:pt x="3068" y="4602"/>
                        <a:pt x="3148" y="4634"/>
                      </a:cubicBezTo>
                      <a:cubicBezTo>
                        <a:pt x="3240" y="4652"/>
                        <a:pt x="3336" y="4630"/>
                        <a:pt x="3429" y="4613"/>
                      </a:cubicBezTo>
                      <a:cubicBezTo>
                        <a:pt x="3499" y="4526"/>
                        <a:pt x="3617" y="4519"/>
                        <a:pt x="3712" y="4472"/>
                      </a:cubicBezTo>
                      <a:cubicBezTo>
                        <a:pt x="3719" y="4454"/>
                        <a:pt x="3734" y="4418"/>
                        <a:pt x="3742" y="4400"/>
                      </a:cubicBezTo>
                      <a:cubicBezTo>
                        <a:pt x="3646" y="4263"/>
                        <a:pt x="3812" y="4249"/>
                        <a:pt x="3826" y="4161"/>
                      </a:cubicBezTo>
                      <a:cubicBezTo>
                        <a:pt x="3840" y="4109"/>
                        <a:pt x="3796" y="4078"/>
                        <a:pt x="3763" y="4048"/>
                      </a:cubicBezTo>
                      <a:cubicBezTo>
                        <a:pt x="3759" y="3920"/>
                        <a:pt x="3752" y="3665"/>
                        <a:pt x="3748" y="3537"/>
                      </a:cubicBezTo>
                      <a:cubicBezTo>
                        <a:pt x="3681" y="3474"/>
                        <a:pt x="3593" y="3391"/>
                        <a:pt x="3621" y="3289"/>
                      </a:cubicBezTo>
                      <a:cubicBezTo>
                        <a:pt x="3635" y="3276"/>
                        <a:pt x="3664" y="3251"/>
                        <a:pt x="3678" y="3239"/>
                      </a:cubicBezTo>
                      <a:cubicBezTo>
                        <a:pt x="3658" y="3174"/>
                        <a:pt x="3562" y="3119"/>
                        <a:pt x="3589" y="3044"/>
                      </a:cubicBezTo>
                      <a:cubicBezTo>
                        <a:pt x="3701" y="2908"/>
                        <a:pt x="3809" y="2768"/>
                        <a:pt x="3910" y="2624"/>
                      </a:cubicBezTo>
                      <a:cubicBezTo>
                        <a:pt x="3944" y="2611"/>
                        <a:pt x="3967" y="2586"/>
                        <a:pt x="3978" y="2550"/>
                      </a:cubicBezTo>
                      <a:cubicBezTo>
                        <a:pt x="4081" y="2531"/>
                        <a:pt x="4175" y="2467"/>
                        <a:pt x="4282" y="2469"/>
                      </a:cubicBezTo>
                      <a:cubicBezTo>
                        <a:pt x="4310" y="2522"/>
                        <a:pt x="4366" y="2628"/>
                        <a:pt x="4393" y="2681"/>
                      </a:cubicBezTo>
                      <a:cubicBezTo>
                        <a:pt x="4436" y="2690"/>
                        <a:pt x="4467" y="2675"/>
                        <a:pt x="4486" y="2637"/>
                      </a:cubicBezTo>
                      <a:cubicBezTo>
                        <a:pt x="4529" y="2493"/>
                        <a:pt x="4588" y="2349"/>
                        <a:pt x="4564" y="2193"/>
                      </a:cubicBezTo>
                      <a:cubicBezTo>
                        <a:pt x="4461" y="2153"/>
                        <a:pt x="4316" y="2105"/>
                        <a:pt x="4241" y="2209"/>
                      </a:cubicBezTo>
                      <a:cubicBezTo>
                        <a:pt x="4185" y="2205"/>
                        <a:pt x="4128" y="2201"/>
                        <a:pt x="4073" y="2214"/>
                      </a:cubicBezTo>
                      <a:cubicBezTo>
                        <a:pt x="4005" y="2183"/>
                        <a:pt x="3928" y="2180"/>
                        <a:pt x="3861" y="2217"/>
                      </a:cubicBezTo>
                      <a:cubicBezTo>
                        <a:pt x="3807" y="2195"/>
                        <a:pt x="3749" y="2187"/>
                        <a:pt x="3691" y="2180"/>
                      </a:cubicBezTo>
                      <a:cubicBezTo>
                        <a:pt x="3654" y="2144"/>
                        <a:pt x="3648" y="2088"/>
                        <a:pt x="3605" y="2058"/>
                      </a:cubicBezTo>
                      <a:cubicBezTo>
                        <a:pt x="3572" y="2044"/>
                        <a:pt x="3542" y="2027"/>
                        <a:pt x="3514" y="2006"/>
                      </a:cubicBezTo>
                      <a:cubicBezTo>
                        <a:pt x="3510" y="1963"/>
                        <a:pt x="3507" y="1919"/>
                        <a:pt x="3504" y="1876"/>
                      </a:cubicBezTo>
                      <a:cubicBezTo>
                        <a:pt x="3395" y="1880"/>
                        <a:pt x="3325" y="1790"/>
                        <a:pt x="3231" y="1755"/>
                      </a:cubicBezTo>
                      <a:cubicBezTo>
                        <a:pt x="3221" y="1607"/>
                        <a:pt x="3233" y="1457"/>
                        <a:pt x="3223" y="1309"/>
                      </a:cubicBezTo>
                      <a:cubicBezTo>
                        <a:pt x="3173" y="1271"/>
                        <a:pt x="3073" y="1196"/>
                        <a:pt x="3023" y="1158"/>
                      </a:cubicBezTo>
                      <a:cubicBezTo>
                        <a:pt x="2985" y="1057"/>
                        <a:pt x="2912" y="968"/>
                        <a:pt x="2941" y="848"/>
                      </a:cubicBezTo>
                      <a:cubicBezTo>
                        <a:pt x="2917" y="755"/>
                        <a:pt x="2817" y="691"/>
                        <a:pt x="2885" y="574"/>
                      </a:cubicBezTo>
                      <a:cubicBezTo>
                        <a:pt x="2903" y="527"/>
                        <a:pt x="2949" y="485"/>
                        <a:pt x="2941" y="430"/>
                      </a:cubicBezTo>
                      <a:cubicBezTo>
                        <a:pt x="2896" y="415"/>
                        <a:pt x="2852" y="398"/>
                        <a:pt x="2807" y="381"/>
                      </a:cubicBezTo>
                      <a:cubicBezTo>
                        <a:pt x="2772" y="271"/>
                        <a:pt x="2745" y="158"/>
                        <a:pt x="2725" y="43"/>
                      </a:cubicBezTo>
                      <a:cubicBezTo>
                        <a:pt x="2669" y="33"/>
                        <a:pt x="2616" y="9"/>
                        <a:pt x="2560" y="0"/>
                      </a:cubicBezTo>
                      <a:cubicBezTo>
                        <a:pt x="2531" y="52"/>
                        <a:pt x="2475" y="156"/>
                        <a:pt x="2447" y="208"/>
                      </a:cubicBezTo>
                      <a:cubicBezTo>
                        <a:pt x="2423" y="210"/>
                        <a:pt x="2373" y="214"/>
                        <a:pt x="2348" y="216"/>
                      </a:cubicBezTo>
                      <a:cubicBezTo>
                        <a:pt x="2346" y="240"/>
                        <a:pt x="2342" y="289"/>
                        <a:pt x="2341" y="314"/>
                      </a:cubicBezTo>
                      <a:cubicBezTo>
                        <a:pt x="2315" y="316"/>
                        <a:pt x="2264" y="320"/>
                        <a:pt x="2239" y="321"/>
                      </a:cubicBezTo>
                      <a:cubicBezTo>
                        <a:pt x="2237" y="378"/>
                        <a:pt x="2239" y="435"/>
                        <a:pt x="2237" y="491"/>
                      </a:cubicBezTo>
                      <a:cubicBezTo>
                        <a:pt x="2211" y="492"/>
                        <a:pt x="2161" y="496"/>
                        <a:pt x="2135" y="497"/>
                      </a:cubicBezTo>
                      <a:cubicBezTo>
                        <a:pt x="2133" y="543"/>
                        <a:pt x="2132" y="589"/>
                        <a:pt x="2130" y="634"/>
                      </a:cubicBezTo>
                      <a:cubicBezTo>
                        <a:pt x="2025" y="643"/>
                        <a:pt x="1926" y="628"/>
                        <a:pt x="1823" y="640"/>
                      </a:cubicBezTo>
                      <a:cubicBezTo>
                        <a:pt x="1807" y="683"/>
                        <a:pt x="1789" y="725"/>
                        <a:pt x="1771" y="766"/>
                      </a:cubicBezTo>
                      <a:cubicBezTo>
                        <a:pt x="1714" y="791"/>
                        <a:pt x="1662" y="823"/>
                        <a:pt x="1604" y="844"/>
                      </a:cubicBezTo>
                      <a:cubicBezTo>
                        <a:pt x="1527" y="812"/>
                        <a:pt x="1380" y="744"/>
                        <a:pt x="1489" y="979"/>
                      </a:cubicBezTo>
                      <a:cubicBezTo>
                        <a:pt x="1443" y="1009"/>
                        <a:pt x="1426" y="1046"/>
                        <a:pt x="1458" y="1094"/>
                      </a:cubicBezTo>
                      <a:cubicBezTo>
                        <a:pt x="1421" y="1191"/>
                        <a:pt x="1365" y="1282"/>
                        <a:pt x="1320" y="1375"/>
                      </a:cubicBezTo>
                      <a:cubicBezTo>
                        <a:pt x="1303" y="1367"/>
                        <a:pt x="1269" y="1350"/>
                        <a:pt x="1253" y="1341"/>
                      </a:cubicBezTo>
                      <a:cubicBezTo>
                        <a:pt x="1270" y="1430"/>
                        <a:pt x="1258" y="1511"/>
                        <a:pt x="1218" y="1585"/>
                      </a:cubicBezTo>
                      <a:cubicBezTo>
                        <a:pt x="1244" y="1587"/>
                        <a:pt x="1296" y="1589"/>
                        <a:pt x="1323" y="1591"/>
                      </a:cubicBezTo>
                      <a:cubicBezTo>
                        <a:pt x="1316" y="1701"/>
                        <a:pt x="1183" y="1758"/>
                        <a:pt x="1180" y="1870"/>
                      </a:cubicBezTo>
                      <a:cubicBezTo>
                        <a:pt x="1169" y="1977"/>
                        <a:pt x="1076" y="2051"/>
                        <a:pt x="1033" y="2145"/>
                      </a:cubicBezTo>
                      <a:cubicBezTo>
                        <a:pt x="962" y="2173"/>
                        <a:pt x="837" y="2241"/>
                        <a:pt x="783" y="2161"/>
                      </a:cubicBezTo>
                      <a:cubicBezTo>
                        <a:pt x="751" y="2100"/>
                        <a:pt x="655" y="2100"/>
                        <a:pt x="621" y="2159"/>
                      </a:cubicBezTo>
                      <a:cubicBezTo>
                        <a:pt x="606" y="2206"/>
                        <a:pt x="659" y="2241"/>
                        <a:pt x="648" y="2288"/>
                      </a:cubicBezTo>
                      <a:cubicBezTo>
                        <a:pt x="619" y="2309"/>
                        <a:pt x="588" y="2326"/>
                        <a:pt x="555" y="2338"/>
                      </a:cubicBezTo>
                      <a:cubicBezTo>
                        <a:pt x="544" y="2439"/>
                        <a:pt x="479" y="2516"/>
                        <a:pt x="426" y="2597"/>
                      </a:cubicBezTo>
                      <a:cubicBezTo>
                        <a:pt x="364" y="2626"/>
                        <a:pt x="310" y="2675"/>
                        <a:pt x="286" y="2740"/>
                      </a:cubicBezTo>
                      <a:cubicBezTo>
                        <a:pt x="182" y="2768"/>
                        <a:pt x="168" y="2902"/>
                        <a:pt x="100" y="2972"/>
                      </a:cubicBezTo>
                      <a:cubicBezTo>
                        <a:pt x="111" y="3028"/>
                        <a:pt x="150" y="3106"/>
                        <a:pt x="96" y="3149"/>
                      </a:cubicBezTo>
                      <a:cubicBezTo>
                        <a:pt x="0" y="3212"/>
                        <a:pt x="82" y="3330"/>
                        <a:pt x="94" y="3414"/>
                      </a:cubicBezTo>
                      <a:cubicBezTo>
                        <a:pt x="159" y="3434"/>
                        <a:pt x="268" y="3433"/>
                        <a:pt x="270" y="3522"/>
                      </a:cubicBezTo>
                      <a:lnTo>
                        <a:pt x="296" y="3529"/>
                      </a:lnTo>
                      <a:cubicBezTo>
                        <a:pt x="297" y="3502"/>
                        <a:pt x="300" y="3449"/>
                        <a:pt x="301" y="3422"/>
                      </a:cubicBezTo>
                      <a:cubicBezTo>
                        <a:pt x="416" y="3427"/>
                        <a:pt x="595" y="3380"/>
                        <a:pt x="658" y="3521"/>
                      </a:cubicBezTo>
                      <a:cubicBezTo>
                        <a:pt x="726" y="3534"/>
                        <a:pt x="759" y="3569"/>
                        <a:pt x="756" y="3628"/>
                      </a:cubicBezTo>
                      <a:cubicBezTo>
                        <a:pt x="739" y="3631"/>
                        <a:pt x="705" y="3637"/>
                        <a:pt x="688" y="3640"/>
                      </a:cubicBezTo>
                      <a:cubicBezTo>
                        <a:pt x="592" y="3777"/>
                        <a:pt x="704" y="3823"/>
                        <a:pt x="784" y="3854"/>
                      </a:cubicBezTo>
                      <a:cubicBezTo>
                        <a:pt x="802" y="3957"/>
                        <a:pt x="818" y="4064"/>
                        <a:pt x="867" y="4158"/>
                      </a:cubicBezTo>
                      <a:cubicBezTo>
                        <a:pt x="1021" y="4237"/>
                        <a:pt x="984" y="4443"/>
                        <a:pt x="1049" y="4577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125" name="Freeform 131"/>
                <p:cNvSpPr>
                  <a:spLocks/>
                </p:cNvSpPr>
                <p:nvPr/>
              </p:nvSpPr>
              <p:spPr bwMode="auto">
                <a:xfrm flipV="1">
                  <a:off x="6819306" y="4183732"/>
                  <a:ext cx="49213" cy="52388"/>
                </a:xfrm>
                <a:custGeom>
                  <a:avLst/>
                  <a:gdLst>
                    <a:gd name="T0" fmla="*/ 0 w 177"/>
                    <a:gd name="T1" fmla="*/ 32127 h 181"/>
                    <a:gd name="T2" fmla="*/ 49213 w 177"/>
                    <a:gd name="T3" fmla="*/ 52388 h 181"/>
                    <a:gd name="T4" fmla="*/ 20575 w 177"/>
                    <a:gd name="T5" fmla="*/ 0 h 181"/>
                    <a:gd name="T6" fmla="*/ 18629 w 177"/>
                    <a:gd name="T7" fmla="*/ 29523 h 181"/>
                    <a:gd name="T8" fmla="*/ 0 w 177"/>
                    <a:gd name="T9" fmla="*/ 32127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181"/>
                    <a:gd name="T17" fmla="*/ 177 w 177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181">
                      <a:moveTo>
                        <a:pt x="0" y="111"/>
                      </a:moveTo>
                      <a:cubicBezTo>
                        <a:pt x="23" y="171"/>
                        <a:pt x="119" y="174"/>
                        <a:pt x="177" y="181"/>
                      </a:cubicBezTo>
                      <a:cubicBezTo>
                        <a:pt x="139" y="123"/>
                        <a:pt x="154" y="22"/>
                        <a:pt x="74" y="0"/>
                      </a:cubicBezTo>
                      <a:cubicBezTo>
                        <a:pt x="72" y="25"/>
                        <a:pt x="69" y="76"/>
                        <a:pt x="67" y="102"/>
                      </a:cubicBezTo>
                      <a:cubicBezTo>
                        <a:pt x="50" y="104"/>
                        <a:pt x="17" y="109"/>
                        <a:pt x="0" y="111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6" name="Freeform 132"/>
                <p:cNvSpPr>
                  <a:spLocks/>
                </p:cNvSpPr>
                <p:nvPr/>
              </p:nvSpPr>
              <p:spPr bwMode="auto">
                <a:xfrm flipV="1">
                  <a:off x="8306793" y="4620295"/>
                  <a:ext cx="531812" cy="501650"/>
                </a:xfrm>
                <a:custGeom>
                  <a:avLst/>
                  <a:gdLst/>
                  <a:ahLst/>
                  <a:cxnLst>
                    <a:cxn ang="0">
                      <a:pos x="878" y="1746"/>
                    </a:cxn>
                    <a:cxn ang="0">
                      <a:pos x="901" y="1757"/>
                    </a:cxn>
                    <a:cxn ang="0">
                      <a:pos x="948" y="1619"/>
                    </a:cxn>
                    <a:cxn ang="0">
                      <a:pos x="1251" y="1622"/>
                    </a:cxn>
                    <a:cxn ang="0">
                      <a:pos x="1359" y="1685"/>
                    </a:cxn>
                    <a:cxn ang="0">
                      <a:pos x="1372" y="1619"/>
                    </a:cxn>
                    <a:cxn ang="0">
                      <a:pos x="1679" y="1539"/>
                    </a:cxn>
                    <a:cxn ang="0">
                      <a:pos x="1605" y="1375"/>
                    </a:cxn>
                    <a:cxn ang="0">
                      <a:pos x="1365" y="1227"/>
                    </a:cxn>
                    <a:cxn ang="0">
                      <a:pos x="1296" y="1120"/>
                    </a:cxn>
                    <a:cxn ang="0">
                      <a:pos x="1294" y="1090"/>
                    </a:cxn>
                    <a:cxn ang="0">
                      <a:pos x="1364" y="1081"/>
                    </a:cxn>
                    <a:cxn ang="0">
                      <a:pos x="1268" y="935"/>
                    </a:cxn>
                    <a:cxn ang="0">
                      <a:pos x="1302" y="741"/>
                    </a:cxn>
                    <a:cxn ang="0">
                      <a:pos x="1498" y="741"/>
                    </a:cxn>
                    <a:cxn ang="0">
                      <a:pos x="1621" y="868"/>
                    </a:cxn>
                    <a:cxn ang="0">
                      <a:pos x="1718" y="944"/>
                    </a:cxn>
                    <a:cxn ang="0">
                      <a:pos x="1853" y="914"/>
                    </a:cxn>
                    <a:cxn ang="0">
                      <a:pos x="1582" y="691"/>
                    </a:cxn>
                    <a:cxn ang="0">
                      <a:pos x="1576" y="591"/>
                    </a:cxn>
                    <a:cxn ang="0">
                      <a:pos x="1718" y="625"/>
                    </a:cxn>
                    <a:cxn ang="0">
                      <a:pos x="1670" y="390"/>
                    </a:cxn>
                    <a:cxn ang="0">
                      <a:pos x="1599" y="193"/>
                    </a:cxn>
                    <a:cxn ang="0">
                      <a:pos x="1532" y="35"/>
                    </a:cxn>
                    <a:cxn ang="0">
                      <a:pos x="1370" y="0"/>
                    </a:cxn>
                    <a:cxn ang="0">
                      <a:pos x="1321" y="161"/>
                    </a:cxn>
                    <a:cxn ang="0">
                      <a:pos x="1215" y="265"/>
                    </a:cxn>
                    <a:cxn ang="0">
                      <a:pos x="982" y="315"/>
                    </a:cxn>
                    <a:cxn ang="0">
                      <a:pos x="971" y="444"/>
                    </a:cxn>
                    <a:cxn ang="0">
                      <a:pos x="878" y="478"/>
                    </a:cxn>
                    <a:cxn ang="0">
                      <a:pos x="829" y="424"/>
                    </a:cxn>
                    <a:cxn ang="0">
                      <a:pos x="719" y="425"/>
                    </a:cxn>
                    <a:cxn ang="0">
                      <a:pos x="634" y="336"/>
                    </a:cxn>
                    <a:cxn ang="0">
                      <a:pos x="584" y="207"/>
                    </a:cxn>
                    <a:cxn ang="0">
                      <a:pos x="453" y="278"/>
                    </a:cxn>
                    <a:cxn ang="0">
                      <a:pos x="457" y="424"/>
                    </a:cxn>
                    <a:cxn ang="0">
                      <a:pos x="371" y="588"/>
                    </a:cxn>
                    <a:cxn ang="0">
                      <a:pos x="244" y="573"/>
                    </a:cxn>
                    <a:cxn ang="0">
                      <a:pos x="121" y="653"/>
                    </a:cxn>
                    <a:cxn ang="0">
                      <a:pos x="62" y="670"/>
                    </a:cxn>
                    <a:cxn ang="0">
                      <a:pos x="103" y="934"/>
                    </a:cxn>
                    <a:cxn ang="0">
                      <a:pos x="408" y="1055"/>
                    </a:cxn>
                    <a:cxn ang="0">
                      <a:pos x="340" y="1126"/>
                    </a:cxn>
                    <a:cxn ang="0">
                      <a:pos x="507" y="1376"/>
                    </a:cxn>
                    <a:cxn ang="0">
                      <a:pos x="558" y="1538"/>
                    </a:cxn>
                    <a:cxn ang="0">
                      <a:pos x="831" y="1585"/>
                    </a:cxn>
                    <a:cxn ang="0">
                      <a:pos x="878" y="1746"/>
                    </a:cxn>
                  </a:cxnLst>
                  <a:rect l="0" t="0" r="r" b="b"/>
                  <a:pathLst>
                    <a:path w="1853" h="1757">
                      <a:moveTo>
                        <a:pt x="878" y="1746"/>
                      </a:moveTo>
                      <a:lnTo>
                        <a:pt x="901" y="1757"/>
                      </a:lnTo>
                      <a:cubicBezTo>
                        <a:pt x="909" y="1709"/>
                        <a:pt x="900" y="1650"/>
                        <a:pt x="948" y="1619"/>
                      </a:cubicBezTo>
                      <a:cubicBezTo>
                        <a:pt x="1044" y="1629"/>
                        <a:pt x="1153" y="1600"/>
                        <a:pt x="1251" y="1622"/>
                      </a:cubicBezTo>
                      <a:cubicBezTo>
                        <a:pt x="1280" y="1655"/>
                        <a:pt x="1307" y="1696"/>
                        <a:pt x="1359" y="1685"/>
                      </a:cubicBezTo>
                      <a:cubicBezTo>
                        <a:pt x="1362" y="1668"/>
                        <a:pt x="1368" y="1635"/>
                        <a:pt x="1372" y="1619"/>
                      </a:cubicBezTo>
                      <a:cubicBezTo>
                        <a:pt x="1467" y="1594"/>
                        <a:pt x="1598" y="1611"/>
                        <a:pt x="1679" y="1539"/>
                      </a:cubicBezTo>
                      <a:cubicBezTo>
                        <a:pt x="1650" y="1486"/>
                        <a:pt x="1598" y="1446"/>
                        <a:pt x="1605" y="1375"/>
                      </a:cubicBezTo>
                      <a:cubicBezTo>
                        <a:pt x="1512" y="1351"/>
                        <a:pt x="1395" y="1343"/>
                        <a:pt x="1365" y="1227"/>
                      </a:cubicBezTo>
                      <a:lnTo>
                        <a:pt x="1296" y="1120"/>
                      </a:lnTo>
                      <a:lnTo>
                        <a:pt x="1294" y="1090"/>
                      </a:lnTo>
                      <a:cubicBezTo>
                        <a:pt x="1312" y="1088"/>
                        <a:pt x="1347" y="1083"/>
                        <a:pt x="1364" y="1081"/>
                      </a:cubicBezTo>
                      <a:cubicBezTo>
                        <a:pt x="1340" y="1027"/>
                        <a:pt x="1312" y="975"/>
                        <a:pt x="1268" y="935"/>
                      </a:cubicBezTo>
                      <a:cubicBezTo>
                        <a:pt x="1242" y="870"/>
                        <a:pt x="1296" y="806"/>
                        <a:pt x="1302" y="741"/>
                      </a:cubicBezTo>
                      <a:cubicBezTo>
                        <a:pt x="1367" y="736"/>
                        <a:pt x="1452" y="662"/>
                        <a:pt x="1498" y="741"/>
                      </a:cubicBezTo>
                      <a:cubicBezTo>
                        <a:pt x="1532" y="796"/>
                        <a:pt x="1615" y="797"/>
                        <a:pt x="1621" y="868"/>
                      </a:cubicBezTo>
                      <a:lnTo>
                        <a:pt x="1718" y="944"/>
                      </a:lnTo>
                      <a:cubicBezTo>
                        <a:pt x="1818" y="1119"/>
                        <a:pt x="1825" y="971"/>
                        <a:pt x="1853" y="914"/>
                      </a:cubicBezTo>
                      <a:cubicBezTo>
                        <a:pt x="1775" y="823"/>
                        <a:pt x="1666" y="774"/>
                        <a:pt x="1582" y="691"/>
                      </a:cubicBezTo>
                      <a:cubicBezTo>
                        <a:pt x="1580" y="666"/>
                        <a:pt x="1578" y="616"/>
                        <a:pt x="1576" y="591"/>
                      </a:cubicBezTo>
                      <a:cubicBezTo>
                        <a:pt x="1627" y="585"/>
                        <a:pt x="1674" y="602"/>
                        <a:pt x="1718" y="625"/>
                      </a:cubicBezTo>
                      <a:cubicBezTo>
                        <a:pt x="1728" y="543"/>
                        <a:pt x="1696" y="467"/>
                        <a:pt x="1670" y="390"/>
                      </a:cubicBezTo>
                      <a:cubicBezTo>
                        <a:pt x="1631" y="335"/>
                        <a:pt x="1549" y="264"/>
                        <a:pt x="1599" y="193"/>
                      </a:cubicBezTo>
                      <a:cubicBezTo>
                        <a:pt x="1634" y="130"/>
                        <a:pt x="1534" y="98"/>
                        <a:pt x="1532" y="35"/>
                      </a:cubicBezTo>
                      <a:cubicBezTo>
                        <a:pt x="1477" y="27"/>
                        <a:pt x="1422" y="19"/>
                        <a:pt x="1370" y="0"/>
                      </a:cubicBezTo>
                      <a:cubicBezTo>
                        <a:pt x="1314" y="35"/>
                        <a:pt x="1336" y="107"/>
                        <a:pt x="1321" y="161"/>
                      </a:cubicBezTo>
                      <a:cubicBezTo>
                        <a:pt x="1286" y="196"/>
                        <a:pt x="1251" y="231"/>
                        <a:pt x="1215" y="265"/>
                      </a:cubicBezTo>
                      <a:cubicBezTo>
                        <a:pt x="1134" y="269"/>
                        <a:pt x="1056" y="286"/>
                        <a:pt x="982" y="315"/>
                      </a:cubicBezTo>
                      <a:cubicBezTo>
                        <a:pt x="978" y="358"/>
                        <a:pt x="975" y="402"/>
                        <a:pt x="971" y="444"/>
                      </a:cubicBezTo>
                      <a:cubicBezTo>
                        <a:pt x="940" y="457"/>
                        <a:pt x="909" y="468"/>
                        <a:pt x="878" y="478"/>
                      </a:cubicBezTo>
                      <a:cubicBezTo>
                        <a:pt x="866" y="465"/>
                        <a:pt x="841" y="438"/>
                        <a:pt x="829" y="424"/>
                      </a:cubicBezTo>
                      <a:cubicBezTo>
                        <a:pt x="794" y="432"/>
                        <a:pt x="745" y="471"/>
                        <a:pt x="719" y="425"/>
                      </a:cubicBezTo>
                      <a:cubicBezTo>
                        <a:pt x="690" y="396"/>
                        <a:pt x="662" y="367"/>
                        <a:pt x="634" y="336"/>
                      </a:cubicBezTo>
                      <a:cubicBezTo>
                        <a:pt x="622" y="291"/>
                        <a:pt x="621" y="241"/>
                        <a:pt x="584" y="207"/>
                      </a:cubicBezTo>
                      <a:cubicBezTo>
                        <a:pt x="538" y="226"/>
                        <a:pt x="491" y="246"/>
                        <a:pt x="453" y="278"/>
                      </a:cubicBezTo>
                      <a:cubicBezTo>
                        <a:pt x="471" y="323"/>
                        <a:pt x="508" y="387"/>
                        <a:pt x="457" y="424"/>
                      </a:cubicBezTo>
                      <a:cubicBezTo>
                        <a:pt x="396" y="462"/>
                        <a:pt x="426" y="546"/>
                        <a:pt x="371" y="588"/>
                      </a:cubicBezTo>
                      <a:cubicBezTo>
                        <a:pt x="327" y="599"/>
                        <a:pt x="286" y="576"/>
                        <a:pt x="244" y="573"/>
                      </a:cubicBezTo>
                      <a:cubicBezTo>
                        <a:pt x="193" y="590"/>
                        <a:pt x="120" y="582"/>
                        <a:pt x="121" y="653"/>
                      </a:cubicBezTo>
                      <a:cubicBezTo>
                        <a:pt x="106" y="657"/>
                        <a:pt x="77" y="666"/>
                        <a:pt x="62" y="670"/>
                      </a:cubicBezTo>
                      <a:cubicBezTo>
                        <a:pt x="111" y="735"/>
                        <a:pt x="0" y="890"/>
                        <a:pt x="103" y="934"/>
                      </a:cubicBezTo>
                      <a:cubicBezTo>
                        <a:pt x="207" y="967"/>
                        <a:pt x="322" y="985"/>
                        <a:pt x="408" y="1055"/>
                      </a:cubicBezTo>
                      <a:cubicBezTo>
                        <a:pt x="424" y="1111"/>
                        <a:pt x="401" y="1134"/>
                        <a:pt x="340" y="1126"/>
                      </a:cubicBezTo>
                      <a:cubicBezTo>
                        <a:pt x="398" y="1208"/>
                        <a:pt x="461" y="1287"/>
                        <a:pt x="507" y="1376"/>
                      </a:cubicBezTo>
                      <a:cubicBezTo>
                        <a:pt x="525" y="1431"/>
                        <a:pt x="505" y="1500"/>
                        <a:pt x="558" y="1538"/>
                      </a:cubicBezTo>
                      <a:cubicBezTo>
                        <a:pt x="652" y="1471"/>
                        <a:pt x="731" y="1596"/>
                        <a:pt x="831" y="1585"/>
                      </a:cubicBezTo>
                      <a:cubicBezTo>
                        <a:pt x="844" y="1640"/>
                        <a:pt x="816" y="1716"/>
                        <a:pt x="878" y="1746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127" name="Freeform 133"/>
                <p:cNvSpPr>
                  <a:spLocks/>
                </p:cNvSpPr>
                <p:nvPr/>
              </p:nvSpPr>
              <p:spPr bwMode="auto">
                <a:xfrm flipV="1">
                  <a:off x="8668743" y="5114008"/>
                  <a:ext cx="260350" cy="155575"/>
                </a:xfrm>
                <a:custGeom>
                  <a:avLst/>
                  <a:gdLst>
                    <a:gd name="T0" fmla="*/ 101642 w 917"/>
                    <a:gd name="T1" fmla="*/ 155575 h 540"/>
                    <a:gd name="T2" fmla="*/ 208110 w 917"/>
                    <a:gd name="T3" fmla="*/ 123884 h 540"/>
                    <a:gd name="T4" fmla="*/ 222021 w 917"/>
                    <a:gd name="T5" fmla="*/ 87007 h 540"/>
                    <a:gd name="T6" fmla="*/ 260350 w 917"/>
                    <a:gd name="T7" fmla="*/ 84414 h 540"/>
                    <a:gd name="T8" fmla="*/ 260066 w 917"/>
                    <a:gd name="T9" fmla="*/ 66263 h 540"/>
                    <a:gd name="T10" fmla="*/ 222305 w 917"/>
                    <a:gd name="T11" fmla="*/ 53011 h 540"/>
                    <a:gd name="T12" fmla="*/ 218898 w 917"/>
                    <a:gd name="T13" fmla="*/ 24201 h 540"/>
                    <a:gd name="T14" fmla="*/ 182557 w 917"/>
                    <a:gd name="T15" fmla="*/ 32556 h 540"/>
                    <a:gd name="T16" fmla="*/ 158141 w 917"/>
                    <a:gd name="T17" fmla="*/ 5762 h 540"/>
                    <a:gd name="T18" fmla="*/ 103061 w 917"/>
                    <a:gd name="T19" fmla="*/ 17286 h 540"/>
                    <a:gd name="T20" fmla="*/ 76657 w 917"/>
                    <a:gd name="T21" fmla="*/ 61078 h 540"/>
                    <a:gd name="T22" fmla="*/ 0 w 917"/>
                    <a:gd name="T23" fmla="*/ 106310 h 540"/>
                    <a:gd name="T24" fmla="*/ 284 w 917"/>
                    <a:gd name="T25" fmla="*/ 125324 h 540"/>
                    <a:gd name="T26" fmla="*/ 88014 w 917"/>
                    <a:gd name="T27" fmla="*/ 126765 h 540"/>
                    <a:gd name="T28" fmla="*/ 101642 w 917"/>
                    <a:gd name="T29" fmla="*/ 155575 h 5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17"/>
                    <a:gd name="T46" fmla="*/ 0 h 540"/>
                    <a:gd name="T47" fmla="*/ 917 w 917"/>
                    <a:gd name="T48" fmla="*/ 540 h 54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17" h="540">
                      <a:moveTo>
                        <a:pt x="358" y="540"/>
                      </a:moveTo>
                      <a:cubicBezTo>
                        <a:pt x="488" y="540"/>
                        <a:pt x="613" y="479"/>
                        <a:pt x="733" y="430"/>
                      </a:cubicBezTo>
                      <a:cubicBezTo>
                        <a:pt x="743" y="385"/>
                        <a:pt x="739" y="332"/>
                        <a:pt x="782" y="302"/>
                      </a:cubicBezTo>
                      <a:cubicBezTo>
                        <a:pt x="827" y="298"/>
                        <a:pt x="871" y="295"/>
                        <a:pt x="917" y="293"/>
                      </a:cubicBezTo>
                      <a:cubicBezTo>
                        <a:pt x="917" y="277"/>
                        <a:pt x="916" y="246"/>
                        <a:pt x="916" y="230"/>
                      </a:cubicBezTo>
                      <a:cubicBezTo>
                        <a:pt x="868" y="222"/>
                        <a:pt x="811" y="233"/>
                        <a:pt x="783" y="184"/>
                      </a:cubicBezTo>
                      <a:cubicBezTo>
                        <a:pt x="780" y="159"/>
                        <a:pt x="774" y="109"/>
                        <a:pt x="771" y="84"/>
                      </a:cubicBezTo>
                      <a:cubicBezTo>
                        <a:pt x="725" y="82"/>
                        <a:pt x="688" y="126"/>
                        <a:pt x="643" y="113"/>
                      </a:cubicBezTo>
                      <a:cubicBezTo>
                        <a:pt x="613" y="83"/>
                        <a:pt x="585" y="51"/>
                        <a:pt x="557" y="20"/>
                      </a:cubicBezTo>
                      <a:cubicBezTo>
                        <a:pt x="489" y="0"/>
                        <a:pt x="428" y="48"/>
                        <a:pt x="363" y="60"/>
                      </a:cubicBezTo>
                      <a:cubicBezTo>
                        <a:pt x="338" y="114"/>
                        <a:pt x="299" y="160"/>
                        <a:pt x="270" y="212"/>
                      </a:cubicBezTo>
                      <a:cubicBezTo>
                        <a:pt x="143" y="243"/>
                        <a:pt x="225" y="501"/>
                        <a:pt x="0" y="369"/>
                      </a:cubicBezTo>
                      <a:cubicBezTo>
                        <a:pt x="0" y="386"/>
                        <a:pt x="1" y="418"/>
                        <a:pt x="1" y="435"/>
                      </a:cubicBezTo>
                      <a:cubicBezTo>
                        <a:pt x="106" y="466"/>
                        <a:pt x="208" y="471"/>
                        <a:pt x="310" y="440"/>
                      </a:cubicBezTo>
                      <a:cubicBezTo>
                        <a:pt x="317" y="478"/>
                        <a:pt x="333" y="511"/>
                        <a:pt x="358" y="540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8" name="Freeform 135"/>
                <p:cNvSpPr>
                  <a:spLocks/>
                </p:cNvSpPr>
                <p:nvPr/>
              </p:nvSpPr>
              <p:spPr bwMode="auto">
                <a:xfrm flipV="1">
                  <a:off x="7617818" y="3659857"/>
                  <a:ext cx="1109662" cy="979488"/>
                </a:xfrm>
                <a:custGeom>
                  <a:avLst/>
                  <a:gdLst>
                    <a:gd name="T0" fmla="*/ 453069 w 3882"/>
                    <a:gd name="T1" fmla="*/ 979488 h 3422"/>
                    <a:gd name="T2" fmla="*/ 466504 w 3882"/>
                    <a:gd name="T3" fmla="*/ 810611 h 3422"/>
                    <a:gd name="T4" fmla="*/ 474794 w 3882"/>
                    <a:gd name="T5" fmla="*/ 667781 h 3422"/>
                    <a:gd name="T6" fmla="*/ 552830 w 3882"/>
                    <a:gd name="T7" fmla="*/ 585632 h 3422"/>
                    <a:gd name="T8" fmla="*/ 591706 w 3882"/>
                    <a:gd name="T9" fmla="*/ 603665 h 3422"/>
                    <a:gd name="T10" fmla="*/ 594278 w 3882"/>
                    <a:gd name="T11" fmla="*/ 506345 h 3422"/>
                    <a:gd name="T12" fmla="*/ 603711 w 3882"/>
                    <a:gd name="T13" fmla="*/ 454824 h 3422"/>
                    <a:gd name="T14" fmla="*/ 744920 w 3882"/>
                    <a:gd name="T15" fmla="*/ 433642 h 3422"/>
                    <a:gd name="T16" fmla="*/ 804091 w 3882"/>
                    <a:gd name="T17" fmla="*/ 431925 h 3422"/>
                    <a:gd name="T18" fmla="*/ 896705 w 3882"/>
                    <a:gd name="T19" fmla="*/ 353784 h 3422"/>
                    <a:gd name="T20" fmla="*/ 1045632 w 3882"/>
                    <a:gd name="T21" fmla="*/ 340903 h 3422"/>
                    <a:gd name="T22" fmla="*/ 1079934 w 3882"/>
                    <a:gd name="T23" fmla="*/ 291099 h 3422"/>
                    <a:gd name="T24" fmla="*/ 1039343 w 3882"/>
                    <a:gd name="T25" fmla="*/ 230131 h 3422"/>
                    <a:gd name="T26" fmla="*/ 1029339 w 3882"/>
                    <a:gd name="T27" fmla="*/ 149413 h 3422"/>
                    <a:gd name="T28" fmla="*/ 1019048 w 3882"/>
                    <a:gd name="T29" fmla="*/ 48660 h 3422"/>
                    <a:gd name="T30" fmla="*/ 1037914 w 3882"/>
                    <a:gd name="T31" fmla="*/ 0 h 3422"/>
                    <a:gd name="T32" fmla="*/ 955590 w 3882"/>
                    <a:gd name="T33" fmla="*/ 39500 h 3422"/>
                    <a:gd name="T34" fmla="*/ 900993 w 3882"/>
                    <a:gd name="T35" fmla="*/ 93312 h 3422"/>
                    <a:gd name="T36" fmla="*/ 793514 w 3882"/>
                    <a:gd name="T37" fmla="*/ 72703 h 3422"/>
                    <a:gd name="T38" fmla="*/ 701757 w 3882"/>
                    <a:gd name="T39" fmla="*/ 93884 h 3422"/>
                    <a:gd name="T40" fmla="*/ 602282 w 3882"/>
                    <a:gd name="T41" fmla="*/ 129377 h 3422"/>
                    <a:gd name="T42" fmla="*/ 490515 w 3882"/>
                    <a:gd name="T43" fmla="*/ 103616 h 3422"/>
                    <a:gd name="T44" fmla="*/ 359597 w 3882"/>
                    <a:gd name="T45" fmla="*/ 168019 h 3422"/>
                    <a:gd name="T46" fmla="*/ 251546 w 3882"/>
                    <a:gd name="T47" fmla="*/ 192921 h 3422"/>
                    <a:gd name="T48" fmla="*/ 270984 w 3882"/>
                    <a:gd name="T49" fmla="*/ 223834 h 3422"/>
                    <a:gd name="T50" fmla="*/ 252976 w 3882"/>
                    <a:gd name="T51" fmla="*/ 351207 h 3422"/>
                    <a:gd name="T52" fmla="*/ 249545 w 3882"/>
                    <a:gd name="T53" fmla="*/ 473429 h 3422"/>
                    <a:gd name="T54" fmla="*/ 167507 w 3882"/>
                    <a:gd name="T55" fmla="*/ 406737 h 3422"/>
                    <a:gd name="T56" fmla="*/ 117769 w 3882"/>
                    <a:gd name="T57" fmla="*/ 432211 h 3422"/>
                    <a:gd name="T58" fmla="*/ 12577 w 3882"/>
                    <a:gd name="T59" fmla="*/ 537831 h 3422"/>
                    <a:gd name="T60" fmla="*/ 2858 w 3882"/>
                    <a:gd name="T61" fmla="*/ 608244 h 3422"/>
                    <a:gd name="T62" fmla="*/ 46879 w 3882"/>
                    <a:gd name="T63" fmla="*/ 639730 h 3422"/>
                    <a:gd name="T64" fmla="*/ 299569 w 3882"/>
                    <a:gd name="T65" fmla="*/ 810325 h 3422"/>
                    <a:gd name="T66" fmla="*/ 330440 w 3882"/>
                    <a:gd name="T67" fmla="*/ 890470 h 3422"/>
                    <a:gd name="T68" fmla="*/ 424770 w 3882"/>
                    <a:gd name="T69" fmla="*/ 978343 h 34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882"/>
                    <a:gd name="T106" fmla="*/ 0 h 3422"/>
                    <a:gd name="T107" fmla="*/ 3882 w 3882"/>
                    <a:gd name="T108" fmla="*/ 3422 h 34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882" h="3422">
                      <a:moveTo>
                        <a:pt x="1486" y="3418"/>
                      </a:moveTo>
                      <a:cubicBezTo>
                        <a:pt x="1511" y="3419"/>
                        <a:pt x="1560" y="3421"/>
                        <a:pt x="1585" y="3422"/>
                      </a:cubicBezTo>
                      <a:cubicBezTo>
                        <a:pt x="1630" y="3344"/>
                        <a:pt x="1483" y="3109"/>
                        <a:pt x="1653" y="3098"/>
                      </a:cubicBezTo>
                      <a:cubicBezTo>
                        <a:pt x="1684" y="3004"/>
                        <a:pt x="1585" y="2922"/>
                        <a:pt x="1632" y="2832"/>
                      </a:cubicBezTo>
                      <a:cubicBezTo>
                        <a:pt x="1672" y="2762"/>
                        <a:pt x="1697" y="2685"/>
                        <a:pt x="1723" y="2609"/>
                      </a:cubicBezTo>
                      <a:cubicBezTo>
                        <a:pt x="1713" y="2516"/>
                        <a:pt x="1684" y="2425"/>
                        <a:pt x="1661" y="2333"/>
                      </a:cubicBezTo>
                      <a:cubicBezTo>
                        <a:pt x="1821" y="2348"/>
                        <a:pt x="1655" y="2111"/>
                        <a:pt x="1768" y="2051"/>
                      </a:cubicBezTo>
                      <a:lnTo>
                        <a:pt x="1934" y="2046"/>
                      </a:lnTo>
                      <a:cubicBezTo>
                        <a:pt x="1936" y="2073"/>
                        <a:pt x="1939" y="2127"/>
                        <a:pt x="1941" y="2154"/>
                      </a:cubicBezTo>
                      <a:cubicBezTo>
                        <a:pt x="1987" y="2152"/>
                        <a:pt x="2028" y="2126"/>
                        <a:pt x="2070" y="2109"/>
                      </a:cubicBezTo>
                      <a:cubicBezTo>
                        <a:pt x="2075" y="2052"/>
                        <a:pt x="2091" y="2000"/>
                        <a:pt x="2142" y="1968"/>
                      </a:cubicBezTo>
                      <a:cubicBezTo>
                        <a:pt x="2121" y="1901"/>
                        <a:pt x="2062" y="1845"/>
                        <a:pt x="2079" y="1769"/>
                      </a:cubicBezTo>
                      <a:cubicBezTo>
                        <a:pt x="2097" y="1766"/>
                        <a:pt x="2132" y="1761"/>
                        <a:pt x="2150" y="1759"/>
                      </a:cubicBezTo>
                      <a:cubicBezTo>
                        <a:pt x="2141" y="1701"/>
                        <a:pt x="2104" y="1650"/>
                        <a:pt x="2112" y="1589"/>
                      </a:cubicBezTo>
                      <a:cubicBezTo>
                        <a:pt x="2150" y="1526"/>
                        <a:pt x="2390" y="1666"/>
                        <a:pt x="2367" y="1520"/>
                      </a:cubicBezTo>
                      <a:cubicBezTo>
                        <a:pt x="2427" y="1519"/>
                        <a:pt x="2546" y="1516"/>
                        <a:pt x="2606" y="1515"/>
                      </a:cubicBezTo>
                      <a:cubicBezTo>
                        <a:pt x="2658" y="1523"/>
                        <a:pt x="2662" y="1444"/>
                        <a:pt x="2713" y="1447"/>
                      </a:cubicBezTo>
                      <a:cubicBezTo>
                        <a:pt x="2762" y="1441"/>
                        <a:pt x="2765" y="1520"/>
                        <a:pt x="2813" y="1509"/>
                      </a:cubicBezTo>
                      <a:cubicBezTo>
                        <a:pt x="2847" y="1475"/>
                        <a:pt x="2881" y="1439"/>
                        <a:pt x="2914" y="1403"/>
                      </a:cubicBezTo>
                      <a:cubicBezTo>
                        <a:pt x="2953" y="1305"/>
                        <a:pt x="2943" y="1127"/>
                        <a:pt x="3137" y="1236"/>
                      </a:cubicBezTo>
                      <a:cubicBezTo>
                        <a:pt x="3269" y="1245"/>
                        <a:pt x="3409" y="1156"/>
                        <a:pt x="3535" y="1222"/>
                      </a:cubicBezTo>
                      <a:cubicBezTo>
                        <a:pt x="3577" y="1249"/>
                        <a:pt x="3633" y="1234"/>
                        <a:pt x="3658" y="1191"/>
                      </a:cubicBezTo>
                      <a:cubicBezTo>
                        <a:pt x="3706" y="1117"/>
                        <a:pt x="3800" y="1123"/>
                        <a:pt x="3873" y="1089"/>
                      </a:cubicBezTo>
                      <a:cubicBezTo>
                        <a:pt x="3882" y="1038"/>
                        <a:pt x="3796" y="1062"/>
                        <a:pt x="3778" y="1017"/>
                      </a:cubicBezTo>
                      <a:cubicBezTo>
                        <a:pt x="3773" y="975"/>
                        <a:pt x="3769" y="933"/>
                        <a:pt x="3766" y="890"/>
                      </a:cubicBezTo>
                      <a:cubicBezTo>
                        <a:pt x="3711" y="881"/>
                        <a:pt x="3674" y="840"/>
                        <a:pt x="3636" y="804"/>
                      </a:cubicBezTo>
                      <a:cubicBezTo>
                        <a:pt x="3624" y="727"/>
                        <a:pt x="3697" y="668"/>
                        <a:pt x="3736" y="607"/>
                      </a:cubicBezTo>
                      <a:cubicBezTo>
                        <a:pt x="3677" y="603"/>
                        <a:pt x="3640" y="560"/>
                        <a:pt x="3601" y="522"/>
                      </a:cubicBezTo>
                      <a:cubicBezTo>
                        <a:pt x="3471" y="348"/>
                        <a:pt x="3719" y="345"/>
                        <a:pt x="3701" y="217"/>
                      </a:cubicBezTo>
                      <a:cubicBezTo>
                        <a:pt x="3652" y="209"/>
                        <a:pt x="3596" y="218"/>
                        <a:pt x="3565" y="170"/>
                      </a:cubicBezTo>
                      <a:cubicBezTo>
                        <a:pt x="3564" y="147"/>
                        <a:pt x="3562" y="99"/>
                        <a:pt x="3561" y="76"/>
                      </a:cubicBezTo>
                      <a:cubicBezTo>
                        <a:pt x="3620" y="82"/>
                        <a:pt x="3643" y="57"/>
                        <a:pt x="3631" y="0"/>
                      </a:cubicBezTo>
                      <a:cubicBezTo>
                        <a:pt x="3579" y="1"/>
                        <a:pt x="3476" y="2"/>
                        <a:pt x="3424" y="3"/>
                      </a:cubicBezTo>
                      <a:cubicBezTo>
                        <a:pt x="3393" y="46"/>
                        <a:pt x="3374" y="96"/>
                        <a:pt x="3343" y="138"/>
                      </a:cubicBezTo>
                      <a:cubicBezTo>
                        <a:pt x="3296" y="151"/>
                        <a:pt x="3253" y="131"/>
                        <a:pt x="3212" y="110"/>
                      </a:cubicBezTo>
                      <a:cubicBezTo>
                        <a:pt x="3204" y="185"/>
                        <a:pt x="3174" y="254"/>
                        <a:pt x="3152" y="326"/>
                      </a:cubicBezTo>
                      <a:cubicBezTo>
                        <a:pt x="3189" y="415"/>
                        <a:pt x="3130" y="511"/>
                        <a:pt x="3036" y="526"/>
                      </a:cubicBezTo>
                      <a:cubicBezTo>
                        <a:pt x="2954" y="431"/>
                        <a:pt x="2862" y="345"/>
                        <a:pt x="2776" y="254"/>
                      </a:cubicBezTo>
                      <a:cubicBezTo>
                        <a:pt x="2679" y="229"/>
                        <a:pt x="2650" y="361"/>
                        <a:pt x="2603" y="420"/>
                      </a:cubicBezTo>
                      <a:cubicBezTo>
                        <a:pt x="2525" y="448"/>
                        <a:pt x="2476" y="399"/>
                        <a:pt x="2455" y="328"/>
                      </a:cubicBezTo>
                      <a:cubicBezTo>
                        <a:pt x="2412" y="311"/>
                        <a:pt x="2356" y="253"/>
                        <a:pt x="2316" y="308"/>
                      </a:cubicBezTo>
                      <a:cubicBezTo>
                        <a:pt x="2259" y="376"/>
                        <a:pt x="2141" y="357"/>
                        <a:pt x="2107" y="452"/>
                      </a:cubicBezTo>
                      <a:cubicBezTo>
                        <a:pt x="2023" y="527"/>
                        <a:pt x="1911" y="549"/>
                        <a:pt x="1801" y="526"/>
                      </a:cubicBezTo>
                      <a:cubicBezTo>
                        <a:pt x="1762" y="478"/>
                        <a:pt x="1743" y="418"/>
                        <a:pt x="1716" y="362"/>
                      </a:cubicBezTo>
                      <a:cubicBezTo>
                        <a:pt x="1624" y="280"/>
                        <a:pt x="1533" y="395"/>
                        <a:pt x="1450" y="430"/>
                      </a:cubicBezTo>
                      <a:cubicBezTo>
                        <a:pt x="1398" y="496"/>
                        <a:pt x="1338" y="559"/>
                        <a:pt x="1258" y="587"/>
                      </a:cubicBezTo>
                      <a:cubicBezTo>
                        <a:pt x="1159" y="590"/>
                        <a:pt x="1067" y="578"/>
                        <a:pt x="1012" y="663"/>
                      </a:cubicBezTo>
                      <a:cubicBezTo>
                        <a:pt x="968" y="669"/>
                        <a:pt x="924" y="672"/>
                        <a:pt x="880" y="674"/>
                      </a:cubicBezTo>
                      <a:cubicBezTo>
                        <a:pt x="880" y="698"/>
                        <a:pt x="880" y="747"/>
                        <a:pt x="881" y="771"/>
                      </a:cubicBezTo>
                      <a:cubicBezTo>
                        <a:pt x="897" y="774"/>
                        <a:pt x="931" y="779"/>
                        <a:pt x="948" y="782"/>
                      </a:cubicBezTo>
                      <a:cubicBezTo>
                        <a:pt x="901" y="864"/>
                        <a:pt x="1008" y="1022"/>
                        <a:pt x="905" y="1084"/>
                      </a:cubicBezTo>
                      <a:cubicBezTo>
                        <a:pt x="861" y="1116"/>
                        <a:pt x="879" y="1183"/>
                        <a:pt x="885" y="1227"/>
                      </a:cubicBezTo>
                      <a:cubicBezTo>
                        <a:pt x="949" y="1294"/>
                        <a:pt x="1061" y="1343"/>
                        <a:pt x="977" y="1472"/>
                      </a:cubicBezTo>
                      <a:cubicBezTo>
                        <a:pt x="904" y="1512"/>
                        <a:pt x="928" y="1603"/>
                        <a:pt x="873" y="1654"/>
                      </a:cubicBezTo>
                      <a:cubicBezTo>
                        <a:pt x="819" y="1655"/>
                        <a:pt x="735" y="1683"/>
                        <a:pt x="716" y="1612"/>
                      </a:cubicBezTo>
                      <a:cubicBezTo>
                        <a:pt x="688" y="1538"/>
                        <a:pt x="610" y="1497"/>
                        <a:pt x="586" y="1421"/>
                      </a:cubicBezTo>
                      <a:cubicBezTo>
                        <a:pt x="544" y="1409"/>
                        <a:pt x="502" y="1396"/>
                        <a:pt x="461" y="1383"/>
                      </a:cubicBezTo>
                      <a:cubicBezTo>
                        <a:pt x="419" y="1413"/>
                        <a:pt x="423" y="1466"/>
                        <a:pt x="412" y="1510"/>
                      </a:cubicBezTo>
                      <a:cubicBezTo>
                        <a:pt x="360" y="1571"/>
                        <a:pt x="258" y="1557"/>
                        <a:pt x="209" y="1623"/>
                      </a:cubicBezTo>
                      <a:cubicBezTo>
                        <a:pt x="85" y="1658"/>
                        <a:pt x="88" y="1786"/>
                        <a:pt x="44" y="1879"/>
                      </a:cubicBezTo>
                      <a:cubicBezTo>
                        <a:pt x="16" y="1925"/>
                        <a:pt x="49" y="1970"/>
                        <a:pt x="65" y="2011"/>
                      </a:cubicBezTo>
                      <a:cubicBezTo>
                        <a:pt x="51" y="2052"/>
                        <a:pt x="28" y="2087"/>
                        <a:pt x="10" y="2125"/>
                      </a:cubicBezTo>
                      <a:cubicBezTo>
                        <a:pt x="30" y="2171"/>
                        <a:pt x="24" y="2217"/>
                        <a:pt x="0" y="2261"/>
                      </a:cubicBezTo>
                      <a:cubicBezTo>
                        <a:pt x="55" y="2253"/>
                        <a:pt x="108" y="2205"/>
                        <a:pt x="164" y="2235"/>
                      </a:cubicBezTo>
                      <a:cubicBezTo>
                        <a:pt x="297" y="2272"/>
                        <a:pt x="433" y="2303"/>
                        <a:pt x="556" y="2369"/>
                      </a:cubicBezTo>
                      <a:cubicBezTo>
                        <a:pt x="697" y="2547"/>
                        <a:pt x="904" y="2654"/>
                        <a:pt x="1048" y="2831"/>
                      </a:cubicBezTo>
                      <a:cubicBezTo>
                        <a:pt x="1050" y="2921"/>
                        <a:pt x="1054" y="3011"/>
                        <a:pt x="1058" y="3100"/>
                      </a:cubicBezTo>
                      <a:cubicBezTo>
                        <a:pt x="1083" y="3103"/>
                        <a:pt x="1131" y="3108"/>
                        <a:pt x="1156" y="3111"/>
                      </a:cubicBezTo>
                      <a:cubicBezTo>
                        <a:pt x="1189" y="3149"/>
                        <a:pt x="1201" y="3201"/>
                        <a:pt x="1239" y="3237"/>
                      </a:cubicBezTo>
                      <a:cubicBezTo>
                        <a:pt x="1342" y="3253"/>
                        <a:pt x="1467" y="3303"/>
                        <a:pt x="1486" y="3418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9" name="Freeform 136"/>
                <p:cNvSpPr>
                  <a:spLocks/>
                </p:cNvSpPr>
                <p:nvPr/>
              </p:nvSpPr>
              <p:spPr bwMode="auto">
                <a:xfrm flipV="1">
                  <a:off x="7673381" y="4461545"/>
                  <a:ext cx="669925" cy="569912"/>
                </a:xfrm>
                <a:custGeom>
                  <a:avLst/>
                  <a:gdLst>
                    <a:gd name="T0" fmla="*/ 168270 w 2337"/>
                    <a:gd name="T1" fmla="*/ 562183 h 1991"/>
                    <a:gd name="T2" fmla="*/ 239935 w 2337"/>
                    <a:gd name="T3" fmla="*/ 548157 h 1991"/>
                    <a:gd name="T4" fmla="*/ 321919 w 2337"/>
                    <a:gd name="T5" fmla="*/ 517243 h 1991"/>
                    <a:gd name="T6" fmla="*/ 341412 w 2337"/>
                    <a:gd name="T7" fmla="*/ 495775 h 1991"/>
                    <a:gd name="T8" fmla="*/ 409637 w 2337"/>
                    <a:gd name="T9" fmla="*/ 463143 h 1991"/>
                    <a:gd name="T10" fmla="*/ 468689 w 2337"/>
                    <a:gd name="T11" fmla="*/ 474306 h 1991"/>
                    <a:gd name="T12" fmla="*/ 481589 w 2337"/>
                    <a:gd name="T13" fmla="*/ 522109 h 1991"/>
                    <a:gd name="T14" fmla="*/ 534335 w 2337"/>
                    <a:gd name="T15" fmla="*/ 496920 h 1991"/>
                    <a:gd name="T16" fmla="*/ 588800 w 2337"/>
                    <a:gd name="T17" fmla="*/ 470872 h 1991"/>
                    <a:gd name="T18" fmla="*/ 593387 w 2337"/>
                    <a:gd name="T19" fmla="*/ 453983 h 1991"/>
                    <a:gd name="T20" fmla="*/ 643839 w 2337"/>
                    <a:gd name="T21" fmla="*/ 414768 h 1991"/>
                    <a:gd name="T22" fmla="*/ 655019 w 2337"/>
                    <a:gd name="T23" fmla="*/ 388720 h 1991"/>
                    <a:gd name="T24" fmla="*/ 592813 w 2337"/>
                    <a:gd name="T25" fmla="*/ 401314 h 1991"/>
                    <a:gd name="T26" fmla="*/ 562141 w 2337"/>
                    <a:gd name="T27" fmla="*/ 320880 h 1991"/>
                    <a:gd name="T28" fmla="*/ 530035 w 2337"/>
                    <a:gd name="T29" fmla="*/ 320593 h 1991"/>
                    <a:gd name="T30" fmla="*/ 451777 w 2337"/>
                    <a:gd name="T31" fmla="*/ 298839 h 1991"/>
                    <a:gd name="T32" fmla="*/ 414511 w 2337"/>
                    <a:gd name="T33" fmla="*/ 243594 h 1991"/>
                    <a:gd name="T34" fmla="*/ 439737 w 2337"/>
                    <a:gd name="T35" fmla="*/ 139687 h 1991"/>
                    <a:gd name="T36" fmla="*/ 465823 w 2337"/>
                    <a:gd name="T37" fmla="*/ 115643 h 1991"/>
                    <a:gd name="T38" fmla="*/ 487036 w 2337"/>
                    <a:gd name="T39" fmla="*/ 86732 h 1991"/>
                    <a:gd name="T40" fmla="*/ 478149 w 2337"/>
                    <a:gd name="T41" fmla="*/ 20037 h 1991"/>
                    <a:gd name="T42" fmla="*/ 439737 w 2337"/>
                    <a:gd name="T43" fmla="*/ 10019 h 1991"/>
                    <a:gd name="T44" fmla="*/ 378678 w 2337"/>
                    <a:gd name="T45" fmla="*/ 0 h 1991"/>
                    <a:gd name="T46" fmla="*/ 329659 w 2337"/>
                    <a:gd name="T47" fmla="*/ 10305 h 1991"/>
                    <a:gd name="T48" fmla="*/ 300993 w 2337"/>
                    <a:gd name="T49" fmla="*/ 42937 h 1991"/>
                    <a:gd name="T50" fmla="*/ 245381 w 2337"/>
                    <a:gd name="T51" fmla="*/ 20323 h 1991"/>
                    <a:gd name="T52" fmla="*/ 196649 w 2337"/>
                    <a:gd name="T53" fmla="*/ 29769 h 1991"/>
                    <a:gd name="T54" fmla="*/ 206109 w 2337"/>
                    <a:gd name="T55" fmla="*/ 69557 h 1991"/>
                    <a:gd name="T56" fmla="*/ 184036 w 2337"/>
                    <a:gd name="T57" fmla="*/ 118505 h 1991"/>
                    <a:gd name="T58" fmla="*/ 116671 w 2337"/>
                    <a:gd name="T59" fmla="*/ 119364 h 1991"/>
                    <a:gd name="T60" fmla="*/ 114377 w 2337"/>
                    <a:gd name="T61" fmla="*/ 90739 h 1991"/>
                    <a:gd name="T62" fmla="*/ 47586 w 2337"/>
                    <a:gd name="T63" fmla="*/ 91598 h 1991"/>
                    <a:gd name="T64" fmla="*/ 5160 w 2337"/>
                    <a:gd name="T65" fmla="*/ 131672 h 1991"/>
                    <a:gd name="T66" fmla="*/ 34686 w 2337"/>
                    <a:gd name="T67" fmla="*/ 180620 h 1991"/>
                    <a:gd name="T68" fmla="*/ 6020 w 2337"/>
                    <a:gd name="T69" fmla="*/ 259051 h 1991"/>
                    <a:gd name="T70" fmla="*/ 42999 w 2337"/>
                    <a:gd name="T71" fmla="*/ 283668 h 1991"/>
                    <a:gd name="T72" fmla="*/ 57905 w 2337"/>
                    <a:gd name="T73" fmla="*/ 338341 h 1991"/>
                    <a:gd name="T74" fmla="*/ 83131 w 2337"/>
                    <a:gd name="T75" fmla="*/ 353512 h 1991"/>
                    <a:gd name="T76" fmla="*/ 97464 w 2337"/>
                    <a:gd name="T77" fmla="*/ 390151 h 1991"/>
                    <a:gd name="T78" fmla="*/ 124984 w 2337"/>
                    <a:gd name="T79" fmla="*/ 393586 h 1991"/>
                    <a:gd name="T80" fmla="*/ 126990 w 2337"/>
                    <a:gd name="T81" fmla="*/ 431084 h 1991"/>
                    <a:gd name="T82" fmla="*/ 145623 w 2337"/>
                    <a:gd name="T83" fmla="*/ 434232 h 1991"/>
                    <a:gd name="T84" fmla="*/ 137884 w 2337"/>
                    <a:gd name="T85" fmla="*/ 483180 h 1991"/>
                    <a:gd name="T86" fmla="*/ 168270 w 2337"/>
                    <a:gd name="T87" fmla="*/ 562183 h 199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37"/>
                    <a:gd name="T133" fmla="*/ 0 h 1991"/>
                    <a:gd name="T134" fmla="*/ 2337 w 2337"/>
                    <a:gd name="T135" fmla="*/ 1991 h 199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37" h="1991">
                      <a:moveTo>
                        <a:pt x="587" y="1964"/>
                      </a:moveTo>
                      <a:cubicBezTo>
                        <a:pt x="675" y="1991"/>
                        <a:pt x="754" y="1935"/>
                        <a:pt x="837" y="1915"/>
                      </a:cubicBezTo>
                      <a:cubicBezTo>
                        <a:pt x="919" y="1904"/>
                        <a:pt x="1085" y="1915"/>
                        <a:pt x="1123" y="1807"/>
                      </a:cubicBezTo>
                      <a:cubicBezTo>
                        <a:pt x="1157" y="1793"/>
                        <a:pt x="1180" y="1768"/>
                        <a:pt x="1191" y="1732"/>
                      </a:cubicBezTo>
                      <a:cubicBezTo>
                        <a:pt x="1269" y="1692"/>
                        <a:pt x="1349" y="1655"/>
                        <a:pt x="1429" y="1618"/>
                      </a:cubicBezTo>
                      <a:cubicBezTo>
                        <a:pt x="1498" y="1628"/>
                        <a:pt x="1562" y="1661"/>
                        <a:pt x="1635" y="1657"/>
                      </a:cubicBezTo>
                      <a:cubicBezTo>
                        <a:pt x="1645" y="1714"/>
                        <a:pt x="1622" y="1787"/>
                        <a:pt x="1680" y="1824"/>
                      </a:cubicBezTo>
                      <a:cubicBezTo>
                        <a:pt x="1750" y="1842"/>
                        <a:pt x="1837" y="1804"/>
                        <a:pt x="1864" y="1736"/>
                      </a:cubicBezTo>
                      <a:cubicBezTo>
                        <a:pt x="1925" y="1698"/>
                        <a:pt x="1976" y="1645"/>
                        <a:pt x="2054" y="1645"/>
                      </a:cubicBezTo>
                      <a:cubicBezTo>
                        <a:pt x="2058" y="1630"/>
                        <a:pt x="2066" y="1601"/>
                        <a:pt x="2070" y="1586"/>
                      </a:cubicBezTo>
                      <a:cubicBezTo>
                        <a:pt x="2281" y="1701"/>
                        <a:pt x="2224" y="1535"/>
                        <a:pt x="2246" y="1449"/>
                      </a:cubicBezTo>
                      <a:cubicBezTo>
                        <a:pt x="2265" y="1425"/>
                        <a:pt x="2337" y="1389"/>
                        <a:pt x="2285" y="1358"/>
                      </a:cubicBezTo>
                      <a:cubicBezTo>
                        <a:pt x="2216" y="1289"/>
                        <a:pt x="2145" y="1424"/>
                        <a:pt x="2068" y="1402"/>
                      </a:cubicBezTo>
                      <a:cubicBezTo>
                        <a:pt x="2005" y="1322"/>
                        <a:pt x="2004" y="1212"/>
                        <a:pt x="1961" y="1121"/>
                      </a:cubicBezTo>
                      <a:cubicBezTo>
                        <a:pt x="1956" y="1052"/>
                        <a:pt x="1882" y="1116"/>
                        <a:pt x="1849" y="1120"/>
                      </a:cubicBezTo>
                      <a:cubicBezTo>
                        <a:pt x="1736" y="1153"/>
                        <a:pt x="1726" y="932"/>
                        <a:pt x="1576" y="1044"/>
                      </a:cubicBezTo>
                      <a:cubicBezTo>
                        <a:pt x="1518" y="990"/>
                        <a:pt x="1455" y="936"/>
                        <a:pt x="1446" y="851"/>
                      </a:cubicBezTo>
                      <a:cubicBezTo>
                        <a:pt x="1379" y="714"/>
                        <a:pt x="1635" y="647"/>
                        <a:pt x="1534" y="488"/>
                      </a:cubicBezTo>
                      <a:cubicBezTo>
                        <a:pt x="1526" y="437"/>
                        <a:pt x="1595" y="431"/>
                        <a:pt x="1625" y="404"/>
                      </a:cubicBezTo>
                      <a:cubicBezTo>
                        <a:pt x="1645" y="368"/>
                        <a:pt x="1671" y="335"/>
                        <a:pt x="1699" y="303"/>
                      </a:cubicBezTo>
                      <a:cubicBezTo>
                        <a:pt x="1686" y="225"/>
                        <a:pt x="1615" y="147"/>
                        <a:pt x="1668" y="70"/>
                      </a:cubicBezTo>
                      <a:cubicBezTo>
                        <a:pt x="1623" y="60"/>
                        <a:pt x="1582" y="20"/>
                        <a:pt x="1534" y="35"/>
                      </a:cubicBezTo>
                      <a:cubicBezTo>
                        <a:pt x="1461" y="70"/>
                        <a:pt x="1391" y="17"/>
                        <a:pt x="1321" y="0"/>
                      </a:cubicBezTo>
                      <a:cubicBezTo>
                        <a:pt x="1266" y="22"/>
                        <a:pt x="1208" y="30"/>
                        <a:pt x="1150" y="36"/>
                      </a:cubicBezTo>
                      <a:cubicBezTo>
                        <a:pt x="1113" y="74"/>
                        <a:pt x="1110" y="138"/>
                        <a:pt x="1050" y="150"/>
                      </a:cubicBezTo>
                      <a:cubicBezTo>
                        <a:pt x="985" y="196"/>
                        <a:pt x="860" y="154"/>
                        <a:pt x="856" y="71"/>
                      </a:cubicBezTo>
                      <a:cubicBezTo>
                        <a:pt x="803" y="98"/>
                        <a:pt x="744" y="101"/>
                        <a:pt x="686" y="104"/>
                      </a:cubicBezTo>
                      <a:cubicBezTo>
                        <a:pt x="679" y="154"/>
                        <a:pt x="699" y="199"/>
                        <a:pt x="719" y="243"/>
                      </a:cubicBezTo>
                      <a:cubicBezTo>
                        <a:pt x="740" y="316"/>
                        <a:pt x="645" y="344"/>
                        <a:pt x="642" y="414"/>
                      </a:cubicBezTo>
                      <a:cubicBezTo>
                        <a:pt x="583" y="414"/>
                        <a:pt x="466" y="416"/>
                        <a:pt x="407" y="417"/>
                      </a:cubicBezTo>
                      <a:cubicBezTo>
                        <a:pt x="405" y="392"/>
                        <a:pt x="401" y="342"/>
                        <a:pt x="399" y="317"/>
                      </a:cubicBezTo>
                      <a:cubicBezTo>
                        <a:pt x="321" y="292"/>
                        <a:pt x="243" y="287"/>
                        <a:pt x="166" y="320"/>
                      </a:cubicBezTo>
                      <a:cubicBezTo>
                        <a:pt x="146" y="388"/>
                        <a:pt x="92" y="453"/>
                        <a:pt x="18" y="460"/>
                      </a:cubicBezTo>
                      <a:cubicBezTo>
                        <a:pt x="37" y="527"/>
                        <a:pt x="96" y="570"/>
                        <a:pt x="121" y="631"/>
                      </a:cubicBezTo>
                      <a:cubicBezTo>
                        <a:pt x="157" y="744"/>
                        <a:pt x="0" y="796"/>
                        <a:pt x="21" y="905"/>
                      </a:cubicBezTo>
                      <a:cubicBezTo>
                        <a:pt x="59" y="940"/>
                        <a:pt x="96" y="980"/>
                        <a:pt x="150" y="991"/>
                      </a:cubicBezTo>
                      <a:cubicBezTo>
                        <a:pt x="156" y="1058"/>
                        <a:pt x="162" y="1126"/>
                        <a:pt x="202" y="1182"/>
                      </a:cubicBezTo>
                      <a:cubicBezTo>
                        <a:pt x="235" y="1195"/>
                        <a:pt x="264" y="1213"/>
                        <a:pt x="290" y="1235"/>
                      </a:cubicBezTo>
                      <a:cubicBezTo>
                        <a:pt x="300" y="1281"/>
                        <a:pt x="295" y="1335"/>
                        <a:pt x="340" y="1363"/>
                      </a:cubicBezTo>
                      <a:cubicBezTo>
                        <a:pt x="364" y="1366"/>
                        <a:pt x="412" y="1372"/>
                        <a:pt x="436" y="1375"/>
                      </a:cubicBezTo>
                      <a:cubicBezTo>
                        <a:pt x="438" y="1419"/>
                        <a:pt x="440" y="1462"/>
                        <a:pt x="443" y="1506"/>
                      </a:cubicBezTo>
                      <a:cubicBezTo>
                        <a:pt x="459" y="1508"/>
                        <a:pt x="492" y="1514"/>
                        <a:pt x="508" y="1517"/>
                      </a:cubicBezTo>
                      <a:cubicBezTo>
                        <a:pt x="516" y="1576"/>
                        <a:pt x="503" y="1634"/>
                        <a:pt x="481" y="1688"/>
                      </a:cubicBezTo>
                      <a:cubicBezTo>
                        <a:pt x="500" y="1790"/>
                        <a:pt x="494" y="1901"/>
                        <a:pt x="587" y="1964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" name="Freeform 137"/>
                <p:cNvSpPr>
                  <a:spLocks/>
                </p:cNvSpPr>
                <p:nvPr/>
              </p:nvSpPr>
              <p:spPr bwMode="auto">
                <a:xfrm flipV="1">
                  <a:off x="8565555" y="4759995"/>
                  <a:ext cx="655638" cy="893762"/>
                </a:xfrm>
                <a:custGeom>
                  <a:avLst/>
                  <a:gdLst>
                    <a:gd name="T0" fmla="*/ 326098 w 2286"/>
                    <a:gd name="T1" fmla="*/ 892043 h 3120"/>
                    <a:gd name="T2" fmla="*/ 343880 w 2286"/>
                    <a:gd name="T3" fmla="*/ 893762 h 3120"/>
                    <a:gd name="T4" fmla="*/ 356500 w 2286"/>
                    <a:gd name="T5" fmla="*/ 813839 h 3120"/>
                    <a:gd name="T6" fmla="*/ 395792 w 2286"/>
                    <a:gd name="T7" fmla="*/ 811547 h 3120"/>
                    <a:gd name="T8" fmla="*/ 372274 w 2286"/>
                    <a:gd name="T9" fmla="*/ 798657 h 3120"/>
                    <a:gd name="T10" fmla="*/ 344741 w 2286"/>
                    <a:gd name="T11" fmla="*/ 772016 h 3120"/>
                    <a:gd name="T12" fmla="*/ 355639 w 2286"/>
                    <a:gd name="T13" fmla="*/ 692666 h 3120"/>
                    <a:gd name="T14" fmla="*/ 397513 w 2286"/>
                    <a:gd name="T15" fmla="*/ 661728 h 3120"/>
                    <a:gd name="T16" fmla="*/ 435658 w 2286"/>
                    <a:gd name="T17" fmla="*/ 680921 h 3120"/>
                    <a:gd name="T18" fmla="*/ 465773 w 2286"/>
                    <a:gd name="T19" fmla="*/ 710140 h 3120"/>
                    <a:gd name="T20" fmla="*/ 516250 w 2286"/>
                    <a:gd name="T21" fmla="*/ 681207 h 3120"/>
                    <a:gd name="T22" fmla="*/ 477245 w 2286"/>
                    <a:gd name="T23" fmla="*/ 599852 h 3120"/>
                    <a:gd name="T24" fmla="*/ 446843 w 2286"/>
                    <a:gd name="T25" fmla="*/ 538262 h 3120"/>
                    <a:gd name="T26" fmla="*/ 463478 w 2286"/>
                    <a:gd name="T27" fmla="*/ 487272 h 3120"/>
                    <a:gd name="T28" fmla="*/ 514529 w 2286"/>
                    <a:gd name="T29" fmla="*/ 447454 h 3120"/>
                    <a:gd name="T30" fmla="*/ 518545 w 2286"/>
                    <a:gd name="T31" fmla="*/ 429407 h 3120"/>
                    <a:gd name="T32" fmla="*/ 577914 w 2286"/>
                    <a:gd name="T33" fmla="*/ 427975 h 3120"/>
                    <a:gd name="T34" fmla="*/ 528870 w 2286"/>
                    <a:gd name="T35" fmla="*/ 405917 h 3120"/>
                    <a:gd name="T36" fmla="*/ 501623 w 2286"/>
                    <a:gd name="T37" fmla="*/ 329718 h 3120"/>
                    <a:gd name="T38" fmla="*/ 477245 w 2286"/>
                    <a:gd name="T39" fmla="*/ 238050 h 3120"/>
                    <a:gd name="T40" fmla="*/ 534606 w 2286"/>
                    <a:gd name="T41" fmla="*/ 213701 h 3120"/>
                    <a:gd name="T42" fmla="*/ 559271 w 2286"/>
                    <a:gd name="T43" fmla="*/ 166721 h 3120"/>
                    <a:gd name="T44" fmla="*/ 599711 w 2286"/>
                    <a:gd name="T45" fmla="*/ 194221 h 3120"/>
                    <a:gd name="T46" fmla="*/ 655638 w 2286"/>
                    <a:gd name="T47" fmla="*/ 158127 h 3120"/>
                    <a:gd name="T48" fmla="*/ 610036 w 2286"/>
                    <a:gd name="T49" fmla="*/ 120028 h 3120"/>
                    <a:gd name="T50" fmla="*/ 585370 w 2286"/>
                    <a:gd name="T51" fmla="*/ 95965 h 3120"/>
                    <a:gd name="T52" fmla="*/ 529443 w 2286"/>
                    <a:gd name="T53" fmla="*/ 101981 h 3120"/>
                    <a:gd name="T54" fmla="*/ 474663 w 2286"/>
                    <a:gd name="T55" fmla="*/ 66173 h 3120"/>
                    <a:gd name="T56" fmla="*/ 427914 w 2286"/>
                    <a:gd name="T57" fmla="*/ 77058 h 3120"/>
                    <a:gd name="T58" fmla="*/ 403536 w 2286"/>
                    <a:gd name="T59" fmla="*/ 134351 h 3120"/>
                    <a:gd name="T60" fmla="*/ 343880 w 2286"/>
                    <a:gd name="T61" fmla="*/ 105418 h 3120"/>
                    <a:gd name="T62" fmla="*/ 345027 w 2286"/>
                    <a:gd name="T63" fmla="*/ 13464 h 3120"/>
                    <a:gd name="T64" fmla="*/ 273899 w 2286"/>
                    <a:gd name="T65" fmla="*/ 34089 h 3120"/>
                    <a:gd name="T66" fmla="*/ 241777 w 2286"/>
                    <a:gd name="T67" fmla="*/ 5729 h 3120"/>
                    <a:gd name="T68" fmla="*/ 193881 w 2286"/>
                    <a:gd name="T69" fmla="*/ 3724 h 3120"/>
                    <a:gd name="T70" fmla="*/ 191873 w 2286"/>
                    <a:gd name="T71" fmla="*/ 34375 h 3120"/>
                    <a:gd name="T72" fmla="*/ 101816 w 2286"/>
                    <a:gd name="T73" fmla="*/ 23490 h 3120"/>
                    <a:gd name="T74" fmla="*/ 78585 w 2286"/>
                    <a:gd name="T75" fmla="*/ 51277 h 3120"/>
                    <a:gd name="T76" fmla="*/ 0 w 2286"/>
                    <a:gd name="T77" fmla="*/ 124898 h 3120"/>
                    <a:gd name="T78" fmla="*/ 30975 w 2286"/>
                    <a:gd name="T79" fmla="*/ 145523 h 3120"/>
                    <a:gd name="T80" fmla="*/ 89770 w 2286"/>
                    <a:gd name="T81" fmla="*/ 146955 h 3120"/>
                    <a:gd name="T82" fmla="*/ 91778 w 2286"/>
                    <a:gd name="T83" fmla="*/ 246644 h 3120"/>
                    <a:gd name="T84" fmla="*/ 117304 w 2286"/>
                    <a:gd name="T85" fmla="*/ 390448 h 3120"/>
                    <a:gd name="T86" fmla="*/ 111854 w 2286"/>
                    <a:gd name="T87" fmla="*/ 459199 h 3120"/>
                    <a:gd name="T88" fmla="*/ 185277 w 2286"/>
                    <a:gd name="T89" fmla="*/ 380708 h 3120"/>
                    <a:gd name="T90" fmla="*/ 243498 w 2286"/>
                    <a:gd name="T91" fmla="*/ 358078 h 3120"/>
                    <a:gd name="T92" fmla="*/ 286519 w 2286"/>
                    <a:gd name="T93" fmla="*/ 385578 h 3120"/>
                    <a:gd name="T94" fmla="*/ 322370 w 2286"/>
                    <a:gd name="T95" fmla="*/ 379562 h 3120"/>
                    <a:gd name="T96" fmla="*/ 347322 w 2286"/>
                    <a:gd name="T97" fmla="*/ 416516 h 3120"/>
                    <a:gd name="T98" fmla="*/ 414434 w 2286"/>
                    <a:gd name="T99" fmla="*/ 447167 h 3120"/>
                    <a:gd name="T100" fmla="*/ 337284 w 2286"/>
                    <a:gd name="T101" fmla="*/ 501882 h 3120"/>
                    <a:gd name="T102" fmla="*/ 287093 w 2286"/>
                    <a:gd name="T103" fmla="*/ 542846 h 3120"/>
                    <a:gd name="T104" fmla="*/ 272752 w 2286"/>
                    <a:gd name="T105" fmla="*/ 568341 h 3120"/>
                    <a:gd name="T106" fmla="*/ 244645 w 2286"/>
                    <a:gd name="T107" fmla="*/ 559461 h 3120"/>
                    <a:gd name="T108" fmla="*/ 223708 w 2286"/>
                    <a:gd name="T109" fmla="*/ 591831 h 3120"/>
                    <a:gd name="T110" fmla="*/ 224282 w 2286"/>
                    <a:gd name="T111" fmla="*/ 618472 h 3120"/>
                    <a:gd name="T112" fmla="*/ 252676 w 2286"/>
                    <a:gd name="T113" fmla="*/ 632222 h 3120"/>
                    <a:gd name="T114" fmla="*/ 250955 w 2286"/>
                    <a:gd name="T115" fmla="*/ 663446 h 3120"/>
                    <a:gd name="T116" fmla="*/ 244932 w 2286"/>
                    <a:gd name="T117" fmla="*/ 739932 h 3120"/>
                    <a:gd name="T118" fmla="*/ 291395 w 2286"/>
                    <a:gd name="T119" fmla="*/ 784620 h 3120"/>
                    <a:gd name="T120" fmla="*/ 321796 w 2286"/>
                    <a:gd name="T121" fmla="*/ 825584 h 3120"/>
                    <a:gd name="T122" fmla="*/ 326098 w 2286"/>
                    <a:gd name="T123" fmla="*/ 892043 h 312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286"/>
                    <a:gd name="T187" fmla="*/ 0 h 3120"/>
                    <a:gd name="T188" fmla="*/ 2286 w 2286"/>
                    <a:gd name="T189" fmla="*/ 3120 h 312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286" h="3120">
                      <a:moveTo>
                        <a:pt x="1137" y="3114"/>
                      </a:moveTo>
                      <a:cubicBezTo>
                        <a:pt x="1152" y="3115"/>
                        <a:pt x="1183" y="3118"/>
                        <a:pt x="1199" y="3120"/>
                      </a:cubicBezTo>
                      <a:cubicBezTo>
                        <a:pt x="1158" y="3026"/>
                        <a:pt x="1212" y="2927"/>
                        <a:pt x="1243" y="2841"/>
                      </a:cubicBezTo>
                      <a:cubicBezTo>
                        <a:pt x="1288" y="2838"/>
                        <a:pt x="1334" y="2835"/>
                        <a:pt x="1380" y="2833"/>
                      </a:cubicBezTo>
                      <a:cubicBezTo>
                        <a:pt x="1364" y="2799"/>
                        <a:pt x="1338" y="2752"/>
                        <a:pt x="1298" y="2788"/>
                      </a:cubicBezTo>
                      <a:cubicBezTo>
                        <a:pt x="1240" y="2827"/>
                        <a:pt x="1184" y="2750"/>
                        <a:pt x="1202" y="2695"/>
                      </a:cubicBezTo>
                      <a:cubicBezTo>
                        <a:pt x="1221" y="2604"/>
                        <a:pt x="1228" y="2513"/>
                        <a:pt x="1240" y="2418"/>
                      </a:cubicBezTo>
                      <a:cubicBezTo>
                        <a:pt x="1314" y="2426"/>
                        <a:pt x="1381" y="2391"/>
                        <a:pt x="1386" y="2310"/>
                      </a:cubicBezTo>
                      <a:cubicBezTo>
                        <a:pt x="1443" y="2296"/>
                        <a:pt x="1473" y="2358"/>
                        <a:pt x="1519" y="2377"/>
                      </a:cubicBezTo>
                      <a:cubicBezTo>
                        <a:pt x="1572" y="2391"/>
                        <a:pt x="1561" y="2496"/>
                        <a:pt x="1624" y="2479"/>
                      </a:cubicBezTo>
                      <a:cubicBezTo>
                        <a:pt x="1682" y="2450"/>
                        <a:pt x="1794" y="2459"/>
                        <a:pt x="1800" y="2378"/>
                      </a:cubicBezTo>
                      <a:cubicBezTo>
                        <a:pt x="1756" y="2283"/>
                        <a:pt x="1702" y="2192"/>
                        <a:pt x="1664" y="2094"/>
                      </a:cubicBezTo>
                      <a:cubicBezTo>
                        <a:pt x="1765" y="1918"/>
                        <a:pt x="1625" y="1940"/>
                        <a:pt x="1558" y="1879"/>
                      </a:cubicBezTo>
                      <a:cubicBezTo>
                        <a:pt x="1545" y="1812"/>
                        <a:pt x="1549" y="1737"/>
                        <a:pt x="1616" y="1701"/>
                      </a:cubicBezTo>
                      <a:cubicBezTo>
                        <a:pt x="1545" y="1598"/>
                        <a:pt x="1675" y="1499"/>
                        <a:pt x="1794" y="1562"/>
                      </a:cubicBezTo>
                      <a:cubicBezTo>
                        <a:pt x="1798" y="1547"/>
                        <a:pt x="1805" y="1515"/>
                        <a:pt x="1808" y="1499"/>
                      </a:cubicBezTo>
                      <a:cubicBezTo>
                        <a:pt x="1860" y="1498"/>
                        <a:pt x="1963" y="1495"/>
                        <a:pt x="2015" y="1494"/>
                      </a:cubicBezTo>
                      <a:cubicBezTo>
                        <a:pt x="1997" y="1412"/>
                        <a:pt x="1907" y="1430"/>
                        <a:pt x="1844" y="1417"/>
                      </a:cubicBezTo>
                      <a:cubicBezTo>
                        <a:pt x="1780" y="1341"/>
                        <a:pt x="1651" y="1289"/>
                        <a:pt x="1749" y="1151"/>
                      </a:cubicBezTo>
                      <a:cubicBezTo>
                        <a:pt x="1774" y="1024"/>
                        <a:pt x="1560" y="985"/>
                        <a:pt x="1664" y="831"/>
                      </a:cubicBezTo>
                      <a:cubicBezTo>
                        <a:pt x="1720" y="783"/>
                        <a:pt x="1792" y="760"/>
                        <a:pt x="1864" y="746"/>
                      </a:cubicBezTo>
                      <a:cubicBezTo>
                        <a:pt x="1914" y="706"/>
                        <a:pt x="1925" y="638"/>
                        <a:pt x="1950" y="582"/>
                      </a:cubicBezTo>
                      <a:cubicBezTo>
                        <a:pt x="2020" y="563"/>
                        <a:pt x="2047" y="643"/>
                        <a:pt x="2091" y="678"/>
                      </a:cubicBezTo>
                      <a:cubicBezTo>
                        <a:pt x="2176" y="701"/>
                        <a:pt x="2279" y="645"/>
                        <a:pt x="2286" y="552"/>
                      </a:cubicBezTo>
                      <a:cubicBezTo>
                        <a:pt x="2233" y="506"/>
                        <a:pt x="2212" y="406"/>
                        <a:pt x="2127" y="419"/>
                      </a:cubicBezTo>
                      <a:cubicBezTo>
                        <a:pt x="2071" y="454"/>
                        <a:pt x="2051" y="375"/>
                        <a:pt x="2041" y="335"/>
                      </a:cubicBezTo>
                      <a:cubicBezTo>
                        <a:pt x="1971" y="310"/>
                        <a:pt x="1913" y="394"/>
                        <a:pt x="1846" y="356"/>
                      </a:cubicBezTo>
                      <a:cubicBezTo>
                        <a:pt x="1777" y="321"/>
                        <a:pt x="1684" y="315"/>
                        <a:pt x="1655" y="231"/>
                      </a:cubicBezTo>
                      <a:cubicBezTo>
                        <a:pt x="1592" y="135"/>
                        <a:pt x="1536" y="228"/>
                        <a:pt x="1492" y="269"/>
                      </a:cubicBezTo>
                      <a:cubicBezTo>
                        <a:pt x="1416" y="313"/>
                        <a:pt x="1480" y="423"/>
                        <a:pt x="1407" y="469"/>
                      </a:cubicBezTo>
                      <a:cubicBezTo>
                        <a:pt x="1334" y="454"/>
                        <a:pt x="1230" y="450"/>
                        <a:pt x="1199" y="368"/>
                      </a:cubicBezTo>
                      <a:cubicBezTo>
                        <a:pt x="1134" y="272"/>
                        <a:pt x="1202" y="153"/>
                        <a:pt x="1203" y="47"/>
                      </a:cubicBezTo>
                      <a:cubicBezTo>
                        <a:pt x="1119" y="76"/>
                        <a:pt x="1090" y="229"/>
                        <a:pt x="955" y="119"/>
                      </a:cubicBezTo>
                      <a:cubicBezTo>
                        <a:pt x="906" y="98"/>
                        <a:pt x="839" y="88"/>
                        <a:pt x="843" y="20"/>
                      </a:cubicBezTo>
                      <a:cubicBezTo>
                        <a:pt x="788" y="62"/>
                        <a:pt x="734" y="26"/>
                        <a:pt x="676" y="13"/>
                      </a:cubicBezTo>
                      <a:cubicBezTo>
                        <a:pt x="674" y="40"/>
                        <a:pt x="671" y="93"/>
                        <a:pt x="669" y="120"/>
                      </a:cubicBezTo>
                      <a:cubicBezTo>
                        <a:pt x="545" y="226"/>
                        <a:pt x="459" y="0"/>
                        <a:pt x="355" y="82"/>
                      </a:cubicBezTo>
                      <a:cubicBezTo>
                        <a:pt x="308" y="95"/>
                        <a:pt x="320" y="160"/>
                        <a:pt x="274" y="179"/>
                      </a:cubicBezTo>
                      <a:cubicBezTo>
                        <a:pt x="164" y="243"/>
                        <a:pt x="63" y="323"/>
                        <a:pt x="0" y="436"/>
                      </a:cubicBezTo>
                      <a:lnTo>
                        <a:pt x="108" y="508"/>
                      </a:lnTo>
                      <a:cubicBezTo>
                        <a:pt x="206" y="704"/>
                        <a:pt x="217" y="466"/>
                        <a:pt x="313" y="513"/>
                      </a:cubicBezTo>
                      <a:cubicBezTo>
                        <a:pt x="424" y="596"/>
                        <a:pt x="339" y="754"/>
                        <a:pt x="320" y="861"/>
                      </a:cubicBezTo>
                      <a:cubicBezTo>
                        <a:pt x="348" y="1027"/>
                        <a:pt x="472" y="1190"/>
                        <a:pt x="409" y="1363"/>
                      </a:cubicBezTo>
                      <a:cubicBezTo>
                        <a:pt x="431" y="1445"/>
                        <a:pt x="373" y="1520"/>
                        <a:pt x="390" y="1603"/>
                      </a:cubicBezTo>
                      <a:cubicBezTo>
                        <a:pt x="532" y="1608"/>
                        <a:pt x="566" y="1416"/>
                        <a:pt x="646" y="1329"/>
                      </a:cubicBezTo>
                      <a:cubicBezTo>
                        <a:pt x="720" y="1319"/>
                        <a:pt x="782" y="1280"/>
                        <a:pt x="849" y="1250"/>
                      </a:cubicBezTo>
                      <a:cubicBezTo>
                        <a:pt x="906" y="1270"/>
                        <a:pt x="957" y="1302"/>
                        <a:pt x="999" y="1346"/>
                      </a:cubicBezTo>
                      <a:cubicBezTo>
                        <a:pt x="1043" y="1372"/>
                        <a:pt x="1078" y="1305"/>
                        <a:pt x="1124" y="1325"/>
                      </a:cubicBezTo>
                      <a:cubicBezTo>
                        <a:pt x="1160" y="1364"/>
                        <a:pt x="1199" y="1401"/>
                        <a:pt x="1211" y="1454"/>
                      </a:cubicBezTo>
                      <a:cubicBezTo>
                        <a:pt x="1264" y="1446"/>
                        <a:pt x="1483" y="1434"/>
                        <a:pt x="1445" y="1561"/>
                      </a:cubicBezTo>
                      <a:cubicBezTo>
                        <a:pt x="1354" y="1625"/>
                        <a:pt x="1300" y="1753"/>
                        <a:pt x="1176" y="1752"/>
                      </a:cubicBezTo>
                      <a:cubicBezTo>
                        <a:pt x="1163" y="1841"/>
                        <a:pt x="1068" y="1860"/>
                        <a:pt x="1001" y="1895"/>
                      </a:cubicBezTo>
                      <a:cubicBezTo>
                        <a:pt x="987" y="1926"/>
                        <a:pt x="970" y="1956"/>
                        <a:pt x="951" y="1984"/>
                      </a:cubicBezTo>
                      <a:cubicBezTo>
                        <a:pt x="919" y="1971"/>
                        <a:pt x="886" y="1960"/>
                        <a:pt x="853" y="1953"/>
                      </a:cubicBezTo>
                      <a:cubicBezTo>
                        <a:pt x="849" y="2010"/>
                        <a:pt x="860" y="2080"/>
                        <a:pt x="780" y="2066"/>
                      </a:cubicBezTo>
                      <a:cubicBezTo>
                        <a:pt x="780" y="2089"/>
                        <a:pt x="781" y="2136"/>
                        <a:pt x="782" y="2159"/>
                      </a:cubicBezTo>
                      <a:cubicBezTo>
                        <a:pt x="819" y="2167"/>
                        <a:pt x="852" y="2183"/>
                        <a:pt x="881" y="2207"/>
                      </a:cubicBezTo>
                      <a:cubicBezTo>
                        <a:pt x="896" y="2245"/>
                        <a:pt x="833" y="2291"/>
                        <a:pt x="875" y="2316"/>
                      </a:cubicBezTo>
                      <a:cubicBezTo>
                        <a:pt x="973" y="2383"/>
                        <a:pt x="872" y="2498"/>
                        <a:pt x="854" y="2583"/>
                      </a:cubicBezTo>
                      <a:cubicBezTo>
                        <a:pt x="946" y="2585"/>
                        <a:pt x="939" y="2706"/>
                        <a:pt x="1016" y="2739"/>
                      </a:cubicBezTo>
                      <a:cubicBezTo>
                        <a:pt x="1045" y="2792"/>
                        <a:pt x="1081" y="2838"/>
                        <a:pt x="1122" y="2882"/>
                      </a:cubicBezTo>
                      <a:cubicBezTo>
                        <a:pt x="1172" y="2955"/>
                        <a:pt x="1059" y="3056"/>
                        <a:pt x="1137" y="3114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1" name="Freeform 138"/>
                <p:cNvSpPr>
                  <a:spLocks/>
                </p:cNvSpPr>
                <p:nvPr/>
              </p:nvSpPr>
              <p:spPr bwMode="auto">
                <a:xfrm flipV="1">
                  <a:off x="8438556" y="5306095"/>
                  <a:ext cx="207963" cy="201612"/>
                </a:xfrm>
                <a:custGeom>
                  <a:avLst/>
                  <a:gdLst>
                    <a:gd name="T0" fmla="*/ 48013 w 732"/>
                    <a:gd name="T1" fmla="*/ 201612 h 707"/>
                    <a:gd name="T2" fmla="*/ 156256 w 732"/>
                    <a:gd name="T3" fmla="*/ 190205 h 707"/>
                    <a:gd name="T4" fmla="*/ 158529 w 732"/>
                    <a:gd name="T5" fmla="*/ 161689 h 707"/>
                    <a:gd name="T6" fmla="*/ 207963 w 732"/>
                    <a:gd name="T7" fmla="*/ 160263 h 707"/>
                    <a:gd name="T8" fmla="*/ 195747 w 732"/>
                    <a:gd name="T9" fmla="*/ 52756 h 707"/>
                    <a:gd name="T10" fmla="*/ 117050 w 732"/>
                    <a:gd name="T11" fmla="*/ 0 h 707"/>
                    <a:gd name="T12" fmla="*/ 85231 w 732"/>
                    <a:gd name="T13" fmla="*/ 26520 h 707"/>
                    <a:gd name="T14" fmla="*/ 29831 w 732"/>
                    <a:gd name="T15" fmla="*/ 32509 h 707"/>
                    <a:gd name="T16" fmla="*/ 0 w 732"/>
                    <a:gd name="T17" fmla="*/ 82698 h 707"/>
                    <a:gd name="T18" fmla="*/ 19887 w 732"/>
                    <a:gd name="T19" fmla="*/ 138020 h 707"/>
                    <a:gd name="T20" fmla="*/ 48013 w 732"/>
                    <a:gd name="T21" fmla="*/ 201612 h 7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2"/>
                    <a:gd name="T34" fmla="*/ 0 h 707"/>
                    <a:gd name="T35" fmla="*/ 732 w 732"/>
                    <a:gd name="T36" fmla="*/ 707 h 70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2" h="707">
                      <a:moveTo>
                        <a:pt x="169" y="707"/>
                      </a:moveTo>
                      <a:cubicBezTo>
                        <a:pt x="295" y="689"/>
                        <a:pt x="422" y="673"/>
                        <a:pt x="550" y="667"/>
                      </a:cubicBezTo>
                      <a:cubicBezTo>
                        <a:pt x="552" y="642"/>
                        <a:pt x="556" y="592"/>
                        <a:pt x="558" y="567"/>
                      </a:cubicBezTo>
                      <a:lnTo>
                        <a:pt x="732" y="562"/>
                      </a:lnTo>
                      <a:cubicBezTo>
                        <a:pt x="713" y="437"/>
                        <a:pt x="700" y="312"/>
                        <a:pt x="689" y="185"/>
                      </a:cubicBezTo>
                      <a:cubicBezTo>
                        <a:pt x="582" y="148"/>
                        <a:pt x="511" y="51"/>
                        <a:pt x="412" y="0"/>
                      </a:cubicBezTo>
                      <a:cubicBezTo>
                        <a:pt x="363" y="12"/>
                        <a:pt x="339" y="65"/>
                        <a:pt x="300" y="93"/>
                      </a:cubicBezTo>
                      <a:cubicBezTo>
                        <a:pt x="234" y="84"/>
                        <a:pt x="169" y="107"/>
                        <a:pt x="105" y="114"/>
                      </a:cubicBezTo>
                      <a:cubicBezTo>
                        <a:pt x="81" y="179"/>
                        <a:pt x="28" y="227"/>
                        <a:pt x="0" y="290"/>
                      </a:cubicBezTo>
                      <a:cubicBezTo>
                        <a:pt x="17" y="356"/>
                        <a:pt x="62" y="414"/>
                        <a:pt x="70" y="484"/>
                      </a:cubicBezTo>
                      <a:cubicBezTo>
                        <a:pt x="155" y="515"/>
                        <a:pt x="247" y="582"/>
                        <a:pt x="169" y="707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2" name="Freeform 141"/>
                <p:cNvSpPr>
                  <a:spLocks/>
                </p:cNvSpPr>
                <p:nvPr/>
              </p:nvSpPr>
              <p:spPr bwMode="auto">
                <a:xfrm flipV="1">
                  <a:off x="8668744" y="4263107"/>
                  <a:ext cx="1495425" cy="1593850"/>
                </a:xfrm>
                <a:custGeom>
                  <a:avLst/>
                  <a:gdLst>
                    <a:gd name="T0" fmla="*/ 150660 w 5221"/>
                    <a:gd name="T1" fmla="*/ 1561469 h 5562"/>
                    <a:gd name="T2" fmla="*/ 218829 w 5221"/>
                    <a:gd name="T3" fmla="*/ 1509028 h 5562"/>
                    <a:gd name="T4" fmla="*/ 352303 w 5221"/>
                    <a:gd name="T5" fmla="*/ 1337378 h 5562"/>
                    <a:gd name="T6" fmla="*/ 346288 w 5221"/>
                    <a:gd name="T7" fmla="*/ 1190659 h 5562"/>
                    <a:gd name="T8" fmla="*/ 431356 w 5221"/>
                    <a:gd name="T9" fmla="*/ 1023308 h 5562"/>
                    <a:gd name="T10" fmla="*/ 612950 w 5221"/>
                    <a:gd name="T11" fmla="*/ 821283 h 5562"/>
                    <a:gd name="T12" fmla="*/ 715203 w 5221"/>
                    <a:gd name="T13" fmla="*/ 629574 h 5562"/>
                    <a:gd name="T14" fmla="*/ 775639 w 5221"/>
                    <a:gd name="T15" fmla="*/ 569682 h 5562"/>
                    <a:gd name="T16" fmla="*/ 928876 w 5221"/>
                    <a:gd name="T17" fmla="*/ 470532 h 5562"/>
                    <a:gd name="T18" fmla="*/ 1062637 w 5221"/>
                    <a:gd name="T19" fmla="*/ 432133 h 5562"/>
                    <a:gd name="T20" fmla="*/ 1194679 w 5221"/>
                    <a:gd name="T21" fmla="*/ 321234 h 5562"/>
                    <a:gd name="T22" fmla="*/ 1355077 w 5221"/>
                    <a:gd name="T23" fmla="*/ 229822 h 5562"/>
                    <a:gd name="T24" fmla="*/ 1458190 w 5221"/>
                    <a:gd name="T25" fmla="*/ 160474 h 5562"/>
                    <a:gd name="T26" fmla="*/ 1474802 w 5221"/>
                    <a:gd name="T27" fmla="*/ 96284 h 5562"/>
                    <a:gd name="T28" fmla="*/ 1447592 w 5221"/>
                    <a:gd name="T29" fmla="*/ 52727 h 5562"/>
                    <a:gd name="T30" fmla="*/ 1141976 w 5221"/>
                    <a:gd name="T31" fmla="*/ 25790 h 5562"/>
                    <a:gd name="T32" fmla="*/ 1081827 w 5221"/>
                    <a:gd name="T33" fmla="*/ 77944 h 5562"/>
                    <a:gd name="T34" fmla="*/ 1050320 w 5221"/>
                    <a:gd name="T35" fmla="*/ 147865 h 5562"/>
                    <a:gd name="T36" fmla="*/ 918279 w 5221"/>
                    <a:gd name="T37" fmla="*/ 126946 h 5562"/>
                    <a:gd name="T38" fmla="*/ 860994 w 5221"/>
                    <a:gd name="T39" fmla="*/ 149871 h 5562"/>
                    <a:gd name="T40" fmla="*/ 856411 w 5221"/>
                    <a:gd name="T41" fmla="*/ 285987 h 5562"/>
                    <a:gd name="T42" fmla="*/ 719213 w 5221"/>
                    <a:gd name="T43" fmla="*/ 320661 h 5562"/>
                    <a:gd name="T44" fmla="*/ 673672 w 5221"/>
                    <a:gd name="T45" fmla="*/ 416659 h 5562"/>
                    <a:gd name="T46" fmla="*/ 563684 w 5221"/>
                    <a:gd name="T47" fmla="*/ 398892 h 5562"/>
                    <a:gd name="T48" fmla="*/ 466300 w 5221"/>
                    <a:gd name="T49" fmla="*/ 399465 h 5562"/>
                    <a:gd name="T50" fmla="*/ 411020 w 5221"/>
                    <a:gd name="T51" fmla="*/ 492884 h 5562"/>
                    <a:gd name="T52" fmla="*/ 436225 w 5221"/>
                    <a:gd name="T53" fmla="*/ 589455 h 5562"/>
                    <a:gd name="T54" fmla="*/ 482340 w 5221"/>
                    <a:gd name="T55" fmla="*/ 650206 h 5562"/>
                    <a:gd name="T56" fmla="*/ 406151 w 5221"/>
                    <a:gd name="T57" fmla="*/ 675137 h 5562"/>
                    <a:gd name="T58" fmla="*/ 403000 w 5221"/>
                    <a:gd name="T59" fmla="*/ 745344 h 5562"/>
                    <a:gd name="T60" fmla="*/ 443672 w 5221"/>
                    <a:gd name="T61" fmla="*/ 913269 h 5562"/>
                    <a:gd name="T62" fmla="*/ 326525 w 5221"/>
                    <a:gd name="T63" fmla="*/ 922152 h 5562"/>
                    <a:gd name="T64" fmla="*/ 291294 w 5221"/>
                    <a:gd name="T65" fmla="*/ 923871 h 5562"/>
                    <a:gd name="T66" fmla="*/ 295304 w 5221"/>
                    <a:gd name="T67" fmla="*/ 982616 h 5562"/>
                    <a:gd name="T68" fmla="*/ 263225 w 5221"/>
                    <a:gd name="T69" fmla="*/ 1048525 h 5562"/>
                    <a:gd name="T70" fmla="*/ 203648 w 5221"/>
                    <a:gd name="T71" fmla="*/ 1104978 h 5562"/>
                    <a:gd name="T72" fmla="*/ 169277 w 5221"/>
                    <a:gd name="T73" fmla="*/ 1065719 h 5562"/>
                    <a:gd name="T74" fmla="*/ 31507 w 5221"/>
                    <a:gd name="T75" fmla="*/ 966282 h 5562"/>
                    <a:gd name="T76" fmla="*/ 47547 w 5221"/>
                    <a:gd name="T77" fmla="*/ 1018150 h 5562"/>
                    <a:gd name="T78" fmla="*/ 119439 w 5221"/>
                    <a:gd name="T79" fmla="*/ 1088644 h 5562"/>
                    <a:gd name="T80" fmla="*/ 110560 w 5221"/>
                    <a:gd name="T81" fmla="*/ 1208140 h 5562"/>
                    <a:gd name="T82" fmla="*/ 49838 w 5221"/>
                    <a:gd name="T83" fmla="*/ 1268317 h 5562"/>
                    <a:gd name="T84" fmla="*/ 48119 w 5221"/>
                    <a:gd name="T85" fmla="*/ 1382082 h 5562"/>
                    <a:gd name="T86" fmla="*/ 80199 w 5221"/>
                    <a:gd name="T87" fmla="*/ 1521923 h 5562"/>
                    <a:gd name="T88" fmla="*/ 78767 w 5221"/>
                    <a:gd name="T89" fmla="*/ 1572931 h 556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221"/>
                    <a:gd name="T136" fmla="*/ 0 h 5562"/>
                    <a:gd name="T137" fmla="*/ 5221 w 5221"/>
                    <a:gd name="T138" fmla="*/ 5562 h 556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221" h="5562">
                      <a:moveTo>
                        <a:pt x="286" y="5556"/>
                      </a:moveTo>
                      <a:cubicBezTo>
                        <a:pt x="383" y="5562"/>
                        <a:pt x="433" y="5454"/>
                        <a:pt x="526" y="5449"/>
                      </a:cubicBezTo>
                      <a:cubicBezTo>
                        <a:pt x="576" y="5449"/>
                        <a:pt x="589" y="5391"/>
                        <a:pt x="609" y="5355"/>
                      </a:cubicBezTo>
                      <a:cubicBezTo>
                        <a:pt x="661" y="5326"/>
                        <a:pt x="725" y="5315"/>
                        <a:pt x="764" y="5266"/>
                      </a:cubicBezTo>
                      <a:cubicBezTo>
                        <a:pt x="824" y="5028"/>
                        <a:pt x="994" y="4846"/>
                        <a:pt x="1171" y="4686"/>
                      </a:cubicBezTo>
                      <a:cubicBezTo>
                        <a:pt x="1186" y="4681"/>
                        <a:pt x="1215" y="4672"/>
                        <a:pt x="1230" y="4667"/>
                      </a:cubicBezTo>
                      <a:cubicBezTo>
                        <a:pt x="1242" y="4535"/>
                        <a:pt x="1119" y="4426"/>
                        <a:pt x="1162" y="4286"/>
                      </a:cubicBezTo>
                      <a:cubicBezTo>
                        <a:pt x="1154" y="4237"/>
                        <a:pt x="1193" y="4199"/>
                        <a:pt x="1209" y="4155"/>
                      </a:cubicBezTo>
                      <a:cubicBezTo>
                        <a:pt x="1251" y="4059"/>
                        <a:pt x="1280" y="3956"/>
                        <a:pt x="1347" y="3871"/>
                      </a:cubicBezTo>
                      <a:cubicBezTo>
                        <a:pt x="1404" y="3774"/>
                        <a:pt x="1398" y="3636"/>
                        <a:pt x="1506" y="3571"/>
                      </a:cubicBezTo>
                      <a:cubicBezTo>
                        <a:pt x="1660" y="3398"/>
                        <a:pt x="1862" y="3262"/>
                        <a:pt x="1982" y="3060"/>
                      </a:cubicBezTo>
                      <a:cubicBezTo>
                        <a:pt x="2052" y="3011"/>
                        <a:pt x="2078" y="2923"/>
                        <a:pt x="2140" y="2866"/>
                      </a:cubicBezTo>
                      <a:cubicBezTo>
                        <a:pt x="2274" y="2687"/>
                        <a:pt x="2311" y="2459"/>
                        <a:pt x="2368" y="2248"/>
                      </a:cubicBezTo>
                      <a:cubicBezTo>
                        <a:pt x="2411" y="2232"/>
                        <a:pt x="2454" y="2214"/>
                        <a:pt x="2497" y="2197"/>
                      </a:cubicBezTo>
                      <a:cubicBezTo>
                        <a:pt x="2526" y="2148"/>
                        <a:pt x="2583" y="2048"/>
                        <a:pt x="2612" y="1998"/>
                      </a:cubicBezTo>
                      <a:cubicBezTo>
                        <a:pt x="2636" y="1996"/>
                        <a:pt x="2684" y="1991"/>
                        <a:pt x="2708" y="1988"/>
                      </a:cubicBezTo>
                      <a:cubicBezTo>
                        <a:pt x="2716" y="1873"/>
                        <a:pt x="2783" y="1756"/>
                        <a:pt x="2900" y="1725"/>
                      </a:cubicBezTo>
                      <a:cubicBezTo>
                        <a:pt x="3019" y="1702"/>
                        <a:pt x="3108" y="1599"/>
                        <a:pt x="3243" y="1642"/>
                      </a:cubicBezTo>
                      <a:cubicBezTo>
                        <a:pt x="3330" y="1640"/>
                        <a:pt x="3502" y="1636"/>
                        <a:pt x="3588" y="1634"/>
                      </a:cubicBezTo>
                      <a:cubicBezTo>
                        <a:pt x="3629" y="1592"/>
                        <a:pt x="3668" y="1549"/>
                        <a:pt x="3710" y="1508"/>
                      </a:cubicBezTo>
                      <a:cubicBezTo>
                        <a:pt x="3760" y="1505"/>
                        <a:pt x="3860" y="1499"/>
                        <a:pt x="3910" y="1496"/>
                      </a:cubicBezTo>
                      <a:cubicBezTo>
                        <a:pt x="3993" y="1368"/>
                        <a:pt x="4120" y="1269"/>
                        <a:pt x="4171" y="1121"/>
                      </a:cubicBezTo>
                      <a:cubicBezTo>
                        <a:pt x="4318" y="1028"/>
                        <a:pt x="4493" y="1130"/>
                        <a:pt x="4649" y="1143"/>
                      </a:cubicBezTo>
                      <a:cubicBezTo>
                        <a:pt x="4729" y="1051"/>
                        <a:pt x="4703" y="913"/>
                        <a:pt x="4731" y="802"/>
                      </a:cubicBezTo>
                      <a:cubicBezTo>
                        <a:pt x="4784" y="774"/>
                        <a:pt x="4866" y="771"/>
                        <a:pt x="4878" y="698"/>
                      </a:cubicBezTo>
                      <a:cubicBezTo>
                        <a:pt x="4948" y="651"/>
                        <a:pt x="5056" y="644"/>
                        <a:pt x="5091" y="560"/>
                      </a:cubicBezTo>
                      <a:cubicBezTo>
                        <a:pt x="5137" y="538"/>
                        <a:pt x="5176" y="504"/>
                        <a:pt x="5215" y="471"/>
                      </a:cubicBezTo>
                      <a:cubicBezTo>
                        <a:pt x="5196" y="424"/>
                        <a:pt x="5167" y="382"/>
                        <a:pt x="5149" y="336"/>
                      </a:cubicBezTo>
                      <a:cubicBezTo>
                        <a:pt x="5155" y="292"/>
                        <a:pt x="5203" y="274"/>
                        <a:pt x="5221" y="235"/>
                      </a:cubicBezTo>
                      <a:cubicBezTo>
                        <a:pt x="5161" y="231"/>
                        <a:pt x="5104" y="217"/>
                        <a:pt x="5054" y="184"/>
                      </a:cubicBezTo>
                      <a:cubicBezTo>
                        <a:pt x="5017" y="102"/>
                        <a:pt x="4965" y="0"/>
                        <a:pt x="4831" y="88"/>
                      </a:cubicBezTo>
                      <a:cubicBezTo>
                        <a:pt x="4549" y="91"/>
                        <a:pt x="4268" y="84"/>
                        <a:pt x="3987" y="90"/>
                      </a:cubicBezTo>
                      <a:cubicBezTo>
                        <a:pt x="3985" y="135"/>
                        <a:pt x="3983" y="179"/>
                        <a:pt x="3981" y="223"/>
                      </a:cubicBezTo>
                      <a:cubicBezTo>
                        <a:pt x="3912" y="236"/>
                        <a:pt x="3845" y="258"/>
                        <a:pt x="3777" y="272"/>
                      </a:cubicBezTo>
                      <a:cubicBezTo>
                        <a:pt x="3714" y="350"/>
                        <a:pt x="3654" y="428"/>
                        <a:pt x="3595" y="506"/>
                      </a:cubicBezTo>
                      <a:cubicBezTo>
                        <a:pt x="3613" y="509"/>
                        <a:pt x="3649" y="514"/>
                        <a:pt x="3667" y="516"/>
                      </a:cubicBezTo>
                      <a:cubicBezTo>
                        <a:pt x="3673" y="596"/>
                        <a:pt x="3579" y="683"/>
                        <a:pt x="3499" y="644"/>
                      </a:cubicBezTo>
                      <a:cubicBezTo>
                        <a:pt x="3417" y="557"/>
                        <a:pt x="3302" y="511"/>
                        <a:pt x="3206" y="443"/>
                      </a:cubicBezTo>
                      <a:cubicBezTo>
                        <a:pt x="3162" y="439"/>
                        <a:pt x="3118" y="440"/>
                        <a:pt x="3074" y="444"/>
                      </a:cubicBezTo>
                      <a:cubicBezTo>
                        <a:pt x="3071" y="489"/>
                        <a:pt x="3048" y="515"/>
                        <a:pt x="3006" y="523"/>
                      </a:cubicBezTo>
                      <a:cubicBezTo>
                        <a:pt x="2980" y="574"/>
                        <a:pt x="2945" y="627"/>
                        <a:pt x="2966" y="686"/>
                      </a:cubicBezTo>
                      <a:cubicBezTo>
                        <a:pt x="2996" y="787"/>
                        <a:pt x="3006" y="895"/>
                        <a:pt x="2990" y="998"/>
                      </a:cubicBezTo>
                      <a:cubicBezTo>
                        <a:pt x="2928" y="1055"/>
                        <a:pt x="2861" y="1156"/>
                        <a:pt x="2749" y="1079"/>
                      </a:cubicBezTo>
                      <a:cubicBezTo>
                        <a:pt x="2668" y="1106"/>
                        <a:pt x="2584" y="1064"/>
                        <a:pt x="2511" y="1119"/>
                      </a:cubicBezTo>
                      <a:cubicBezTo>
                        <a:pt x="2501" y="1219"/>
                        <a:pt x="2447" y="1303"/>
                        <a:pt x="2372" y="1367"/>
                      </a:cubicBezTo>
                      <a:cubicBezTo>
                        <a:pt x="2367" y="1389"/>
                        <a:pt x="2357" y="1432"/>
                        <a:pt x="2352" y="1454"/>
                      </a:cubicBezTo>
                      <a:cubicBezTo>
                        <a:pt x="2258" y="1520"/>
                        <a:pt x="2151" y="1551"/>
                        <a:pt x="2049" y="1602"/>
                      </a:cubicBezTo>
                      <a:cubicBezTo>
                        <a:pt x="2001" y="1541"/>
                        <a:pt x="1971" y="1469"/>
                        <a:pt x="1968" y="1392"/>
                      </a:cubicBezTo>
                      <a:cubicBezTo>
                        <a:pt x="1895" y="1433"/>
                        <a:pt x="1850" y="1559"/>
                        <a:pt x="1727" y="1464"/>
                      </a:cubicBezTo>
                      <a:cubicBezTo>
                        <a:pt x="1682" y="1461"/>
                        <a:pt x="1667" y="1409"/>
                        <a:pt x="1628" y="1394"/>
                      </a:cubicBezTo>
                      <a:cubicBezTo>
                        <a:pt x="1617" y="1503"/>
                        <a:pt x="1503" y="1548"/>
                        <a:pt x="1413" y="1577"/>
                      </a:cubicBezTo>
                      <a:cubicBezTo>
                        <a:pt x="1413" y="1624"/>
                        <a:pt x="1390" y="1689"/>
                        <a:pt x="1435" y="1720"/>
                      </a:cubicBezTo>
                      <a:cubicBezTo>
                        <a:pt x="1510" y="1764"/>
                        <a:pt x="1478" y="1862"/>
                        <a:pt x="1447" y="1924"/>
                      </a:cubicBezTo>
                      <a:cubicBezTo>
                        <a:pt x="1426" y="1987"/>
                        <a:pt x="1488" y="2019"/>
                        <a:pt x="1523" y="2057"/>
                      </a:cubicBezTo>
                      <a:cubicBezTo>
                        <a:pt x="1579" y="2069"/>
                        <a:pt x="1625" y="2011"/>
                        <a:pt x="1685" y="2030"/>
                      </a:cubicBezTo>
                      <a:cubicBezTo>
                        <a:pt x="1685" y="2109"/>
                        <a:pt x="1774" y="2210"/>
                        <a:pt x="1684" y="2269"/>
                      </a:cubicBezTo>
                      <a:cubicBezTo>
                        <a:pt x="1657" y="2323"/>
                        <a:pt x="1603" y="2302"/>
                        <a:pt x="1558" y="2289"/>
                      </a:cubicBezTo>
                      <a:cubicBezTo>
                        <a:pt x="1511" y="2311"/>
                        <a:pt x="1464" y="2334"/>
                        <a:pt x="1418" y="2356"/>
                      </a:cubicBezTo>
                      <a:cubicBezTo>
                        <a:pt x="1364" y="2402"/>
                        <a:pt x="1359" y="2502"/>
                        <a:pt x="1268" y="2494"/>
                      </a:cubicBezTo>
                      <a:cubicBezTo>
                        <a:pt x="1293" y="2548"/>
                        <a:pt x="1347" y="2591"/>
                        <a:pt x="1407" y="2601"/>
                      </a:cubicBezTo>
                      <a:cubicBezTo>
                        <a:pt x="1411" y="2649"/>
                        <a:pt x="1367" y="2686"/>
                        <a:pt x="1374" y="2734"/>
                      </a:cubicBezTo>
                      <a:cubicBezTo>
                        <a:pt x="1392" y="2896"/>
                        <a:pt x="1554" y="3021"/>
                        <a:pt x="1549" y="3187"/>
                      </a:cubicBezTo>
                      <a:cubicBezTo>
                        <a:pt x="1447" y="3203"/>
                        <a:pt x="1348" y="3236"/>
                        <a:pt x="1258" y="3287"/>
                      </a:cubicBezTo>
                      <a:cubicBezTo>
                        <a:pt x="1202" y="3327"/>
                        <a:pt x="1171" y="3250"/>
                        <a:pt x="1140" y="3218"/>
                      </a:cubicBezTo>
                      <a:cubicBezTo>
                        <a:pt x="1115" y="3189"/>
                        <a:pt x="1111" y="3122"/>
                        <a:pt x="1063" y="3125"/>
                      </a:cubicBezTo>
                      <a:cubicBezTo>
                        <a:pt x="1056" y="3162"/>
                        <a:pt x="1040" y="3195"/>
                        <a:pt x="1017" y="3224"/>
                      </a:cubicBezTo>
                      <a:cubicBezTo>
                        <a:pt x="1000" y="3216"/>
                        <a:pt x="965" y="3202"/>
                        <a:pt x="948" y="3195"/>
                      </a:cubicBezTo>
                      <a:cubicBezTo>
                        <a:pt x="968" y="3275"/>
                        <a:pt x="993" y="3355"/>
                        <a:pt x="1031" y="3429"/>
                      </a:cubicBezTo>
                      <a:cubicBezTo>
                        <a:pt x="1076" y="3452"/>
                        <a:pt x="1153" y="3472"/>
                        <a:pt x="1121" y="3539"/>
                      </a:cubicBezTo>
                      <a:cubicBezTo>
                        <a:pt x="1068" y="3601"/>
                        <a:pt x="995" y="3634"/>
                        <a:pt x="919" y="3659"/>
                      </a:cubicBezTo>
                      <a:cubicBezTo>
                        <a:pt x="897" y="3730"/>
                        <a:pt x="968" y="3786"/>
                        <a:pt x="947" y="3857"/>
                      </a:cubicBezTo>
                      <a:cubicBezTo>
                        <a:pt x="875" y="3887"/>
                        <a:pt x="767" y="3938"/>
                        <a:pt x="711" y="3856"/>
                      </a:cubicBezTo>
                      <a:cubicBezTo>
                        <a:pt x="622" y="3796"/>
                        <a:pt x="683" y="3672"/>
                        <a:pt x="667" y="3580"/>
                      </a:cubicBezTo>
                      <a:cubicBezTo>
                        <a:pt x="609" y="3591"/>
                        <a:pt x="619" y="3677"/>
                        <a:pt x="591" y="3719"/>
                      </a:cubicBezTo>
                      <a:cubicBezTo>
                        <a:pt x="490" y="3750"/>
                        <a:pt x="505" y="3602"/>
                        <a:pt x="424" y="3577"/>
                      </a:cubicBezTo>
                      <a:cubicBezTo>
                        <a:pt x="298" y="3542"/>
                        <a:pt x="258" y="3337"/>
                        <a:pt x="110" y="3372"/>
                      </a:cubicBezTo>
                      <a:cubicBezTo>
                        <a:pt x="97" y="3404"/>
                        <a:pt x="86" y="3436"/>
                        <a:pt x="76" y="3468"/>
                      </a:cubicBezTo>
                      <a:cubicBezTo>
                        <a:pt x="106" y="3497"/>
                        <a:pt x="136" y="3525"/>
                        <a:pt x="166" y="3553"/>
                      </a:cubicBezTo>
                      <a:cubicBezTo>
                        <a:pt x="181" y="3608"/>
                        <a:pt x="160" y="3680"/>
                        <a:pt x="217" y="3715"/>
                      </a:cubicBezTo>
                      <a:cubicBezTo>
                        <a:pt x="261" y="3790"/>
                        <a:pt x="371" y="3726"/>
                        <a:pt x="417" y="3799"/>
                      </a:cubicBezTo>
                      <a:cubicBezTo>
                        <a:pt x="398" y="3870"/>
                        <a:pt x="400" y="3954"/>
                        <a:pt x="449" y="4013"/>
                      </a:cubicBezTo>
                      <a:cubicBezTo>
                        <a:pt x="525" y="4063"/>
                        <a:pt x="509" y="4221"/>
                        <a:pt x="386" y="4216"/>
                      </a:cubicBezTo>
                      <a:cubicBezTo>
                        <a:pt x="325" y="4323"/>
                        <a:pt x="254" y="4236"/>
                        <a:pt x="180" y="4253"/>
                      </a:cubicBezTo>
                      <a:cubicBezTo>
                        <a:pt x="145" y="4310"/>
                        <a:pt x="158" y="4367"/>
                        <a:pt x="174" y="4426"/>
                      </a:cubicBezTo>
                      <a:cubicBezTo>
                        <a:pt x="125" y="4524"/>
                        <a:pt x="54" y="4609"/>
                        <a:pt x="0" y="4703"/>
                      </a:cubicBezTo>
                      <a:cubicBezTo>
                        <a:pt x="74" y="4710"/>
                        <a:pt x="115" y="4778"/>
                        <a:pt x="168" y="4823"/>
                      </a:cubicBezTo>
                      <a:cubicBezTo>
                        <a:pt x="203" y="4898"/>
                        <a:pt x="73" y="4913"/>
                        <a:pt x="104" y="4991"/>
                      </a:cubicBezTo>
                      <a:cubicBezTo>
                        <a:pt x="151" y="5104"/>
                        <a:pt x="220" y="5206"/>
                        <a:pt x="280" y="5311"/>
                      </a:cubicBezTo>
                      <a:cubicBezTo>
                        <a:pt x="314" y="5418"/>
                        <a:pt x="153" y="5399"/>
                        <a:pt x="137" y="5483"/>
                      </a:cubicBezTo>
                      <a:cubicBezTo>
                        <a:pt x="183" y="5485"/>
                        <a:pt x="229" y="5487"/>
                        <a:pt x="275" y="5489"/>
                      </a:cubicBezTo>
                      <a:cubicBezTo>
                        <a:pt x="278" y="5506"/>
                        <a:pt x="283" y="5540"/>
                        <a:pt x="286" y="5556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3" name="Freeform 142"/>
                <p:cNvSpPr>
                  <a:spLocks/>
                </p:cNvSpPr>
                <p:nvPr/>
              </p:nvSpPr>
              <p:spPr bwMode="auto">
                <a:xfrm flipV="1">
                  <a:off x="10495955" y="4720308"/>
                  <a:ext cx="984250" cy="879475"/>
                </a:xfrm>
                <a:custGeom>
                  <a:avLst/>
                  <a:gdLst>
                    <a:gd name="T0" fmla="*/ 548302 w 3434"/>
                    <a:gd name="T1" fmla="*/ 878329 h 3070"/>
                    <a:gd name="T2" fmla="*/ 593875 w 3434"/>
                    <a:gd name="T3" fmla="*/ 866870 h 3070"/>
                    <a:gd name="T4" fmla="*/ 657218 w 3434"/>
                    <a:gd name="T5" fmla="*/ 840515 h 3070"/>
                    <a:gd name="T6" fmla="*/ 676135 w 3434"/>
                    <a:gd name="T7" fmla="*/ 846817 h 3070"/>
                    <a:gd name="T8" fmla="*/ 730306 w 3434"/>
                    <a:gd name="T9" fmla="*/ 760302 h 3070"/>
                    <a:gd name="T10" fmla="*/ 776738 w 3434"/>
                    <a:gd name="T11" fmla="*/ 746265 h 3070"/>
                    <a:gd name="T12" fmla="*/ 811705 w 3434"/>
                    <a:gd name="T13" fmla="*/ 669776 h 3070"/>
                    <a:gd name="T14" fmla="*/ 857564 w 3434"/>
                    <a:gd name="T15" fmla="*/ 624513 h 3070"/>
                    <a:gd name="T16" fmla="*/ 908296 w 3434"/>
                    <a:gd name="T17" fmla="*/ 584693 h 3070"/>
                    <a:gd name="T18" fmla="*/ 942977 w 3434"/>
                    <a:gd name="T19" fmla="*/ 516226 h 3070"/>
                    <a:gd name="T20" fmla="*/ 952435 w 3434"/>
                    <a:gd name="T21" fmla="*/ 395048 h 3070"/>
                    <a:gd name="T22" fmla="*/ 965906 w 3434"/>
                    <a:gd name="T23" fmla="*/ 260405 h 3070"/>
                    <a:gd name="T24" fmla="*/ 961607 w 3434"/>
                    <a:gd name="T25" fmla="*/ 161858 h 3070"/>
                    <a:gd name="T26" fmla="*/ 961034 w 3434"/>
                    <a:gd name="T27" fmla="*/ 103131 h 3070"/>
                    <a:gd name="T28" fmla="*/ 980811 w 3434"/>
                    <a:gd name="T29" fmla="*/ 82505 h 3070"/>
                    <a:gd name="T30" fmla="*/ 829476 w 3434"/>
                    <a:gd name="T31" fmla="*/ 71046 h 3070"/>
                    <a:gd name="T32" fmla="*/ 586709 w 3434"/>
                    <a:gd name="T33" fmla="*/ 50992 h 3070"/>
                    <a:gd name="T34" fmla="*/ 506169 w 3434"/>
                    <a:gd name="T35" fmla="*/ 40966 h 3070"/>
                    <a:gd name="T36" fmla="*/ 443400 w 3434"/>
                    <a:gd name="T37" fmla="*/ 79353 h 3070"/>
                    <a:gd name="T38" fmla="*/ 306109 w 3434"/>
                    <a:gd name="T39" fmla="*/ 113730 h 3070"/>
                    <a:gd name="T40" fmla="*/ 264836 w 3434"/>
                    <a:gd name="T41" fmla="*/ 130919 h 3070"/>
                    <a:gd name="T42" fmla="*/ 252225 w 3434"/>
                    <a:gd name="T43" fmla="*/ 50706 h 3070"/>
                    <a:gd name="T44" fmla="*/ 202066 w 3434"/>
                    <a:gd name="T45" fmla="*/ 69900 h 3070"/>
                    <a:gd name="T46" fmla="*/ 114074 w 3434"/>
                    <a:gd name="T47" fmla="*/ 103990 h 3070"/>
                    <a:gd name="T48" fmla="*/ 79680 w 3434"/>
                    <a:gd name="T49" fmla="*/ 211704 h 3070"/>
                    <a:gd name="T50" fmla="*/ 32388 w 3434"/>
                    <a:gd name="T51" fmla="*/ 203397 h 3070"/>
                    <a:gd name="T52" fmla="*/ 22930 w 3434"/>
                    <a:gd name="T53" fmla="*/ 250665 h 3070"/>
                    <a:gd name="T54" fmla="*/ 154488 w 3434"/>
                    <a:gd name="T55" fmla="*/ 244935 h 3070"/>
                    <a:gd name="T56" fmla="*/ 195188 w 3434"/>
                    <a:gd name="T57" fmla="*/ 259832 h 3070"/>
                    <a:gd name="T58" fmla="*/ 284040 w 3434"/>
                    <a:gd name="T59" fmla="*/ 302803 h 3070"/>
                    <a:gd name="T60" fmla="*/ 323593 w 3434"/>
                    <a:gd name="T61" fmla="*/ 344628 h 3070"/>
                    <a:gd name="T62" fmla="*/ 464896 w 3434"/>
                    <a:gd name="T63" fmla="*/ 446040 h 3070"/>
                    <a:gd name="T64" fmla="*/ 505596 w 3434"/>
                    <a:gd name="T65" fmla="*/ 506199 h 3070"/>
                    <a:gd name="T66" fmla="*/ 507602 w 3434"/>
                    <a:gd name="T67" fmla="*/ 625086 h 3070"/>
                    <a:gd name="T68" fmla="*/ 553461 w 3434"/>
                    <a:gd name="T69" fmla="*/ 660609 h 3070"/>
                    <a:gd name="T70" fmla="*/ 554608 w 3434"/>
                    <a:gd name="T71" fmla="*/ 768896 h 3070"/>
                    <a:gd name="T72" fmla="*/ 538557 w 3434"/>
                    <a:gd name="T73" fmla="*/ 868016 h 3070"/>
                    <a:gd name="T74" fmla="*/ 548302 w 3434"/>
                    <a:gd name="T75" fmla="*/ 878329 h 307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434"/>
                    <a:gd name="T115" fmla="*/ 0 h 3070"/>
                    <a:gd name="T116" fmla="*/ 3434 w 3434"/>
                    <a:gd name="T117" fmla="*/ 3070 h 307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434" h="3070">
                      <a:moveTo>
                        <a:pt x="1913" y="3066"/>
                      </a:moveTo>
                      <a:cubicBezTo>
                        <a:pt x="1968" y="3070"/>
                        <a:pt x="2018" y="3036"/>
                        <a:pt x="2072" y="3026"/>
                      </a:cubicBezTo>
                      <a:cubicBezTo>
                        <a:pt x="2114" y="2943"/>
                        <a:pt x="2142" y="2839"/>
                        <a:pt x="2293" y="2934"/>
                      </a:cubicBezTo>
                      <a:cubicBezTo>
                        <a:pt x="2310" y="2939"/>
                        <a:pt x="2342" y="2951"/>
                        <a:pt x="2359" y="2956"/>
                      </a:cubicBezTo>
                      <a:cubicBezTo>
                        <a:pt x="2454" y="2880"/>
                        <a:pt x="2501" y="2765"/>
                        <a:pt x="2548" y="2654"/>
                      </a:cubicBezTo>
                      <a:cubicBezTo>
                        <a:pt x="2603" y="2641"/>
                        <a:pt x="2676" y="2664"/>
                        <a:pt x="2710" y="2605"/>
                      </a:cubicBezTo>
                      <a:cubicBezTo>
                        <a:pt x="2787" y="2537"/>
                        <a:pt x="2754" y="2406"/>
                        <a:pt x="2832" y="2338"/>
                      </a:cubicBezTo>
                      <a:cubicBezTo>
                        <a:pt x="2892" y="2288"/>
                        <a:pt x="2905" y="2203"/>
                        <a:pt x="2992" y="2180"/>
                      </a:cubicBezTo>
                      <a:cubicBezTo>
                        <a:pt x="3035" y="2117"/>
                        <a:pt x="3111" y="2089"/>
                        <a:pt x="3169" y="2041"/>
                      </a:cubicBezTo>
                      <a:cubicBezTo>
                        <a:pt x="3247" y="1982"/>
                        <a:pt x="3371" y="1962"/>
                        <a:pt x="3290" y="1802"/>
                      </a:cubicBezTo>
                      <a:cubicBezTo>
                        <a:pt x="3322" y="1664"/>
                        <a:pt x="3310" y="1521"/>
                        <a:pt x="3323" y="1379"/>
                      </a:cubicBezTo>
                      <a:cubicBezTo>
                        <a:pt x="3373" y="1228"/>
                        <a:pt x="3325" y="1061"/>
                        <a:pt x="3370" y="909"/>
                      </a:cubicBezTo>
                      <a:cubicBezTo>
                        <a:pt x="3377" y="798"/>
                        <a:pt x="3416" y="669"/>
                        <a:pt x="3355" y="565"/>
                      </a:cubicBezTo>
                      <a:cubicBezTo>
                        <a:pt x="3378" y="496"/>
                        <a:pt x="3359" y="429"/>
                        <a:pt x="3353" y="360"/>
                      </a:cubicBezTo>
                      <a:cubicBezTo>
                        <a:pt x="3411" y="367"/>
                        <a:pt x="3434" y="343"/>
                        <a:pt x="3422" y="288"/>
                      </a:cubicBezTo>
                      <a:cubicBezTo>
                        <a:pt x="3247" y="266"/>
                        <a:pt x="3071" y="238"/>
                        <a:pt x="2894" y="248"/>
                      </a:cubicBezTo>
                      <a:cubicBezTo>
                        <a:pt x="2613" y="216"/>
                        <a:pt x="2331" y="171"/>
                        <a:pt x="2047" y="178"/>
                      </a:cubicBezTo>
                      <a:cubicBezTo>
                        <a:pt x="1953" y="181"/>
                        <a:pt x="1858" y="126"/>
                        <a:pt x="1766" y="143"/>
                      </a:cubicBezTo>
                      <a:cubicBezTo>
                        <a:pt x="1498" y="0"/>
                        <a:pt x="1650" y="219"/>
                        <a:pt x="1547" y="277"/>
                      </a:cubicBezTo>
                      <a:cubicBezTo>
                        <a:pt x="1368" y="239"/>
                        <a:pt x="1228" y="350"/>
                        <a:pt x="1068" y="397"/>
                      </a:cubicBezTo>
                      <a:cubicBezTo>
                        <a:pt x="1076" y="487"/>
                        <a:pt x="981" y="458"/>
                        <a:pt x="924" y="457"/>
                      </a:cubicBezTo>
                      <a:cubicBezTo>
                        <a:pt x="884" y="369"/>
                        <a:pt x="887" y="274"/>
                        <a:pt x="880" y="177"/>
                      </a:cubicBezTo>
                      <a:cubicBezTo>
                        <a:pt x="815" y="178"/>
                        <a:pt x="766" y="229"/>
                        <a:pt x="705" y="244"/>
                      </a:cubicBezTo>
                      <a:cubicBezTo>
                        <a:pt x="598" y="275"/>
                        <a:pt x="496" y="314"/>
                        <a:pt x="398" y="363"/>
                      </a:cubicBezTo>
                      <a:cubicBezTo>
                        <a:pt x="357" y="489"/>
                        <a:pt x="369" y="635"/>
                        <a:pt x="278" y="739"/>
                      </a:cubicBezTo>
                      <a:cubicBezTo>
                        <a:pt x="217" y="761"/>
                        <a:pt x="170" y="706"/>
                        <a:pt x="113" y="710"/>
                      </a:cubicBezTo>
                      <a:cubicBezTo>
                        <a:pt x="86" y="759"/>
                        <a:pt x="0" y="840"/>
                        <a:pt x="80" y="875"/>
                      </a:cubicBezTo>
                      <a:cubicBezTo>
                        <a:pt x="219" y="835"/>
                        <a:pt x="441" y="1017"/>
                        <a:pt x="539" y="855"/>
                      </a:cubicBezTo>
                      <a:cubicBezTo>
                        <a:pt x="595" y="829"/>
                        <a:pt x="646" y="866"/>
                        <a:pt x="681" y="907"/>
                      </a:cubicBezTo>
                      <a:cubicBezTo>
                        <a:pt x="797" y="929"/>
                        <a:pt x="881" y="1020"/>
                        <a:pt x="991" y="1057"/>
                      </a:cubicBezTo>
                      <a:cubicBezTo>
                        <a:pt x="1063" y="1081"/>
                        <a:pt x="1055" y="1181"/>
                        <a:pt x="1129" y="1203"/>
                      </a:cubicBezTo>
                      <a:cubicBezTo>
                        <a:pt x="1314" y="1293"/>
                        <a:pt x="1457" y="1438"/>
                        <a:pt x="1622" y="1557"/>
                      </a:cubicBezTo>
                      <a:cubicBezTo>
                        <a:pt x="1657" y="1609"/>
                        <a:pt x="1728" y="1714"/>
                        <a:pt x="1764" y="1767"/>
                      </a:cubicBezTo>
                      <a:cubicBezTo>
                        <a:pt x="1760" y="1906"/>
                        <a:pt x="1762" y="2044"/>
                        <a:pt x="1771" y="2182"/>
                      </a:cubicBezTo>
                      <a:cubicBezTo>
                        <a:pt x="1821" y="2227"/>
                        <a:pt x="1865" y="2283"/>
                        <a:pt x="1931" y="2306"/>
                      </a:cubicBezTo>
                      <a:cubicBezTo>
                        <a:pt x="2038" y="2422"/>
                        <a:pt x="1888" y="2556"/>
                        <a:pt x="1935" y="2684"/>
                      </a:cubicBezTo>
                      <a:cubicBezTo>
                        <a:pt x="1924" y="2800"/>
                        <a:pt x="1919" y="2920"/>
                        <a:pt x="1879" y="3030"/>
                      </a:cubicBezTo>
                      <a:cubicBezTo>
                        <a:pt x="1887" y="3039"/>
                        <a:pt x="1904" y="3057"/>
                        <a:pt x="1913" y="3066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4" name="Freeform 143"/>
                <p:cNvSpPr>
                  <a:spLocks/>
                </p:cNvSpPr>
                <p:nvPr/>
              </p:nvSpPr>
              <p:spPr bwMode="auto">
                <a:xfrm flipV="1">
                  <a:off x="6941544" y="5183858"/>
                  <a:ext cx="293687" cy="227013"/>
                </a:xfrm>
                <a:custGeom>
                  <a:avLst/>
                  <a:gdLst>
                    <a:gd name="T0" fmla="*/ 253938 w 1027"/>
                    <a:gd name="T1" fmla="*/ 227013 h 791"/>
                    <a:gd name="T2" fmla="*/ 289683 w 1027"/>
                    <a:gd name="T3" fmla="*/ 183964 h 791"/>
                    <a:gd name="T4" fmla="*/ 291399 w 1027"/>
                    <a:gd name="T5" fmla="*/ 66870 h 791"/>
                    <a:gd name="T6" fmla="*/ 254224 w 1027"/>
                    <a:gd name="T7" fmla="*/ 43336 h 791"/>
                    <a:gd name="T8" fmla="*/ 240211 w 1027"/>
                    <a:gd name="T9" fmla="*/ 5740 h 791"/>
                    <a:gd name="T10" fmla="*/ 209327 w 1027"/>
                    <a:gd name="T11" fmla="*/ 22386 h 791"/>
                    <a:gd name="T12" fmla="*/ 122965 w 1027"/>
                    <a:gd name="T13" fmla="*/ 77489 h 791"/>
                    <a:gd name="T14" fmla="*/ 84074 w 1027"/>
                    <a:gd name="T15" fmla="*/ 99013 h 791"/>
                    <a:gd name="T16" fmla="*/ 30026 w 1027"/>
                    <a:gd name="T17" fmla="*/ 127713 h 791"/>
                    <a:gd name="T18" fmla="*/ 0 w 1027"/>
                    <a:gd name="T19" fmla="*/ 144932 h 791"/>
                    <a:gd name="T20" fmla="*/ 110669 w 1027"/>
                    <a:gd name="T21" fmla="*/ 167031 h 791"/>
                    <a:gd name="T22" fmla="*/ 152706 w 1027"/>
                    <a:gd name="T23" fmla="*/ 216394 h 791"/>
                    <a:gd name="T24" fmla="*/ 211615 w 1027"/>
                    <a:gd name="T25" fmla="*/ 198314 h 791"/>
                    <a:gd name="T26" fmla="*/ 253938 w 1027"/>
                    <a:gd name="T27" fmla="*/ 227013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27"/>
                    <a:gd name="T43" fmla="*/ 0 h 791"/>
                    <a:gd name="T44" fmla="*/ 1027 w 102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27" h="791">
                      <a:moveTo>
                        <a:pt x="888" y="791"/>
                      </a:moveTo>
                      <a:cubicBezTo>
                        <a:pt x="952" y="772"/>
                        <a:pt x="958" y="680"/>
                        <a:pt x="1013" y="641"/>
                      </a:cubicBezTo>
                      <a:cubicBezTo>
                        <a:pt x="1026" y="505"/>
                        <a:pt x="1027" y="369"/>
                        <a:pt x="1019" y="233"/>
                      </a:cubicBezTo>
                      <a:cubicBezTo>
                        <a:pt x="978" y="202"/>
                        <a:pt x="927" y="187"/>
                        <a:pt x="889" y="151"/>
                      </a:cubicBezTo>
                      <a:cubicBezTo>
                        <a:pt x="879" y="105"/>
                        <a:pt x="882" y="52"/>
                        <a:pt x="840" y="20"/>
                      </a:cubicBezTo>
                      <a:cubicBezTo>
                        <a:pt x="789" y="0"/>
                        <a:pt x="760" y="47"/>
                        <a:pt x="732" y="78"/>
                      </a:cubicBezTo>
                      <a:cubicBezTo>
                        <a:pt x="655" y="175"/>
                        <a:pt x="520" y="190"/>
                        <a:pt x="430" y="270"/>
                      </a:cubicBezTo>
                      <a:cubicBezTo>
                        <a:pt x="390" y="304"/>
                        <a:pt x="339" y="319"/>
                        <a:pt x="294" y="345"/>
                      </a:cubicBezTo>
                      <a:cubicBezTo>
                        <a:pt x="271" y="423"/>
                        <a:pt x="183" y="487"/>
                        <a:pt x="105" y="445"/>
                      </a:cubicBezTo>
                      <a:cubicBezTo>
                        <a:pt x="71" y="464"/>
                        <a:pt x="1" y="457"/>
                        <a:pt x="0" y="505"/>
                      </a:cubicBezTo>
                      <a:cubicBezTo>
                        <a:pt x="132" y="517"/>
                        <a:pt x="248" y="601"/>
                        <a:pt x="387" y="582"/>
                      </a:cubicBezTo>
                      <a:cubicBezTo>
                        <a:pt x="466" y="598"/>
                        <a:pt x="490" y="696"/>
                        <a:pt x="534" y="754"/>
                      </a:cubicBezTo>
                      <a:cubicBezTo>
                        <a:pt x="606" y="750"/>
                        <a:pt x="670" y="709"/>
                        <a:pt x="740" y="691"/>
                      </a:cubicBezTo>
                      <a:cubicBezTo>
                        <a:pt x="797" y="720"/>
                        <a:pt x="897" y="702"/>
                        <a:pt x="888" y="791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5" name="Freeform 145"/>
                <p:cNvSpPr>
                  <a:spLocks/>
                </p:cNvSpPr>
                <p:nvPr/>
              </p:nvSpPr>
              <p:spPr bwMode="auto">
                <a:xfrm flipV="1">
                  <a:off x="11062693" y="4328195"/>
                  <a:ext cx="804862" cy="660400"/>
                </a:xfrm>
                <a:custGeom>
                  <a:avLst/>
                  <a:gdLst>
                    <a:gd name="T0" fmla="*/ 618551 w 2808"/>
                    <a:gd name="T1" fmla="*/ 649503 h 2303"/>
                    <a:gd name="T2" fmla="*/ 747536 w 2808"/>
                    <a:gd name="T3" fmla="*/ 632011 h 2303"/>
                    <a:gd name="T4" fmla="*/ 775339 w 2808"/>
                    <a:gd name="T5" fmla="*/ 619394 h 2303"/>
                    <a:gd name="T6" fmla="*/ 788237 w 2808"/>
                    <a:gd name="T7" fmla="*/ 510140 h 2303"/>
                    <a:gd name="T8" fmla="*/ 794830 w 2808"/>
                    <a:gd name="T9" fmla="*/ 462251 h 2303"/>
                    <a:gd name="T10" fmla="*/ 761007 w 2808"/>
                    <a:gd name="T11" fmla="*/ 406334 h 2303"/>
                    <a:gd name="T12" fmla="*/ 703968 w 2808"/>
                    <a:gd name="T13" fmla="*/ 311417 h 2303"/>
                    <a:gd name="T14" fmla="*/ 654380 w 2808"/>
                    <a:gd name="T15" fmla="*/ 259515 h 2303"/>
                    <a:gd name="T16" fmla="*/ 555206 w 2808"/>
                    <a:gd name="T17" fmla="*/ 227111 h 2303"/>
                    <a:gd name="T18" fmla="*/ 504472 w 2808"/>
                    <a:gd name="T19" fmla="*/ 186678 h 2303"/>
                    <a:gd name="T20" fmla="*/ 476095 w 2808"/>
                    <a:gd name="T21" fmla="*/ 154562 h 2303"/>
                    <a:gd name="T22" fmla="*/ 405584 w 2808"/>
                    <a:gd name="T23" fmla="*/ 72836 h 2303"/>
                    <a:gd name="T24" fmla="*/ 340519 w 2808"/>
                    <a:gd name="T25" fmla="*/ 6309 h 2303"/>
                    <a:gd name="T26" fmla="*/ 253669 w 2808"/>
                    <a:gd name="T27" fmla="*/ 77711 h 2303"/>
                    <a:gd name="T28" fmla="*/ 213827 w 2808"/>
                    <a:gd name="T29" fmla="*/ 158290 h 2303"/>
                    <a:gd name="T30" fmla="*/ 173126 w 2808"/>
                    <a:gd name="T31" fmla="*/ 188686 h 2303"/>
                    <a:gd name="T32" fmla="*/ 100321 w 2808"/>
                    <a:gd name="T33" fmla="*/ 266683 h 2303"/>
                    <a:gd name="T34" fmla="*/ 47294 w 2808"/>
                    <a:gd name="T35" fmla="*/ 275286 h 2303"/>
                    <a:gd name="T36" fmla="*/ 0 w 2808"/>
                    <a:gd name="T37" fmla="*/ 289624 h 2303"/>
                    <a:gd name="T38" fmla="*/ 573 w 2808"/>
                    <a:gd name="T39" fmla="*/ 397444 h 2303"/>
                    <a:gd name="T40" fmla="*/ 97455 w 2808"/>
                    <a:gd name="T41" fmla="*/ 463398 h 2303"/>
                    <a:gd name="T42" fmla="*/ 222713 w 2808"/>
                    <a:gd name="T43" fmla="*/ 518169 h 2303"/>
                    <a:gd name="T44" fmla="*/ 392972 w 2808"/>
                    <a:gd name="T45" fmla="*/ 552579 h 2303"/>
                    <a:gd name="T46" fmla="*/ 497306 w 2808"/>
                    <a:gd name="T47" fmla="*/ 608497 h 2303"/>
                    <a:gd name="T48" fmla="*/ 618551 w 2808"/>
                    <a:gd name="T49" fmla="*/ 649503 h 230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08"/>
                    <a:gd name="T76" fmla="*/ 0 h 2303"/>
                    <a:gd name="T77" fmla="*/ 2808 w 2808"/>
                    <a:gd name="T78" fmla="*/ 2303 h 230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08" h="2303">
                      <a:moveTo>
                        <a:pt x="2158" y="2265"/>
                      </a:moveTo>
                      <a:cubicBezTo>
                        <a:pt x="2318" y="2303"/>
                        <a:pt x="2447" y="2173"/>
                        <a:pt x="2608" y="2204"/>
                      </a:cubicBezTo>
                      <a:cubicBezTo>
                        <a:pt x="2650" y="2209"/>
                        <a:pt x="2682" y="2195"/>
                        <a:pt x="2705" y="2160"/>
                      </a:cubicBezTo>
                      <a:cubicBezTo>
                        <a:pt x="2730" y="2035"/>
                        <a:pt x="2742" y="1908"/>
                        <a:pt x="2750" y="1779"/>
                      </a:cubicBezTo>
                      <a:cubicBezTo>
                        <a:pt x="2743" y="1722"/>
                        <a:pt x="2808" y="1669"/>
                        <a:pt x="2773" y="1612"/>
                      </a:cubicBezTo>
                      <a:cubicBezTo>
                        <a:pt x="2737" y="1545"/>
                        <a:pt x="2708" y="1473"/>
                        <a:pt x="2655" y="1417"/>
                      </a:cubicBezTo>
                      <a:cubicBezTo>
                        <a:pt x="2633" y="1284"/>
                        <a:pt x="2511" y="1203"/>
                        <a:pt x="2456" y="1086"/>
                      </a:cubicBezTo>
                      <a:cubicBezTo>
                        <a:pt x="2362" y="1065"/>
                        <a:pt x="2354" y="956"/>
                        <a:pt x="2283" y="905"/>
                      </a:cubicBezTo>
                      <a:cubicBezTo>
                        <a:pt x="2160" y="897"/>
                        <a:pt x="2045" y="847"/>
                        <a:pt x="1937" y="792"/>
                      </a:cubicBezTo>
                      <a:cubicBezTo>
                        <a:pt x="1864" y="762"/>
                        <a:pt x="1831" y="681"/>
                        <a:pt x="1760" y="651"/>
                      </a:cubicBezTo>
                      <a:cubicBezTo>
                        <a:pt x="1707" y="636"/>
                        <a:pt x="1691" y="578"/>
                        <a:pt x="1661" y="539"/>
                      </a:cubicBezTo>
                      <a:cubicBezTo>
                        <a:pt x="1572" y="449"/>
                        <a:pt x="1545" y="300"/>
                        <a:pt x="1415" y="254"/>
                      </a:cubicBezTo>
                      <a:cubicBezTo>
                        <a:pt x="1340" y="176"/>
                        <a:pt x="1262" y="101"/>
                        <a:pt x="1188" y="22"/>
                      </a:cubicBezTo>
                      <a:cubicBezTo>
                        <a:pt x="1033" y="0"/>
                        <a:pt x="1029" y="250"/>
                        <a:pt x="885" y="271"/>
                      </a:cubicBezTo>
                      <a:cubicBezTo>
                        <a:pt x="885" y="380"/>
                        <a:pt x="837" y="488"/>
                        <a:pt x="746" y="552"/>
                      </a:cubicBezTo>
                      <a:cubicBezTo>
                        <a:pt x="728" y="632"/>
                        <a:pt x="675" y="656"/>
                        <a:pt x="604" y="658"/>
                      </a:cubicBezTo>
                      <a:cubicBezTo>
                        <a:pt x="585" y="791"/>
                        <a:pt x="473" y="890"/>
                        <a:pt x="350" y="930"/>
                      </a:cubicBezTo>
                      <a:cubicBezTo>
                        <a:pt x="291" y="901"/>
                        <a:pt x="160" y="854"/>
                        <a:pt x="165" y="960"/>
                      </a:cubicBezTo>
                      <a:cubicBezTo>
                        <a:pt x="108" y="972"/>
                        <a:pt x="53" y="989"/>
                        <a:pt x="0" y="1010"/>
                      </a:cubicBezTo>
                      <a:cubicBezTo>
                        <a:pt x="0" y="1104"/>
                        <a:pt x="1" y="1292"/>
                        <a:pt x="2" y="1386"/>
                      </a:cubicBezTo>
                      <a:cubicBezTo>
                        <a:pt x="109" y="1467"/>
                        <a:pt x="200" y="1592"/>
                        <a:pt x="340" y="1616"/>
                      </a:cubicBezTo>
                      <a:cubicBezTo>
                        <a:pt x="460" y="1729"/>
                        <a:pt x="637" y="1729"/>
                        <a:pt x="777" y="1807"/>
                      </a:cubicBezTo>
                      <a:cubicBezTo>
                        <a:pt x="977" y="1835"/>
                        <a:pt x="1172" y="1889"/>
                        <a:pt x="1371" y="1927"/>
                      </a:cubicBezTo>
                      <a:cubicBezTo>
                        <a:pt x="1503" y="1967"/>
                        <a:pt x="1640" y="2016"/>
                        <a:pt x="1735" y="2122"/>
                      </a:cubicBezTo>
                      <a:cubicBezTo>
                        <a:pt x="1876" y="2176"/>
                        <a:pt x="2054" y="2134"/>
                        <a:pt x="2158" y="2265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6" name="Freeform 146"/>
                <p:cNvSpPr>
                  <a:spLocks/>
                </p:cNvSpPr>
                <p:nvPr/>
              </p:nvSpPr>
              <p:spPr bwMode="auto">
                <a:xfrm flipV="1">
                  <a:off x="8071844" y="4528220"/>
                  <a:ext cx="452437" cy="474662"/>
                </a:xfrm>
                <a:custGeom>
                  <a:avLst/>
                  <a:gdLst>
                    <a:gd name="T0" fmla="*/ 414972 w 1582"/>
                    <a:gd name="T1" fmla="*/ 470659 h 1660"/>
                    <a:gd name="T2" fmla="*/ 420692 w 1582"/>
                    <a:gd name="T3" fmla="*/ 474662 h 1660"/>
                    <a:gd name="T4" fmla="*/ 441283 w 1582"/>
                    <a:gd name="T5" fmla="*/ 355139 h 1660"/>
                    <a:gd name="T6" fmla="*/ 392093 w 1582"/>
                    <a:gd name="T7" fmla="*/ 352565 h 1660"/>
                    <a:gd name="T8" fmla="*/ 361778 w 1582"/>
                    <a:gd name="T9" fmla="*/ 313105 h 1660"/>
                    <a:gd name="T10" fmla="*/ 309728 w 1582"/>
                    <a:gd name="T11" fmla="*/ 183860 h 1660"/>
                    <a:gd name="T12" fmla="*/ 232796 w 1582"/>
                    <a:gd name="T13" fmla="*/ 149547 h 1660"/>
                    <a:gd name="T14" fmla="*/ 229364 w 1582"/>
                    <a:gd name="T15" fmla="*/ 82923 h 1660"/>
                    <a:gd name="T16" fmla="*/ 191328 w 1582"/>
                    <a:gd name="T17" fmla="*/ 68912 h 1660"/>
                    <a:gd name="T18" fmla="*/ 199621 w 1582"/>
                    <a:gd name="T19" fmla="*/ 30596 h 1660"/>
                    <a:gd name="T20" fmla="*/ 178458 w 1582"/>
                    <a:gd name="T21" fmla="*/ 2573 h 1660"/>
                    <a:gd name="T22" fmla="*/ 153005 w 1582"/>
                    <a:gd name="T23" fmla="*/ 22875 h 1660"/>
                    <a:gd name="T24" fmla="*/ 92089 w 1582"/>
                    <a:gd name="T25" fmla="*/ 83495 h 1660"/>
                    <a:gd name="T26" fmla="*/ 58342 w 1582"/>
                    <a:gd name="T27" fmla="*/ 161557 h 1660"/>
                    <a:gd name="T28" fmla="*/ 40039 w 1582"/>
                    <a:gd name="T29" fmla="*/ 230468 h 1660"/>
                    <a:gd name="T30" fmla="*/ 178172 w 1582"/>
                    <a:gd name="T31" fmla="*/ 263924 h 1660"/>
                    <a:gd name="T32" fmla="*/ 200193 w 1582"/>
                    <a:gd name="T33" fmla="*/ 284511 h 1660"/>
                    <a:gd name="T34" fmla="*/ 201623 w 1582"/>
                    <a:gd name="T35" fmla="*/ 341128 h 1660"/>
                    <a:gd name="T36" fmla="*/ 213349 w 1582"/>
                    <a:gd name="T37" fmla="*/ 338268 h 1660"/>
                    <a:gd name="T38" fmla="*/ 290280 w 1582"/>
                    <a:gd name="T39" fmla="*/ 355711 h 1660"/>
                    <a:gd name="T40" fmla="*/ 290280 w 1582"/>
                    <a:gd name="T41" fmla="*/ 392311 h 1660"/>
                    <a:gd name="T42" fmla="*/ 261967 w 1582"/>
                    <a:gd name="T43" fmla="*/ 406036 h 1660"/>
                    <a:gd name="T44" fmla="*/ 279413 w 1582"/>
                    <a:gd name="T45" fmla="*/ 452073 h 1660"/>
                    <a:gd name="T46" fmla="*/ 313732 w 1582"/>
                    <a:gd name="T47" fmla="*/ 415758 h 1660"/>
                    <a:gd name="T48" fmla="*/ 369786 w 1582"/>
                    <a:gd name="T49" fmla="*/ 414900 h 1660"/>
                    <a:gd name="T50" fmla="*/ 384943 w 1582"/>
                    <a:gd name="T51" fmla="*/ 450929 h 1660"/>
                    <a:gd name="T52" fmla="*/ 414972 w 1582"/>
                    <a:gd name="T53" fmla="*/ 470659 h 16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582"/>
                    <a:gd name="T82" fmla="*/ 0 h 1660"/>
                    <a:gd name="T83" fmla="*/ 1582 w 1582"/>
                    <a:gd name="T84" fmla="*/ 1660 h 16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582" h="1660">
                      <a:moveTo>
                        <a:pt x="1451" y="1646"/>
                      </a:moveTo>
                      <a:lnTo>
                        <a:pt x="1471" y="1660"/>
                      </a:lnTo>
                      <a:cubicBezTo>
                        <a:pt x="1486" y="1518"/>
                        <a:pt x="1582" y="1392"/>
                        <a:pt x="1543" y="1242"/>
                      </a:cubicBezTo>
                      <a:cubicBezTo>
                        <a:pt x="1504" y="1175"/>
                        <a:pt x="1425" y="1205"/>
                        <a:pt x="1371" y="1233"/>
                      </a:cubicBezTo>
                      <a:cubicBezTo>
                        <a:pt x="1312" y="1222"/>
                        <a:pt x="1261" y="1157"/>
                        <a:pt x="1265" y="1095"/>
                      </a:cubicBezTo>
                      <a:cubicBezTo>
                        <a:pt x="1252" y="926"/>
                        <a:pt x="1082" y="814"/>
                        <a:pt x="1083" y="643"/>
                      </a:cubicBezTo>
                      <a:cubicBezTo>
                        <a:pt x="987" y="618"/>
                        <a:pt x="876" y="611"/>
                        <a:pt x="814" y="523"/>
                      </a:cubicBezTo>
                      <a:cubicBezTo>
                        <a:pt x="811" y="465"/>
                        <a:pt x="805" y="348"/>
                        <a:pt x="802" y="290"/>
                      </a:cubicBezTo>
                      <a:cubicBezTo>
                        <a:pt x="758" y="274"/>
                        <a:pt x="713" y="257"/>
                        <a:pt x="669" y="241"/>
                      </a:cubicBezTo>
                      <a:cubicBezTo>
                        <a:pt x="656" y="193"/>
                        <a:pt x="680" y="150"/>
                        <a:pt x="698" y="107"/>
                      </a:cubicBezTo>
                      <a:cubicBezTo>
                        <a:pt x="700" y="61"/>
                        <a:pt x="647" y="42"/>
                        <a:pt x="624" y="9"/>
                      </a:cubicBezTo>
                      <a:cubicBezTo>
                        <a:pt x="581" y="0"/>
                        <a:pt x="565" y="59"/>
                        <a:pt x="535" y="80"/>
                      </a:cubicBezTo>
                      <a:cubicBezTo>
                        <a:pt x="527" y="189"/>
                        <a:pt x="432" y="287"/>
                        <a:pt x="322" y="292"/>
                      </a:cubicBezTo>
                      <a:cubicBezTo>
                        <a:pt x="319" y="428"/>
                        <a:pt x="75" y="358"/>
                        <a:pt x="204" y="565"/>
                      </a:cubicBezTo>
                      <a:cubicBezTo>
                        <a:pt x="203" y="655"/>
                        <a:pt x="0" y="657"/>
                        <a:pt x="140" y="806"/>
                      </a:cubicBezTo>
                      <a:cubicBezTo>
                        <a:pt x="297" y="860"/>
                        <a:pt x="453" y="928"/>
                        <a:pt x="623" y="923"/>
                      </a:cubicBezTo>
                      <a:cubicBezTo>
                        <a:pt x="624" y="972"/>
                        <a:pt x="650" y="996"/>
                        <a:pt x="700" y="995"/>
                      </a:cubicBezTo>
                      <a:cubicBezTo>
                        <a:pt x="702" y="1064"/>
                        <a:pt x="660" y="1130"/>
                        <a:pt x="705" y="1193"/>
                      </a:cubicBezTo>
                      <a:cubicBezTo>
                        <a:pt x="716" y="1191"/>
                        <a:pt x="736" y="1185"/>
                        <a:pt x="746" y="1183"/>
                      </a:cubicBezTo>
                      <a:cubicBezTo>
                        <a:pt x="884" y="1074"/>
                        <a:pt x="913" y="1233"/>
                        <a:pt x="1015" y="1244"/>
                      </a:cubicBezTo>
                      <a:cubicBezTo>
                        <a:pt x="1020" y="1287"/>
                        <a:pt x="1020" y="1329"/>
                        <a:pt x="1015" y="1372"/>
                      </a:cubicBezTo>
                      <a:cubicBezTo>
                        <a:pt x="986" y="1396"/>
                        <a:pt x="953" y="1412"/>
                        <a:pt x="916" y="1420"/>
                      </a:cubicBezTo>
                      <a:cubicBezTo>
                        <a:pt x="909" y="1474"/>
                        <a:pt x="897" y="1585"/>
                        <a:pt x="977" y="1581"/>
                      </a:cubicBezTo>
                      <a:cubicBezTo>
                        <a:pt x="1017" y="1539"/>
                        <a:pt x="1057" y="1496"/>
                        <a:pt x="1097" y="1454"/>
                      </a:cubicBezTo>
                      <a:cubicBezTo>
                        <a:pt x="1146" y="1453"/>
                        <a:pt x="1244" y="1452"/>
                        <a:pt x="1293" y="1451"/>
                      </a:cubicBezTo>
                      <a:cubicBezTo>
                        <a:pt x="1308" y="1495"/>
                        <a:pt x="1326" y="1536"/>
                        <a:pt x="1346" y="1577"/>
                      </a:cubicBezTo>
                      <a:cubicBezTo>
                        <a:pt x="1385" y="1595"/>
                        <a:pt x="1418" y="1620"/>
                        <a:pt x="1451" y="1646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7" name="Freeform 147"/>
                <p:cNvSpPr>
                  <a:spLocks/>
                </p:cNvSpPr>
                <p:nvPr/>
              </p:nvSpPr>
              <p:spPr bwMode="auto">
                <a:xfrm flipV="1">
                  <a:off x="7641630" y="5372770"/>
                  <a:ext cx="1206500" cy="762000"/>
                </a:xfrm>
                <a:custGeom>
                  <a:avLst/>
                  <a:gdLst>
                    <a:gd name="T0" fmla="*/ 452902 w 4217"/>
                    <a:gd name="T1" fmla="*/ 745928 h 2655"/>
                    <a:gd name="T2" fmla="*/ 484374 w 4217"/>
                    <a:gd name="T3" fmla="*/ 705173 h 2655"/>
                    <a:gd name="T4" fmla="*/ 493243 w 4217"/>
                    <a:gd name="T5" fmla="*/ 649781 h 2655"/>
                    <a:gd name="T6" fmla="*/ 511840 w 4217"/>
                    <a:gd name="T7" fmla="*/ 627394 h 2655"/>
                    <a:gd name="T8" fmla="*/ 533297 w 4217"/>
                    <a:gd name="T9" fmla="*/ 598407 h 2655"/>
                    <a:gd name="T10" fmla="*/ 564769 w 4217"/>
                    <a:gd name="T11" fmla="*/ 612757 h 2655"/>
                    <a:gd name="T12" fmla="*/ 618843 w 4217"/>
                    <a:gd name="T13" fmla="*/ 650355 h 2655"/>
                    <a:gd name="T14" fmla="*/ 634864 w 4217"/>
                    <a:gd name="T15" fmla="*/ 660974 h 2655"/>
                    <a:gd name="T16" fmla="*/ 672916 w 4217"/>
                    <a:gd name="T17" fmla="*/ 676472 h 2655"/>
                    <a:gd name="T18" fmla="*/ 763039 w 4217"/>
                    <a:gd name="T19" fmla="*/ 707756 h 2655"/>
                    <a:gd name="T20" fmla="*/ 771908 w 4217"/>
                    <a:gd name="T21" fmla="*/ 706895 h 2655"/>
                    <a:gd name="T22" fmla="*/ 815396 w 4217"/>
                    <a:gd name="T23" fmla="*/ 638875 h 2655"/>
                    <a:gd name="T24" fmla="*/ 882058 w 4217"/>
                    <a:gd name="T25" fmla="*/ 623950 h 2655"/>
                    <a:gd name="T26" fmla="*/ 896077 w 4217"/>
                    <a:gd name="T27" fmla="*/ 577742 h 2655"/>
                    <a:gd name="T28" fmla="*/ 962167 w 4217"/>
                    <a:gd name="T29" fmla="*/ 533256 h 2655"/>
                    <a:gd name="T30" fmla="*/ 978189 w 4217"/>
                    <a:gd name="T31" fmla="*/ 498242 h 2655"/>
                    <a:gd name="T32" fmla="*/ 1025968 w 4217"/>
                    <a:gd name="T33" fmla="*/ 475281 h 2655"/>
                    <a:gd name="T34" fmla="*/ 1084620 w 4217"/>
                    <a:gd name="T35" fmla="*/ 494798 h 2655"/>
                    <a:gd name="T36" fmla="*/ 1093489 w 4217"/>
                    <a:gd name="T37" fmla="*/ 456913 h 2655"/>
                    <a:gd name="T38" fmla="*/ 1078325 w 4217"/>
                    <a:gd name="T39" fmla="*/ 441989 h 2655"/>
                    <a:gd name="T40" fmla="*/ 1115233 w 4217"/>
                    <a:gd name="T41" fmla="*/ 371385 h 2655"/>
                    <a:gd name="T42" fmla="*/ 1127249 w 4217"/>
                    <a:gd name="T43" fmla="*/ 274090 h 2655"/>
                    <a:gd name="T44" fmla="*/ 1155287 w 4217"/>
                    <a:gd name="T45" fmla="*/ 260027 h 2655"/>
                    <a:gd name="T46" fmla="*/ 1157862 w 4217"/>
                    <a:gd name="T47" fmla="*/ 223003 h 2655"/>
                    <a:gd name="T48" fmla="*/ 1206500 w 4217"/>
                    <a:gd name="T49" fmla="*/ 201765 h 2655"/>
                    <a:gd name="T50" fmla="*/ 1202495 w 4217"/>
                    <a:gd name="T51" fmla="*/ 158714 h 2655"/>
                    <a:gd name="T52" fmla="*/ 1159007 w 4217"/>
                    <a:gd name="T53" fmla="*/ 108775 h 2655"/>
                    <a:gd name="T54" fmla="*/ 1154715 w 4217"/>
                    <a:gd name="T55" fmla="*/ 82084 h 2655"/>
                    <a:gd name="T56" fmla="*/ 1117521 w 4217"/>
                    <a:gd name="T57" fmla="*/ 68020 h 2655"/>
                    <a:gd name="T58" fmla="*/ 1125532 w 4217"/>
                    <a:gd name="T59" fmla="*/ 20664 h 2655"/>
                    <a:gd name="T60" fmla="*/ 1067453 w 4217"/>
                    <a:gd name="T61" fmla="*/ 0 h 2655"/>
                    <a:gd name="T62" fmla="*/ 1003366 w 4217"/>
                    <a:gd name="T63" fmla="*/ 68020 h 2655"/>
                    <a:gd name="T64" fmla="*/ 965600 w 4217"/>
                    <a:gd name="T65" fmla="*/ 60558 h 2655"/>
                    <a:gd name="T66" fmla="*/ 745873 w 4217"/>
                    <a:gd name="T67" fmla="*/ 103896 h 2655"/>
                    <a:gd name="T68" fmla="*/ 699238 w 4217"/>
                    <a:gd name="T69" fmla="*/ 137763 h 2655"/>
                    <a:gd name="T70" fmla="*/ 649456 w 4217"/>
                    <a:gd name="T71" fmla="*/ 168472 h 2655"/>
                    <a:gd name="T72" fmla="*/ 539878 w 4217"/>
                    <a:gd name="T73" fmla="*/ 209227 h 2655"/>
                    <a:gd name="T74" fmla="*/ 512126 w 4217"/>
                    <a:gd name="T75" fmla="*/ 214393 h 2655"/>
                    <a:gd name="T76" fmla="*/ 418856 w 4217"/>
                    <a:gd name="T77" fmla="*/ 249695 h 2655"/>
                    <a:gd name="T78" fmla="*/ 230314 w 4217"/>
                    <a:gd name="T79" fmla="*/ 345842 h 2655"/>
                    <a:gd name="T80" fmla="*/ 206281 w 4217"/>
                    <a:gd name="T81" fmla="*/ 381431 h 2655"/>
                    <a:gd name="T82" fmla="*/ 160790 w 4217"/>
                    <a:gd name="T83" fmla="*/ 396929 h 2655"/>
                    <a:gd name="T84" fmla="*/ 123597 w 4217"/>
                    <a:gd name="T85" fmla="*/ 450886 h 2655"/>
                    <a:gd name="T86" fmla="*/ 69809 w 4217"/>
                    <a:gd name="T87" fmla="*/ 488771 h 2655"/>
                    <a:gd name="T88" fmla="*/ 6294 w 4217"/>
                    <a:gd name="T89" fmla="*/ 495659 h 2655"/>
                    <a:gd name="T90" fmla="*/ 18597 w 4217"/>
                    <a:gd name="T91" fmla="*/ 543589 h 2655"/>
                    <a:gd name="T92" fmla="*/ 96131 w 4217"/>
                    <a:gd name="T93" fmla="*/ 567697 h 2655"/>
                    <a:gd name="T94" fmla="*/ 89264 w 4217"/>
                    <a:gd name="T95" fmla="*/ 655521 h 2655"/>
                    <a:gd name="T96" fmla="*/ 98992 w 4217"/>
                    <a:gd name="T97" fmla="*/ 665853 h 2655"/>
                    <a:gd name="T98" fmla="*/ 218297 w 4217"/>
                    <a:gd name="T99" fmla="*/ 637153 h 2655"/>
                    <a:gd name="T100" fmla="*/ 327017 w 4217"/>
                    <a:gd name="T101" fmla="*/ 645189 h 2655"/>
                    <a:gd name="T102" fmla="*/ 387957 w 4217"/>
                    <a:gd name="T103" fmla="*/ 634570 h 2655"/>
                    <a:gd name="T104" fmla="*/ 422289 w 4217"/>
                    <a:gd name="T105" fmla="*/ 598407 h 2655"/>
                    <a:gd name="T106" fmla="*/ 458624 w 4217"/>
                    <a:gd name="T107" fmla="*/ 598120 h 2655"/>
                    <a:gd name="T108" fmla="*/ 469210 w 4217"/>
                    <a:gd name="T109" fmla="*/ 635144 h 2655"/>
                    <a:gd name="T110" fmla="*/ 420859 w 4217"/>
                    <a:gd name="T111" fmla="*/ 669010 h 2655"/>
                    <a:gd name="T112" fmla="*/ 421145 w 4217"/>
                    <a:gd name="T113" fmla="*/ 725837 h 2655"/>
                    <a:gd name="T114" fmla="*/ 452902 w 4217"/>
                    <a:gd name="T115" fmla="*/ 745928 h 265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217"/>
                    <a:gd name="T175" fmla="*/ 0 h 2655"/>
                    <a:gd name="T176" fmla="*/ 4217 w 4217"/>
                    <a:gd name="T177" fmla="*/ 2655 h 265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217" h="2655">
                      <a:moveTo>
                        <a:pt x="1583" y="2599"/>
                      </a:moveTo>
                      <a:cubicBezTo>
                        <a:pt x="1674" y="2655"/>
                        <a:pt x="1735" y="2525"/>
                        <a:pt x="1693" y="2457"/>
                      </a:cubicBezTo>
                      <a:cubicBezTo>
                        <a:pt x="1661" y="2393"/>
                        <a:pt x="1717" y="2329"/>
                        <a:pt x="1724" y="2264"/>
                      </a:cubicBezTo>
                      <a:cubicBezTo>
                        <a:pt x="1770" y="2260"/>
                        <a:pt x="1792" y="2234"/>
                        <a:pt x="1789" y="2186"/>
                      </a:cubicBezTo>
                      <a:cubicBezTo>
                        <a:pt x="1790" y="2140"/>
                        <a:pt x="1839" y="2118"/>
                        <a:pt x="1864" y="2085"/>
                      </a:cubicBezTo>
                      <a:cubicBezTo>
                        <a:pt x="1910" y="2062"/>
                        <a:pt x="1940" y="2114"/>
                        <a:pt x="1974" y="2135"/>
                      </a:cubicBezTo>
                      <a:cubicBezTo>
                        <a:pt x="2046" y="2166"/>
                        <a:pt x="2089" y="2240"/>
                        <a:pt x="2163" y="2266"/>
                      </a:cubicBezTo>
                      <a:cubicBezTo>
                        <a:pt x="2165" y="2315"/>
                        <a:pt x="2184" y="2328"/>
                        <a:pt x="2219" y="2303"/>
                      </a:cubicBezTo>
                      <a:cubicBezTo>
                        <a:pt x="2277" y="2260"/>
                        <a:pt x="2298" y="2360"/>
                        <a:pt x="2352" y="2357"/>
                      </a:cubicBezTo>
                      <a:cubicBezTo>
                        <a:pt x="2483" y="2354"/>
                        <a:pt x="2492" y="2581"/>
                        <a:pt x="2667" y="2466"/>
                      </a:cubicBezTo>
                      <a:lnTo>
                        <a:pt x="2698" y="2463"/>
                      </a:lnTo>
                      <a:cubicBezTo>
                        <a:pt x="2748" y="2384"/>
                        <a:pt x="2796" y="2303"/>
                        <a:pt x="2850" y="2226"/>
                      </a:cubicBezTo>
                      <a:cubicBezTo>
                        <a:pt x="2930" y="2221"/>
                        <a:pt x="3006" y="2198"/>
                        <a:pt x="3083" y="2174"/>
                      </a:cubicBezTo>
                      <a:cubicBezTo>
                        <a:pt x="3146" y="2146"/>
                        <a:pt x="3118" y="2069"/>
                        <a:pt x="3132" y="2013"/>
                      </a:cubicBezTo>
                      <a:cubicBezTo>
                        <a:pt x="3207" y="1958"/>
                        <a:pt x="3294" y="1920"/>
                        <a:pt x="3363" y="1858"/>
                      </a:cubicBezTo>
                      <a:cubicBezTo>
                        <a:pt x="3381" y="1818"/>
                        <a:pt x="3400" y="1777"/>
                        <a:pt x="3419" y="1736"/>
                      </a:cubicBezTo>
                      <a:cubicBezTo>
                        <a:pt x="3475" y="1710"/>
                        <a:pt x="3528" y="1679"/>
                        <a:pt x="3586" y="1656"/>
                      </a:cubicBezTo>
                      <a:cubicBezTo>
                        <a:pt x="3664" y="1638"/>
                        <a:pt x="3725" y="1695"/>
                        <a:pt x="3791" y="1724"/>
                      </a:cubicBezTo>
                      <a:cubicBezTo>
                        <a:pt x="3798" y="1680"/>
                        <a:pt x="3810" y="1636"/>
                        <a:pt x="3822" y="1592"/>
                      </a:cubicBezTo>
                      <a:cubicBezTo>
                        <a:pt x="3808" y="1579"/>
                        <a:pt x="3782" y="1553"/>
                        <a:pt x="3769" y="1540"/>
                      </a:cubicBezTo>
                      <a:cubicBezTo>
                        <a:pt x="3691" y="1420"/>
                        <a:pt x="3801" y="1321"/>
                        <a:pt x="3898" y="1294"/>
                      </a:cubicBezTo>
                      <a:cubicBezTo>
                        <a:pt x="3933" y="1187"/>
                        <a:pt x="3973" y="1068"/>
                        <a:pt x="3940" y="955"/>
                      </a:cubicBezTo>
                      <a:cubicBezTo>
                        <a:pt x="3969" y="932"/>
                        <a:pt x="4002" y="916"/>
                        <a:pt x="4038" y="906"/>
                      </a:cubicBezTo>
                      <a:cubicBezTo>
                        <a:pt x="4042" y="863"/>
                        <a:pt x="4044" y="820"/>
                        <a:pt x="4047" y="777"/>
                      </a:cubicBezTo>
                      <a:cubicBezTo>
                        <a:pt x="4106" y="769"/>
                        <a:pt x="4217" y="791"/>
                        <a:pt x="4217" y="703"/>
                      </a:cubicBezTo>
                      <a:cubicBezTo>
                        <a:pt x="4192" y="656"/>
                        <a:pt x="4176" y="604"/>
                        <a:pt x="4203" y="553"/>
                      </a:cubicBezTo>
                      <a:cubicBezTo>
                        <a:pt x="4215" y="460"/>
                        <a:pt x="4113" y="424"/>
                        <a:pt x="4051" y="379"/>
                      </a:cubicBezTo>
                      <a:cubicBezTo>
                        <a:pt x="4047" y="356"/>
                        <a:pt x="4040" y="309"/>
                        <a:pt x="4036" y="286"/>
                      </a:cubicBezTo>
                      <a:cubicBezTo>
                        <a:pt x="3993" y="270"/>
                        <a:pt x="3950" y="253"/>
                        <a:pt x="3906" y="237"/>
                      </a:cubicBezTo>
                      <a:cubicBezTo>
                        <a:pt x="3894" y="180"/>
                        <a:pt x="3904" y="122"/>
                        <a:pt x="3934" y="72"/>
                      </a:cubicBezTo>
                      <a:cubicBezTo>
                        <a:pt x="3859" y="72"/>
                        <a:pt x="3797" y="32"/>
                        <a:pt x="3731" y="0"/>
                      </a:cubicBezTo>
                      <a:cubicBezTo>
                        <a:pt x="3661" y="84"/>
                        <a:pt x="3581" y="158"/>
                        <a:pt x="3507" y="237"/>
                      </a:cubicBezTo>
                      <a:cubicBezTo>
                        <a:pt x="3459" y="256"/>
                        <a:pt x="3423" y="196"/>
                        <a:pt x="3375" y="211"/>
                      </a:cubicBezTo>
                      <a:cubicBezTo>
                        <a:pt x="3130" y="308"/>
                        <a:pt x="2868" y="352"/>
                        <a:pt x="2607" y="362"/>
                      </a:cubicBezTo>
                      <a:cubicBezTo>
                        <a:pt x="2550" y="399"/>
                        <a:pt x="2462" y="406"/>
                        <a:pt x="2444" y="480"/>
                      </a:cubicBezTo>
                      <a:cubicBezTo>
                        <a:pt x="2383" y="511"/>
                        <a:pt x="2317" y="535"/>
                        <a:pt x="2270" y="587"/>
                      </a:cubicBezTo>
                      <a:cubicBezTo>
                        <a:pt x="2175" y="622"/>
                        <a:pt x="1983" y="693"/>
                        <a:pt x="1887" y="729"/>
                      </a:cubicBezTo>
                      <a:lnTo>
                        <a:pt x="1790" y="747"/>
                      </a:lnTo>
                      <a:cubicBezTo>
                        <a:pt x="1696" y="836"/>
                        <a:pt x="1558" y="782"/>
                        <a:pt x="1464" y="870"/>
                      </a:cubicBezTo>
                      <a:cubicBezTo>
                        <a:pt x="1191" y="875"/>
                        <a:pt x="1062" y="1167"/>
                        <a:pt x="805" y="1205"/>
                      </a:cubicBezTo>
                      <a:cubicBezTo>
                        <a:pt x="767" y="1241"/>
                        <a:pt x="758" y="1294"/>
                        <a:pt x="721" y="1329"/>
                      </a:cubicBezTo>
                      <a:cubicBezTo>
                        <a:pt x="665" y="1339"/>
                        <a:pt x="611" y="1354"/>
                        <a:pt x="562" y="1383"/>
                      </a:cubicBezTo>
                      <a:cubicBezTo>
                        <a:pt x="536" y="1457"/>
                        <a:pt x="464" y="1500"/>
                        <a:pt x="432" y="1571"/>
                      </a:cubicBezTo>
                      <a:cubicBezTo>
                        <a:pt x="359" y="1601"/>
                        <a:pt x="319" y="1679"/>
                        <a:pt x="244" y="1703"/>
                      </a:cubicBezTo>
                      <a:cubicBezTo>
                        <a:pt x="171" y="1727"/>
                        <a:pt x="93" y="1783"/>
                        <a:pt x="22" y="1727"/>
                      </a:cubicBezTo>
                      <a:cubicBezTo>
                        <a:pt x="27" y="1785"/>
                        <a:pt x="0" y="1863"/>
                        <a:pt x="65" y="1894"/>
                      </a:cubicBezTo>
                      <a:cubicBezTo>
                        <a:pt x="160" y="1890"/>
                        <a:pt x="262" y="1916"/>
                        <a:pt x="336" y="1978"/>
                      </a:cubicBezTo>
                      <a:cubicBezTo>
                        <a:pt x="332" y="2082"/>
                        <a:pt x="360" y="2189"/>
                        <a:pt x="312" y="2284"/>
                      </a:cubicBezTo>
                      <a:cubicBezTo>
                        <a:pt x="320" y="2293"/>
                        <a:pt x="337" y="2311"/>
                        <a:pt x="346" y="2320"/>
                      </a:cubicBezTo>
                      <a:cubicBezTo>
                        <a:pt x="559" y="2454"/>
                        <a:pt x="547" y="2085"/>
                        <a:pt x="763" y="2220"/>
                      </a:cubicBezTo>
                      <a:cubicBezTo>
                        <a:pt x="887" y="2246"/>
                        <a:pt x="1016" y="2269"/>
                        <a:pt x="1143" y="2248"/>
                      </a:cubicBezTo>
                      <a:cubicBezTo>
                        <a:pt x="1185" y="2164"/>
                        <a:pt x="1284" y="2176"/>
                        <a:pt x="1356" y="2211"/>
                      </a:cubicBezTo>
                      <a:cubicBezTo>
                        <a:pt x="1396" y="2170"/>
                        <a:pt x="1435" y="2127"/>
                        <a:pt x="1476" y="2085"/>
                      </a:cubicBezTo>
                      <a:cubicBezTo>
                        <a:pt x="1518" y="2075"/>
                        <a:pt x="1560" y="2075"/>
                        <a:pt x="1603" y="2084"/>
                      </a:cubicBezTo>
                      <a:cubicBezTo>
                        <a:pt x="1649" y="2111"/>
                        <a:pt x="1651" y="2166"/>
                        <a:pt x="1640" y="2213"/>
                      </a:cubicBezTo>
                      <a:cubicBezTo>
                        <a:pt x="1592" y="2264"/>
                        <a:pt x="1529" y="2294"/>
                        <a:pt x="1471" y="2331"/>
                      </a:cubicBezTo>
                      <a:cubicBezTo>
                        <a:pt x="1471" y="2380"/>
                        <a:pt x="1472" y="2480"/>
                        <a:pt x="1472" y="2529"/>
                      </a:cubicBezTo>
                      <a:cubicBezTo>
                        <a:pt x="1517" y="2538"/>
                        <a:pt x="1551" y="2567"/>
                        <a:pt x="1583" y="2599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8" name="Freeform 150"/>
                <p:cNvSpPr>
                  <a:spLocks/>
                </p:cNvSpPr>
                <p:nvPr/>
              </p:nvSpPr>
              <p:spPr bwMode="auto">
                <a:xfrm flipV="1">
                  <a:off x="7184532" y="4898108"/>
                  <a:ext cx="1038225" cy="739775"/>
                </a:xfrm>
                <a:custGeom>
                  <a:avLst/>
                  <a:gdLst>
                    <a:gd name="T0" fmla="*/ 457518 w 3624"/>
                    <a:gd name="T1" fmla="*/ 733472 h 2582"/>
                    <a:gd name="T2" fmla="*/ 477859 w 3624"/>
                    <a:gd name="T3" fmla="*/ 719433 h 2582"/>
                    <a:gd name="T4" fmla="*/ 507653 w 3624"/>
                    <a:gd name="T5" fmla="*/ 677315 h 2582"/>
                    <a:gd name="T6" fmla="*/ 594458 w 3624"/>
                    <a:gd name="T7" fmla="*/ 677888 h 2582"/>
                    <a:gd name="T8" fmla="*/ 618810 w 3624"/>
                    <a:gd name="T9" fmla="*/ 715708 h 2582"/>
                    <a:gd name="T10" fmla="*/ 654334 w 3624"/>
                    <a:gd name="T11" fmla="*/ 694506 h 2582"/>
                    <a:gd name="T12" fmla="*/ 658631 w 3624"/>
                    <a:gd name="T13" fmla="*/ 626603 h 2582"/>
                    <a:gd name="T14" fmla="*/ 735696 w 3624"/>
                    <a:gd name="T15" fmla="*/ 617434 h 2582"/>
                    <a:gd name="T16" fmla="*/ 766636 w 3624"/>
                    <a:gd name="T17" fmla="*/ 645512 h 2582"/>
                    <a:gd name="T18" fmla="*/ 779815 w 3624"/>
                    <a:gd name="T19" fmla="*/ 595373 h 2582"/>
                    <a:gd name="T20" fmla="*/ 820782 w 3624"/>
                    <a:gd name="T21" fmla="*/ 599957 h 2582"/>
                    <a:gd name="T22" fmla="*/ 906728 w 3624"/>
                    <a:gd name="T23" fmla="*/ 601676 h 2582"/>
                    <a:gd name="T24" fmla="*/ 942825 w 3624"/>
                    <a:gd name="T25" fmla="*/ 602822 h 2582"/>
                    <a:gd name="T26" fmla="*/ 979495 w 3624"/>
                    <a:gd name="T27" fmla="*/ 617148 h 2582"/>
                    <a:gd name="T28" fmla="*/ 992101 w 3624"/>
                    <a:gd name="T29" fmla="*/ 695652 h 2582"/>
                    <a:gd name="T30" fmla="*/ 1017312 w 3624"/>
                    <a:gd name="T31" fmla="*/ 642647 h 2582"/>
                    <a:gd name="T32" fmla="*/ 1018171 w 3624"/>
                    <a:gd name="T33" fmla="*/ 547525 h 2582"/>
                    <a:gd name="T34" fmla="*/ 991528 w 3624"/>
                    <a:gd name="T35" fmla="*/ 533200 h 2582"/>
                    <a:gd name="T36" fmla="*/ 998117 w 3624"/>
                    <a:gd name="T37" fmla="*/ 491655 h 2582"/>
                    <a:gd name="T38" fmla="*/ 1009863 w 3624"/>
                    <a:gd name="T39" fmla="*/ 455841 h 2582"/>
                    <a:gd name="T40" fmla="*/ 976631 w 3624"/>
                    <a:gd name="T41" fmla="*/ 396247 h 2582"/>
                    <a:gd name="T42" fmla="*/ 938241 w 3624"/>
                    <a:gd name="T43" fmla="*/ 334933 h 2582"/>
                    <a:gd name="T44" fmla="*/ 909593 w 3624"/>
                    <a:gd name="T45" fmla="*/ 312299 h 2582"/>
                    <a:gd name="T46" fmla="*/ 877793 w 3624"/>
                    <a:gd name="T47" fmla="*/ 274192 h 2582"/>
                    <a:gd name="T48" fmla="*/ 840263 w 3624"/>
                    <a:gd name="T49" fmla="*/ 269895 h 2582"/>
                    <a:gd name="T50" fmla="*/ 848858 w 3624"/>
                    <a:gd name="T51" fmla="*/ 171907 h 2582"/>
                    <a:gd name="T52" fmla="*/ 800728 w 3624"/>
                    <a:gd name="T53" fmla="*/ 163599 h 2582"/>
                    <a:gd name="T54" fmla="*/ 719939 w 3624"/>
                    <a:gd name="T55" fmla="*/ 184514 h 2582"/>
                    <a:gd name="T56" fmla="*/ 674388 w 3624"/>
                    <a:gd name="T57" fmla="*/ 175059 h 2582"/>
                    <a:gd name="T58" fmla="*/ 586723 w 3624"/>
                    <a:gd name="T59" fmla="*/ 203137 h 2582"/>
                    <a:gd name="T60" fmla="*/ 517107 w 3624"/>
                    <a:gd name="T61" fmla="*/ 178784 h 2582"/>
                    <a:gd name="T62" fmla="*/ 524842 w 3624"/>
                    <a:gd name="T63" fmla="*/ 101712 h 2582"/>
                    <a:gd name="T64" fmla="*/ 456945 w 3624"/>
                    <a:gd name="T65" fmla="*/ 77358 h 2582"/>
                    <a:gd name="T66" fmla="*/ 423140 w 3624"/>
                    <a:gd name="T67" fmla="*/ 0 h 2582"/>
                    <a:gd name="T68" fmla="*/ 273881 w 3624"/>
                    <a:gd name="T69" fmla="*/ 41258 h 2582"/>
                    <a:gd name="T70" fmla="*/ 53286 w 3624"/>
                    <a:gd name="T71" fmla="*/ 122914 h 2582"/>
                    <a:gd name="T72" fmla="*/ 0 w 3624"/>
                    <a:gd name="T73" fmla="*/ 221188 h 2582"/>
                    <a:gd name="T74" fmla="*/ 62740 w 3624"/>
                    <a:gd name="T75" fmla="*/ 299979 h 2582"/>
                    <a:gd name="T76" fmla="*/ 129492 w 3624"/>
                    <a:gd name="T77" fmla="*/ 310293 h 2582"/>
                    <a:gd name="T78" fmla="*/ 151838 w 3624"/>
                    <a:gd name="T79" fmla="*/ 281928 h 2582"/>
                    <a:gd name="T80" fmla="*/ 195383 w 3624"/>
                    <a:gd name="T81" fmla="*/ 318888 h 2582"/>
                    <a:gd name="T82" fmla="*/ 214578 w 3624"/>
                    <a:gd name="T83" fmla="*/ 350691 h 2582"/>
                    <a:gd name="T84" fmla="*/ 311410 w 3624"/>
                    <a:gd name="T85" fmla="*/ 374185 h 2582"/>
                    <a:gd name="T86" fmla="*/ 343783 w 3624"/>
                    <a:gd name="T87" fmla="*/ 483346 h 2582"/>
                    <a:gd name="T88" fmla="*/ 294794 w 3624"/>
                    <a:gd name="T89" fmla="*/ 485065 h 2582"/>
                    <a:gd name="T90" fmla="*/ 291929 w 3624"/>
                    <a:gd name="T91" fmla="*/ 503975 h 2582"/>
                    <a:gd name="T92" fmla="*/ 273021 w 3624"/>
                    <a:gd name="T93" fmla="*/ 535205 h 2582"/>
                    <a:gd name="T94" fmla="*/ 291070 w 3624"/>
                    <a:gd name="T95" fmla="*/ 567294 h 2582"/>
                    <a:gd name="T96" fmla="*/ 270729 w 3624"/>
                    <a:gd name="T97" fmla="*/ 622878 h 2582"/>
                    <a:gd name="T98" fmla="*/ 202832 w 3624"/>
                    <a:gd name="T99" fmla="*/ 637490 h 2582"/>
                    <a:gd name="T100" fmla="*/ 202259 w 3624"/>
                    <a:gd name="T101" fmla="*/ 656113 h 2582"/>
                    <a:gd name="T102" fmla="*/ 252681 w 3624"/>
                    <a:gd name="T103" fmla="*/ 646659 h 2582"/>
                    <a:gd name="T104" fmla="*/ 283621 w 3624"/>
                    <a:gd name="T105" fmla="*/ 664995 h 2582"/>
                    <a:gd name="T106" fmla="*/ 306254 w 3624"/>
                    <a:gd name="T107" fmla="*/ 683905 h 2582"/>
                    <a:gd name="T108" fmla="*/ 356102 w 3624"/>
                    <a:gd name="T109" fmla="*/ 715421 h 2582"/>
                    <a:gd name="T110" fmla="*/ 457518 w 3624"/>
                    <a:gd name="T111" fmla="*/ 733472 h 25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624"/>
                    <a:gd name="T169" fmla="*/ 0 h 2582"/>
                    <a:gd name="T170" fmla="*/ 3624 w 3624"/>
                    <a:gd name="T171" fmla="*/ 2582 h 258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624" h="2582">
                      <a:moveTo>
                        <a:pt x="1597" y="2560"/>
                      </a:moveTo>
                      <a:cubicBezTo>
                        <a:pt x="1642" y="2582"/>
                        <a:pt x="1666" y="2566"/>
                        <a:pt x="1668" y="2511"/>
                      </a:cubicBezTo>
                      <a:cubicBezTo>
                        <a:pt x="1743" y="2503"/>
                        <a:pt x="1744" y="2418"/>
                        <a:pt x="1772" y="2364"/>
                      </a:cubicBezTo>
                      <a:cubicBezTo>
                        <a:pt x="1870" y="2371"/>
                        <a:pt x="1976" y="2348"/>
                        <a:pt x="2075" y="2366"/>
                      </a:cubicBezTo>
                      <a:cubicBezTo>
                        <a:pt x="2112" y="2405"/>
                        <a:pt x="2153" y="2442"/>
                        <a:pt x="2160" y="2498"/>
                      </a:cubicBezTo>
                      <a:cubicBezTo>
                        <a:pt x="2219" y="2516"/>
                        <a:pt x="2248" y="2458"/>
                        <a:pt x="2284" y="2424"/>
                      </a:cubicBezTo>
                      <a:cubicBezTo>
                        <a:pt x="2243" y="2346"/>
                        <a:pt x="2305" y="2269"/>
                        <a:pt x="2299" y="2187"/>
                      </a:cubicBezTo>
                      <a:cubicBezTo>
                        <a:pt x="2386" y="2225"/>
                        <a:pt x="2480" y="2127"/>
                        <a:pt x="2568" y="2155"/>
                      </a:cubicBezTo>
                      <a:cubicBezTo>
                        <a:pt x="2605" y="2186"/>
                        <a:pt x="2628" y="2238"/>
                        <a:pt x="2676" y="2253"/>
                      </a:cubicBezTo>
                      <a:cubicBezTo>
                        <a:pt x="2697" y="2196"/>
                        <a:pt x="2715" y="2139"/>
                        <a:pt x="2722" y="2078"/>
                      </a:cubicBezTo>
                      <a:cubicBezTo>
                        <a:pt x="2771" y="2074"/>
                        <a:pt x="2817" y="2099"/>
                        <a:pt x="2865" y="2094"/>
                      </a:cubicBezTo>
                      <a:cubicBezTo>
                        <a:pt x="2974" y="1980"/>
                        <a:pt x="3066" y="2153"/>
                        <a:pt x="3165" y="2100"/>
                      </a:cubicBezTo>
                      <a:cubicBezTo>
                        <a:pt x="3202" y="2080"/>
                        <a:pt x="3262" y="2060"/>
                        <a:pt x="3291" y="2104"/>
                      </a:cubicBezTo>
                      <a:cubicBezTo>
                        <a:pt x="3317" y="2151"/>
                        <a:pt x="3372" y="2146"/>
                        <a:pt x="3419" y="2154"/>
                      </a:cubicBezTo>
                      <a:cubicBezTo>
                        <a:pt x="3383" y="2261"/>
                        <a:pt x="3435" y="2338"/>
                        <a:pt x="3463" y="2428"/>
                      </a:cubicBezTo>
                      <a:cubicBezTo>
                        <a:pt x="3554" y="2414"/>
                        <a:pt x="3511" y="2301"/>
                        <a:pt x="3551" y="2243"/>
                      </a:cubicBezTo>
                      <a:cubicBezTo>
                        <a:pt x="3624" y="2147"/>
                        <a:pt x="3586" y="2018"/>
                        <a:pt x="3554" y="1911"/>
                      </a:cubicBezTo>
                      <a:cubicBezTo>
                        <a:pt x="3521" y="1899"/>
                        <a:pt x="3490" y="1882"/>
                        <a:pt x="3461" y="1861"/>
                      </a:cubicBezTo>
                      <a:cubicBezTo>
                        <a:pt x="3461" y="1815"/>
                        <a:pt x="3438" y="1748"/>
                        <a:pt x="3484" y="1716"/>
                      </a:cubicBezTo>
                      <a:cubicBezTo>
                        <a:pt x="3531" y="1691"/>
                        <a:pt x="3533" y="1638"/>
                        <a:pt x="3525" y="1591"/>
                      </a:cubicBezTo>
                      <a:cubicBezTo>
                        <a:pt x="3438" y="1574"/>
                        <a:pt x="3349" y="1500"/>
                        <a:pt x="3409" y="1383"/>
                      </a:cubicBezTo>
                      <a:cubicBezTo>
                        <a:pt x="3364" y="1312"/>
                        <a:pt x="3319" y="1241"/>
                        <a:pt x="3275" y="1169"/>
                      </a:cubicBezTo>
                      <a:cubicBezTo>
                        <a:pt x="3230" y="1162"/>
                        <a:pt x="3190" y="1135"/>
                        <a:pt x="3175" y="1090"/>
                      </a:cubicBezTo>
                      <a:cubicBezTo>
                        <a:pt x="3151" y="1037"/>
                        <a:pt x="3102" y="1000"/>
                        <a:pt x="3064" y="957"/>
                      </a:cubicBezTo>
                      <a:cubicBezTo>
                        <a:pt x="3018" y="977"/>
                        <a:pt x="2961" y="999"/>
                        <a:pt x="2933" y="942"/>
                      </a:cubicBezTo>
                      <a:cubicBezTo>
                        <a:pt x="2868" y="816"/>
                        <a:pt x="2991" y="721"/>
                        <a:pt x="2963" y="600"/>
                      </a:cubicBezTo>
                      <a:cubicBezTo>
                        <a:pt x="2906" y="596"/>
                        <a:pt x="2849" y="591"/>
                        <a:pt x="2795" y="571"/>
                      </a:cubicBezTo>
                      <a:cubicBezTo>
                        <a:pt x="2733" y="669"/>
                        <a:pt x="2608" y="616"/>
                        <a:pt x="2513" y="644"/>
                      </a:cubicBezTo>
                      <a:cubicBezTo>
                        <a:pt x="2458" y="662"/>
                        <a:pt x="2406" y="622"/>
                        <a:pt x="2354" y="611"/>
                      </a:cubicBezTo>
                      <a:cubicBezTo>
                        <a:pt x="2186" y="488"/>
                        <a:pt x="2175" y="708"/>
                        <a:pt x="2048" y="709"/>
                      </a:cubicBezTo>
                      <a:cubicBezTo>
                        <a:pt x="1960" y="742"/>
                        <a:pt x="1862" y="693"/>
                        <a:pt x="1805" y="624"/>
                      </a:cubicBezTo>
                      <a:cubicBezTo>
                        <a:pt x="1714" y="523"/>
                        <a:pt x="1839" y="445"/>
                        <a:pt x="1832" y="355"/>
                      </a:cubicBezTo>
                      <a:cubicBezTo>
                        <a:pt x="1766" y="297"/>
                        <a:pt x="1680" y="276"/>
                        <a:pt x="1595" y="270"/>
                      </a:cubicBezTo>
                      <a:cubicBezTo>
                        <a:pt x="1507" y="209"/>
                        <a:pt x="1498" y="97"/>
                        <a:pt x="1477" y="0"/>
                      </a:cubicBezTo>
                      <a:cubicBezTo>
                        <a:pt x="1310" y="70"/>
                        <a:pt x="1134" y="115"/>
                        <a:pt x="956" y="144"/>
                      </a:cubicBezTo>
                      <a:cubicBezTo>
                        <a:pt x="712" y="274"/>
                        <a:pt x="429" y="297"/>
                        <a:pt x="186" y="429"/>
                      </a:cubicBezTo>
                      <a:cubicBezTo>
                        <a:pt x="183" y="574"/>
                        <a:pt x="42" y="644"/>
                        <a:pt x="0" y="772"/>
                      </a:cubicBezTo>
                      <a:cubicBezTo>
                        <a:pt x="54" y="875"/>
                        <a:pt x="142" y="961"/>
                        <a:pt x="219" y="1047"/>
                      </a:cubicBezTo>
                      <a:cubicBezTo>
                        <a:pt x="301" y="1040"/>
                        <a:pt x="379" y="1052"/>
                        <a:pt x="452" y="1083"/>
                      </a:cubicBezTo>
                      <a:cubicBezTo>
                        <a:pt x="467" y="1047"/>
                        <a:pt x="476" y="977"/>
                        <a:pt x="530" y="984"/>
                      </a:cubicBezTo>
                      <a:cubicBezTo>
                        <a:pt x="611" y="967"/>
                        <a:pt x="650" y="1056"/>
                        <a:pt x="682" y="1113"/>
                      </a:cubicBezTo>
                      <a:cubicBezTo>
                        <a:pt x="745" y="1118"/>
                        <a:pt x="740" y="1177"/>
                        <a:pt x="749" y="1224"/>
                      </a:cubicBezTo>
                      <a:cubicBezTo>
                        <a:pt x="835" y="1320"/>
                        <a:pt x="971" y="1293"/>
                        <a:pt x="1087" y="1306"/>
                      </a:cubicBezTo>
                      <a:cubicBezTo>
                        <a:pt x="1102" y="1441"/>
                        <a:pt x="1221" y="1548"/>
                        <a:pt x="1200" y="1687"/>
                      </a:cubicBezTo>
                      <a:lnTo>
                        <a:pt x="1029" y="1693"/>
                      </a:lnTo>
                      <a:cubicBezTo>
                        <a:pt x="1027" y="1709"/>
                        <a:pt x="1022" y="1742"/>
                        <a:pt x="1019" y="1759"/>
                      </a:cubicBezTo>
                      <a:cubicBezTo>
                        <a:pt x="1025" y="1810"/>
                        <a:pt x="950" y="1817"/>
                        <a:pt x="953" y="1868"/>
                      </a:cubicBezTo>
                      <a:cubicBezTo>
                        <a:pt x="938" y="1921"/>
                        <a:pt x="982" y="1951"/>
                        <a:pt x="1016" y="1980"/>
                      </a:cubicBezTo>
                      <a:cubicBezTo>
                        <a:pt x="1045" y="2058"/>
                        <a:pt x="1013" y="2132"/>
                        <a:pt x="945" y="2174"/>
                      </a:cubicBezTo>
                      <a:cubicBezTo>
                        <a:pt x="865" y="2185"/>
                        <a:pt x="788" y="2210"/>
                        <a:pt x="708" y="2225"/>
                      </a:cubicBezTo>
                      <a:cubicBezTo>
                        <a:pt x="708" y="2241"/>
                        <a:pt x="706" y="2273"/>
                        <a:pt x="706" y="2290"/>
                      </a:cubicBezTo>
                      <a:cubicBezTo>
                        <a:pt x="767" y="2296"/>
                        <a:pt x="828" y="2287"/>
                        <a:pt x="882" y="2257"/>
                      </a:cubicBezTo>
                      <a:cubicBezTo>
                        <a:pt x="931" y="2254"/>
                        <a:pt x="940" y="2325"/>
                        <a:pt x="990" y="2321"/>
                      </a:cubicBezTo>
                      <a:cubicBezTo>
                        <a:pt x="1037" y="2319"/>
                        <a:pt x="1063" y="2341"/>
                        <a:pt x="1069" y="2387"/>
                      </a:cubicBezTo>
                      <a:cubicBezTo>
                        <a:pt x="1125" y="2437"/>
                        <a:pt x="1245" y="2400"/>
                        <a:pt x="1243" y="2497"/>
                      </a:cubicBezTo>
                      <a:cubicBezTo>
                        <a:pt x="1363" y="2496"/>
                        <a:pt x="1495" y="2483"/>
                        <a:pt x="1597" y="2560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9" name="Freeform 151"/>
                <p:cNvSpPr>
                  <a:spLocks/>
                </p:cNvSpPr>
                <p:nvPr/>
              </p:nvSpPr>
              <p:spPr bwMode="auto">
                <a:xfrm flipV="1">
                  <a:off x="8730655" y="5428333"/>
                  <a:ext cx="1360488" cy="900113"/>
                </a:xfrm>
                <a:custGeom>
                  <a:avLst/>
                  <a:gdLst>
                    <a:gd name="T0" fmla="*/ 571016 w 4758"/>
                    <a:gd name="T1" fmla="*/ 888081 h 3142"/>
                    <a:gd name="T2" fmla="*/ 636496 w 4758"/>
                    <a:gd name="T3" fmla="*/ 781798 h 3142"/>
                    <a:gd name="T4" fmla="*/ 714270 w 4758"/>
                    <a:gd name="T5" fmla="*/ 751718 h 3142"/>
                    <a:gd name="T6" fmla="*/ 754874 w 4758"/>
                    <a:gd name="T7" fmla="*/ 638559 h 3142"/>
                    <a:gd name="T8" fmla="*/ 838367 w 4758"/>
                    <a:gd name="T9" fmla="*/ 572669 h 3142"/>
                    <a:gd name="T10" fmla="*/ 974187 w 4758"/>
                    <a:gd name="T11" fmla="*/ 575247 h 3142"/>
                    <a:gd name="T12" fmla="*/ 1054821 w 4758"/>
                    <a:gd name="T13" fmla="*/ 505060 h 3142"/>
                    <a:gd name="T14" fmla="*/ 1360488 w 4758"/>
                    <a:gd name="T15" fmla="*/ 475839 h 3142"/>
                    <a:gd name="T16" fmla="*/ 1326462 w 4758"/>
                    <a:gd name="T17" fmla="*/ 220874 h 3142"/>
                    <a:gd name="T18" fmla="*/ 1308162 w 4758"/>
                    <a:gd name="T19" fmla="*/ 164152 h 3142"/>
                    <a:gd name="T20" fmla="*/ 928151 w 4758"/>
                    <a:gd name="T21" fmla="*/ 131780 h 3142"/>
                    <a:gd name="T22" fmla="*/ 827787 w 4758"/>
                    <a:gd name="T23" fmla="*/ 89381 h 3142"/>
                    <a:gd name="T24" fmla="*/ 717130 w 4758"/>
                    <a:gd name="T25" fmla="*/ 38388 h 3142"/>
                    <a:gd name="T26" fmla="*/ 593605 w 4758"/>
                    <a:gd name="T27" fmla="*/ 1432 h 3142"/>
                    <a:gd name="T28" fmla="*/ 455212 w 4758"/>
                    <a:gd name="T29" fmla="*/ 45836 h 3142"/>
                    <a:gd name="T30" fmla="*/ 242475 w 4758"/>
                    <a:gd name="T31" fmla="*/ 86803 h 3142"/>
                    <a:gd name="T32" fmla="*/ 76059 w 4758"/>
                    <a:gd name="T33" fmla="*/ 169308 h 3142"/>
                    <a:gd name="T34" fmla="*/ 18586 w 4758"/>
                    <a:gd name="T35" fmla="*/ 191940 h 3142"/>
                    <a:gd name="T36" fmla="*/ 49181 w 4758"/>
                    <a:gd name="T37" fmla="*/ 243220 h 3142"/>
                    <a:gd name="T38" fmla="*/ 89784 w 4758"/>
                    <a:gd name="T39" fmla="*/ 293353 h 3142"/>
                    <a:gd name="T40" fmla="*/ 131817 w 4758"/>
                    <a:gd name="T41" fmla="*/ 373567 h 3142"/>
                    <a:gd name="T42" fmla="*/ 90070 w 4758"/>
                    <a:gd name="T43" fmla="*/ 437451 h 3142"/>
                    <a:gd name="T44" fmla="*/ 71198 w 4758"/>
                    <a:gd name="T45" fmla="*/ 478991 h 3142"/>
                    <a:gd name="T46" fmla="*/ 9150 w 4758"/>
                    <a:gd name="T47" fmla="*/ 599025 h 3142"/>
                    <a:gd name="T48" fmla="*/ 96933 w 4758"/>
                    <a:gd name="T49" fmla="*/ 659758 h 3142"/>
                    <a:gd name="T50" fmla="*/ 148115 w 4758"/>
                    <a:gd name="T51" fmla="*/ 688120 h 3142"/>
                    <a:gd name="T52" fmla="*/ 239329 w 4758"/>
                    <a:gd name="T53" fmla="*/ 700725 h 3142"/>
                    <a:gd name="T54" fmla="*/ 189862 w 4758"/>
                    <a:gd name="T55" fmla="*/ 740831 h 3142"/>
                    <a:gd name="T56" fmla="*/ 228750 w 4758"/>
                    <a:gd name="T57" fmla="*/ 779219 h 3142"/>
                    <a:gd name="T58" fmla="*/ 391734 w 4758"/>
                    <a:gd name="T59" fmla="*/ 748853 h 3142"/>
                    <a:gd name="T60" fmla="*/ 490668 w 4758"/>
                    <a:gd name="T61" fmla="*/ 781511 h 3142"/>
                    <a:gd name="T62" fmla="*/ 532129 w 4758"/>
                    <a:gd name="T63" fmla="*/ 821332 h 31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758"/>
                    <a:gd name="T97" fmla="*/ 0 h 3142"/>
                    <a:gd name="T98" fmla="*/ 4758 w 4758"/>
                    <a:gd name="T99" fmla="*/ 3142 h 314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758" h="3142">
                      <a:moveTo>
                        <a:pt x="1864" y="3142"/>
                      </a:moveTo>
                      <a:cubicBezTo>
                        <a:pt x="1907" y="3124"/>
                        <a:pt x="1952" y="3112"/>
                        <a:pt x="1997" y="3100"/>
                      </a:cubicBezTo>
                      <a:cubicBezTo>
                        <a:pt x="2054" y="3049"/>
                        <a:pt x="2066" y="2964"/>
                        <a:pt x="2139" y="2926"/>
                      </a:cubicBezTo>
                      <a:cubicBezTo>
                        <a:pt x="2181" y="2867"/>
                        <a:pt x="2216" y="2802"/>
                        <a:pt x="2226" y="2729"/>
                      </a:cubicBezTo>
                      <a:cubicBezTo>
                        <a:pt x="2260" y="2692"/>
                        <a:pt x="2296" y="2653"/>
                        <a:pt x="2346" y="2636"/>
                      </a:cubicBezTo>
                      <a:cubicBezTo>
                        <a:pt x="2393" y="2605"/>
                        <a:pt x="2447" y="2647"/>
                        <a:pt x="2498" y="2624"/>
                      </a:cubicBezTo>
                      <a:cubicBezTo>
                        <a:pt x="2564" y="2646"/>
                        <a:pt x="2658" y="2682"/>
                        <a:pt x="2705" y="2608"/>
                      </a:cubicBezTo>
                      <a:cubicBezTo>
                        <a:pt x="2762" y="2468"/>
                        <a:pt x="2652" y="2358"/>
                        <a:pt x="2640" y="2229"/>
                      </a:cubicBezTo>
                      <a:cubicBezTo>
                        <a:pt x="2658" y="2163"/>
                        <a:pt x="2737" y="2133"/>
                        <a:pt x="2759" y="2064"/>
                      </a:cubicBezTo>
                      <a:cubicBezTo>
                        <a:pt x="2817" y="2041"/>
                        <a:pt x="2861" y="1953"/>
                        <a:pt x="2932" y="1999"/>
                      </a:cubicBezTo>
                      <a:cubicBezTo>
                        <a:pt x="3072" y="2024"/>
                        <a:pt x="3181" y="2125"/>
                        <a:pt x="3304" y="2191"/>
                      </a:cubicBezTo>
                      <a:cubicBezTo>
                        <a:pt x="3307" y="2113"/>
                        <a:pt x="3341" y="2051"/>
                        <a:pt x="3407" y="2008"/>
                      </a:cubicBezTo>
                      <a:cubicBezTo>
                        <a:pt x="3453" y="1941"/>
                        <a:pt x="3494" y="1836"/>
                        <a:pt x="3590" y="1836"/>
                      </a:cubicBezTo>
                      <a:cubicBezTo>
                        <a:pt x="3635" y="1835"/>
                        <a:pt x="3656" y="1787"/>
                        <a:pt x="3689" y="1763"/>
                      </a:cubicBezTo>
                      <a:cubicBezTo>
                        <a:pt x="3678" y="1731"/>
                        <a:pt x="3668" y="1698"/>
                        <a:pt x="3660" y="1664"/>
                      </a:cubicBezTo>
                      <a:cubicBezTo>
                        <a:pt x="4026" y="1659"/>
                        <a:pt x="4392" y="1667"/>
                        <a:pt x="4758" y="1661"/>
                      </a:cubicBezTo>
                      <a:cubicBezTo>
                        <a:pt x="4695" y="1425"/>
                        <a:pt x="4632" y="1187"/>
                        <a:pt x="4547" y="957"/>
                      </a:cubicBezTo>
                      <a:cubicBezTo>
                        <a:pt x="4570" y="892"/>
                        <a:pt x="4609" y="834"/>
                        <a:pt x="4639" y="771"/>
                      </a:cubicBezTo>
                      <a:cubicBezTo>
                        <a:pt x="4674" y="727"/>
                        <a:pt x="4613" y="696"/>
                        <a:pt x="4589" y="666"/>
                      </a:cubicBezTo>
                      <a:cubicBezTo>
                        <a:pt x="4585" y="643"/>
                        <a:pt x="4579" y="596"/>
                        <a:pt x="4575" y="573"/>
                      </a:cubicBezTo>
                      <a:cubicBezTo>
                        <a:pt x="4357" y="688"/>
                        <a:pt x="4110" y="682"/>
                        <a:pt x="3876" y="706"/>
                      </a:cubicBezTo>
                      <a:cubicBezTo>
                        <a:pt x="3657" y="648"/>
                        <a:pt x="3414" y="635"/>
                        <a:pt x="3246" y="460"/>
                      </a:cubicBezTo>
                      <a:cubicBezTo>
                        <a:pt x="3257" y="358"/>
                        <a:pt x="3141" y="413"/>
                        <a:pt x="3087" y="370"/>
                      </a:cubicBezTo>
                      <a:cubicBezTo>
                        <a:pt x="3030" y="330"/>
                        <a:pt x="2962" y="323"/>
                        <a:pt x="2895" y="312"/>
                      </a:cubicBezTo>
                      <a:cubicBezTo>
                        <a:pt x="2832" y="228"/>
                        <a:pt x="2710" y="246"/>
                        <a:pt x="2631" y="189"/>
                      </a:cubicBezTo>
                      <a:cubicBezTo>
                        <a:pt x="2600" y="151"/>
                        <a:pt x="2551" y="148"/>
                        <a:pt x="2508" y="134"/>
                      </a:cubicBezTo>
                      <a:cubicBezTo>
                        <a:pt x="2431" y="62"/>
                        <a:pt x="2326" y="13"/>
                        <a:pt x="2216" y="39"/>
                      </a:cubicBezTo>
                      <a:cubicBezTo>
                        <a:pt x="2165" y="44"/>
                        <a:pt x="2126" y="0"/>
                        <a:pt x="2076" y="5"/>
                      </a:cubicBezTo>
                      <a:cubicBezTo>
                        <a:pt x="2035" y="21"/>
                        <a:pt x="1998" y="44"/>
                        <a:pt x="1959" y="62"/>
                      </a:cubicBezTo>
                      <a:cubicBezTo>
                        <a:pt x="1817" y="30"/>
                        <a:pt x="1718" y="130"/>
                        <a:pt x="1592" y="160"/>
                      </a:cubicBezTo>
                      <a:cubicBezTo>
                        <a:pt x="1473" y="234"/>
                        <a:pt x="1346" y="336"/>
                        <a:pt x="1193" y="287"/>
                      </a:cubicBezTo>
                      <a:cubicBezTo>
                        <a:pt x="1078" y="294"/>
                        <a:pt x="961" y="339"/>
                        <a:pt x="848" y="303"/>
                      </a:cubicBezTo>
                      <a:cubicBezTo>
                        <a:pt x="774" y="325"/>
                        <a:pt x="692" y="343"/>
                        <a:pt x="638" y="402"/>
                      </a:cubicBezTo>
                      <a:cubicBezTo>
                        <a:pt x="535" y="504"/>
                        <a:pt x="388" y="524"/>
                        <a:pt x="266" y="591"/>
                      </a:cubicBezTo>
                      <a:cubicBezTo>
                        <a:pt x="216" y="595"/>
                        <a:pt x="115" y="603"/>
                        <a:pt x="65" y="607"/>
                      </a:cubicBezTo>
                      <a:cubicBezTo>
                        <a:pt x="65" y="623"/>
                        <a:pt x="65" y="655"/>
                        <a:pt x="65" y="670"/>
                      </a:cubicBezTo>
                      <a:cubicBezTo>
                        <a:pt x="113" y="679"/>
                        <a:pt x="170" y="670"/>
                        <a:pt x="201" y="717"/>
                      </a:cubicBezTo>
                      <a:cubicBezTo>
                        <a:pt x="217" y="765"/>
                        <a:pt x="193" y="808"/>
                        <a:pt x="172" y="849"/>
                      </a:cubicBezTo>
                      <a:cubicBezTo>
                        <a:pt x="216" y="850"/>
                        <a:pt x="260" y="853"/>
                        <a:pt x="304" y="857"/>
                      </a:cubicBezTo>
                      <a:cubicBezTo>
                        <a:pt x="370" y="894"/>
                        <a:pt x="346" y="973"/>
                        <a:pt x="314" y="1024"/>
                      </a:cubicBezTo>
                      <a:cubicBezTo>
                        <a:pt x="360" y="1032"/>
                        <a:pt x="420" y="1018"/>
                        <a:pt x="442" y="1072"/>
                      </a:cubicBezTo>
                      <a:cubicBezTo>
                        <a:pt x="463" y="1148"/>
                        <a:pt x="509" y="1228"/>
                        <a:pt x="461" y="1304"/>
                      </a:cubicBezTo>
                      <a:cubicBezTo>
                        <a:pt x="495" y="1348"/>
                        <a:pt x="574" y="1375"/>
                        <a:pt x="554" y="1443"/>
                      </a:cubicBezTo>
                      <a:cubicBezTo>
                        <a:pt x="474" y="1471"/>
                        <a:pt x="403" y="1525"/>
                        <a:pt x="315" y="1527"/>
                      </a:cubicBezTo>
                      <a:cubicBezTo>
                        <a:pt x="333" y="1557"/>
                        <a:pt x="343" y="1589"/>
                        <a:pt x="344" y="1622"/>
                      </a:cubicBezTo>
                      <a:cubicBezTo>
                        <a:pt x="314" y="1644"/>
                        <a:pt x="283" y="1661"/>
                        <a:pt x="249" y="1672"/>
                      </a:cubicBezTo>
                      <a:cubicBezTo>
                        <a:pt x="238" y="1723"/>
                        <a:pt x="215" y="1824"/>
                        <a:pt x="204" y="1874"/>
                      </a:cubicBezTo>
                      <a:cubicBezTo>
                        <a:pt x="238" y="2020"/>
                        <a:pt x="109" y="2032"/>
                        <a:pt x="32" y="2091"/>
                      </a:cubicBezTo>
                      <a:cubicBezTo>
                        <a:pt x="0" y="2184"/>
                        <a:pt x="89" y="2233"/>
                        <a:pt x="143" y="2289"/>
                      </a:cubicBezTo>
                      <a:cubicBezTo>
                        <a:pt x="192" y="2292"/>
                        <a:pt x="290" y="2299"/>
                        <a:pt x="339" y="2303"/>
                      </a:cubicBezTo>
                      <a:cubicBezTo>
                        <a:pt x="347" y="2339"/>
                        <a:pt x="363" y="2372"/>
                        <a:pt x="387" y="2400"/>
                      </a:cubicBezTo>
                      <a:cubicBezTo>
                        <a:pt x="430" y="2405"/>
                        <a:pt x="474" y="2406"/>
                        <a:pt x="518" y="2402"/>
                      </a:cubicBezTo>
                      <a:cubicBezTo>
                        <a:pt x="520" y="2385"/>
                        <a:pt x="526" y="2351"/>
                        <a:pt x="529" y="2334"/>
                      </a:cubicBezTo>
                      <a:cubicBezTo>
                        <a:pt x="695" y="2233"/>
                        <a:pt x="713" y="2437"/>
                        <a:pt x="837" y="2446"/>
                      </a:cubicBezTo>
                      <a:cubicBezTo>
                        <a:pt x="837" y="2469"/>
                        <a:pt x="837" y="2516"/>
                        <a:pt x="837" y="2539"/>
                      </a:cubicBezTo>
                      <a:cubicBezTo>
                        <a:pt x="781" y="2561"/>
                        <a:pt x="724" y="2579"/>
                        <a:pt x="664" y="2586"/>
                      </a:cubicBezTo>
                      <a:cubicBezTo>
                        <a:pt x="665" y="2633"/>
                        <a:pt x="692" y="2674"/>
                        <a:pt x="705" y="2718"/>
                      </a:cubicBezTo>
                      <a:cubicBezTo>
                        <a:pt x="729" y="2718"/>
                        <a:pt x="776" y="2720"/>
                        <a:pt x="800" y="2720"/>
                      </a:cubicBezTo>
                      <a:cubicBezTo>
                        <a:pt x="777" y="2609"/>
                        <a:pt x="904" y="2575"/>
                        <a:pt x="919" y="2478"/>
                      </a:cubicBezTo>
                      <a:cubicBezTo>
                        <a:pt x="1142" y="2357"/>
                        <a:pt x="1143" y="2739"/>
                        <a:pt x="1370" y="2614"/>
                      </a:cubicBezTo>
                      <a:cubicBezTo>
                        <a:pt x="1414" y="2613"/>
                        <a:pt x="1458" y="2616"/>
                        <a:pt x="1502" y="2624"/>
                      </a:cubicBezTo>
                      <a:cubicBezTo>
                        <a:pt x="1556" y="2687"/>
                        <a:pt x="1634" y="2720"/>
                        <a:pt x="1716" y="2728"/>
                      </a:cubicBezTo>
                      <a:cubicBezTo>
                        <a:pt x="1725" y="2774"/>
                        <a:pt x="1718" y="2828"/>
                        <a:pt x="1764" y="2855"/>
                      </a:cubicBezTo>
                      <a:cubicBezTo>
                        <a:pt x="1788" y="2858"/>
                        <a:pt x="1837" y="2864"/>
                        <a:pt x="1861" y="2867"/>
                      </a:cubicBezTo>
                      <a:cubicBezTo>
                        <a:pt x="1861" y="2959"/>
                        <a:pt x="1862" y="3051"/>
                        <a:pt x="1864" y="3142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40" name="Freeform 152"/>
                <p:cNvSpPr>
                  <a:spLocks/>
                </p:cNvSpPr>
                <p:nvPr/>
              </p:nvSpPr>
              <p:spPr bwMode="auto">
                <a:xfrm flipV="1">
                  <a:off x="10056218" y="5579146"/>
                  <a:ext cx="1085850" cy="1019175"/>
                </a:xfrm>
                <a:custGeom>
                  <a:avLst/>
                  <a:gdLst>
                    <a:gd name="T0" fmla="*/ 582728 w 3792"/>
                    <a:gd name="T1" fmla="*/ 1017459 h 3564"/>
                    <a:gd name="T2" fmla="*/ 642003 w 3792"/>
                    <a:gd name="T3" fmla="*/ 1019175 h 3564"/>
                    <a:gd name="T4" fmla="*/ 631694 w 3792"/>
                    <a:gd name="T5" fmla="*/ 969989 h 3564"/>
                    <a:gd name="T6" fmla="*/ 679802 w 3792"/>
                    <a:gd name="T7" fmla="*/ 955691 h 3564"/>
                    <a:gd name="T8" fmla="*/ 690397 w 3792"/>
                    <a:gd name="T9" fmla="*/ 920232 h 3564"/>
                    <a:gd name="T10" fmla="*/ 672643 w 3792"/>
                    <a:gd name="T11" fmla="*/ 889062 h 3564"/>
                    <a:gd name="T12" fmla="*/ 761699 w 3792"/>
                    <a:gd name="T13" fmla="*/ 865612 h 3564"/>
                    <a:gd name="T14" fmla="*/ 810665 w 3792"/>
                    <a:gd name="T15" fmla="*/ 803844 h 3564"/>
                    <a:gd name="T16" fmla="*/ 830137 w 3792"/>
                    <a:gd name="T17" fmla="*/ 782683 h 3564"/>
                    <a:gd name="T18" fmla="*/ 875953 w 3792"/>
                    <a:gd name="T19" fmla="*/ 737787 h 3564"/>
                    <a:gd name="T20" fmla="*/ 927783 w 3792"/>
                    <a:gd name="T21" fmla="*/ 709476 h 3564"/>
                    <a:gd name="T22" fmla="*/ 965295 w 3792"/>
                    <a:gd name="T23" fmla="*/ 696322 h 3564"/>
                    <a:gd name="T24" fmla="*/ 1027720 w 3792"/>
                    <a:gd name="T25" fmla="*/ 607101 h 3564"/>
                    <a:gd name="T26" fmla="*/ 1085850 w 3792"/>
                    <a:gd name="T27" fmla="*/ 593375 h 3564"/>
                    <a:gd name="T28" fmla="*/ 1084132 w 3792"/>
                    <a:gd name="T29" fmla="*/ 515593 h 3564"/>
                    <a:gd name="T30" fmla="*/ 931792 w 3792"/>
                    <a:gd name="T31" fmla="*/ 499007 h 3564"/>
                    <a:gd name="T32" fmla="*/ 763130 w 3792"/>
                    <a:gd name="T33" fmla="*/ 484709 h 3564"/>
                    <a:gd name="T34" fmla="*/ 668061 w 3792"/>
                    <a:gd name="T35" fmla="*/ 396346 h 3564"/>
                    <a:gd name="T36" fmla="*/ 627972 w 3792"/>
                    <a:gd name="T37" fmla="*/ 315418 h 3564"/>
                    <a:gd name="T38" fmla="*/ 597905 w 3792"/>
                    <a:gd name="T39" fmla="*/ 254794 h 3564"/>
                    <a:gd name="T40" fmla="*/ 572992 w 3792"/>
                    <a:gd name="T41" fmla="*/ 193598 h 3564"/>
                    <a:gd name="T42" fmla="*/ 609645 w 3792"/>
                    <a:gd name="T43" fmla="*/ 158996 h 3564"/>
                    <a:gd name="T44" fmla="*/ 595041 w 3792"/>
                    <a:gd name="T45" fmla="*/ 113528 h 3564"/>
                    <a:gd name="T46" fmla="*/ 596473 w 3792"/>
                    <a:gd name="T47" fmla="*/ 42895 h 3564"/>
                    <a:gd name="T48" fmla="*/ 589601 w 3792"/>
                    <a:gd name="T49" fmla="*/ 0 h 3564"/>
                    <a:gd name="T50" fmla="*/ 467328 w 3792"/>
                    <a:gd name="T51" fmla="*/ 107522 h 3564"/>
                    <a:gd name="T52" fmla="*/ 331024 w 3792"/>
                    <a:gd name="T53" fmla="*/ 224196 h 3564"/>
                    <a:gd name="T54" fmla="*/ 281771 w 3792"/>
                    <a:gd name="T55" fmla="*/ 266232 h 3564"/>
                    <a:gd name="T56" fmla="*/ 18040 w 3792"/>
                    <a:gd name="T57" fmla="*/ 426086 h 3564"/>
                    <a:gd name="T58" fmla="*/ 12886 w 3792"/>
                    <a:gd name="T59" fmla="*/ 456398 h 3564"/>
                    <a:gd name="T60" fmla="*/ 7445 w 3792"/>
                    <a:gd name="T61" fmla="*/ 516451 h 3564"/>
                    <a:gd name="T62" fmla="*/ 286 w 3792"/>
                    <a:gd name="T63" fmla="*/ 552196 h 3564"/>
                    <a:gd name="T64" fmla="*/ 58130 w 3792"/>
                    <a:gd name="T65" fmla="*/ 753801 h 3564"/>
                    <a:gd name="T66" fmla="*/ 88197 w 3792"/>
                    <a:gd name="T67" fmla="*/ 784113 h 3564"/>
                    <a:gd name="T68" fmla="*/ 134013 w 3792"/>
                    <a:gd name="T69" fmla="*/ 799269 h 3564"/>
                    <a:gd name="T70" fmla="*/ 170094 w 3792"/>
                    <a:gd name="T71" fmla="*/ 884772 h 3564"/>
                    <a:gd name="T72" fmla="*/ 201879 w 3792"/>
                    <a:gd name="T73" fmla="*/ 955405 h 3564"/>
                    <a:gd name="T74" fmla="*/ 217915 w 3792"/>
                    <a:gd name="T75" fmla="*/ 1008594 h 3564"/>
                    <a:gd name="T76" fmla="*/ 250272 w 3792"/>
                    <a:gd name="T77" fmla="*/ 979998 h 3564"/>
                    <a:gd name="T78" fmla="*/ 277476 w 3792"/>
                    <a:gd name="T79" fmla="*/ 977424 h 3564"/>
                    <a:gd name="T80" fmla="*/ 291221 w 3792"/>
                    <a:gd name="T81" fmla="*/ 890205 h 3564"/>
                    <a:gd name="T82" fmla="*/ 318711 w 3792"/>
                    <a:gd name="T83" fmla="*/ 867900 h 3564"/>
                    <a:gd name="T84" fmla="*/ 337896 w 3792"/>
                    <a:gd name="T85" fmla="*/ 876765 h 3564"/>
                    <a:gd name="T86" fmla="*/ 340474 w 3792"/>
                    <a:gd name="T87" fmla="*/ 849027 h 3564"/>
                    <a:gd name="T88" fmla="*/ 398030 w 3792"/>
                    <a:gd name="T89" fmla="*/ 838160 h 3564"/>
                    <a:gd name="T90" fmla="*/ 433252 w 3792"/>
                    <a:gd name="T91" fmla="*/ 894495 h 3564"/>
                    <a:gd name="T92" fmla="*/ 488518 w 3792"/>
                    <a:gd name="T93" fmla="*/ 909651 h 3564"/>
                    <a:gd name="T94" fmla="*/ 503122 w 3792"/>
                    <a:gd name="T95" fmla="*/ 945396 h 3564"/>
                    <a:gd name="T96" fmla="*/ 579292 w 3792"/>
                    <a:gd name="T97" fmla="*/ 999729 h 3564"/>
                    <a:gd name="T98" fmla="*/ 582728 w 3792"/>
                    <a:gd name="T99" fmla="*/ 1017459 h 356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792"/>
                    <a:gd name="T151" fmla="*/ 0 h 3564"/>
                    <a:gd name="T152" fmla="*/ 3792 w 3792"/>
                    <a:gd name="T153" fmla="*/ 3564 h 356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792" h="3564">
                      <a:moveTo>
                        <a:pt x="2035" y="3558"/>
                      </a:moveTo>
                      <a:cubicBezTo>
                        <a:pt x="2101" y="3504"/>
                        <a:pt x="2172" y="3549"/>
                        <a:pt x="2242" y="3564"/>
                      </a:cubicBezTo>
                      <a:cubicBezTo>
                        <a:pt x="2252" y="3502"/>
                        <a:pt x="2215" y="3450"/>
                        <a:pt x="2206" y="3392"/>
                      </a:cubicBezTo>
                      <a:cubicBezTo>
                        <a:pt x="2265" y="3386"/>
                        <a:pt x="2322" y="3371"/>
                        <a:pt x="2374" y="3342"/>
                      </a:cubicBezTo>
                      <a:cubicBezTo>
                        <a:pt x="2384" y="3301"/>
                        <a:pt x="2430" y="3263"/>
                        <a:pt x="2411" y="3218"/>
                      </a:cubicBezTo>
                      <a:cubicBezTo>
                        <a:pt x="2378" y="3189"/>
                        <a:pt x="2334" y="3161"/>
                        <a:pt x="2349" y="3109"/>
                      </a:cubicBezTo>
                      <a:cubicBezTo>
                        <a:pt x="2449" y="3069"/>
                        <a:pt x="2560" y="3071"/>
                        <a:pt x="2660" y="3027"/>
                      </a:cubicBezTo>
                      <a:cubicBezTo>
                        <a:pt x="2563" y="2844"/>
                        <a:pt x="2737" y="2846"/>
                        <a:pt x="2831" y="2811"/>
                      </a:cubicBezTo>
                      <a:cubicBezTo>
                        <a:pt x="2841" y="2776"/>
                        <a:pt x="2864" y="2751"/>
                        <a:pt x="2899" y="2737"/>
                      </a:cubicBezTo>
                      <a:cubicBezTo>
                        <a:pt x="2924" y="2659"/>
                        <a:pt x="3025" y="2657"/>
                        <a:pt x="3059" y="2580"/>
                      </a:cubicBezTo>
                      <a:cubicBezTo>
                        <a:pt x="3119" y="2549"/>
                        <a:pt x="3190" y="2532"/>
                        <a:pt x="3240" y="2481"/>
                      </a:cubicBezTo>
                      <a:cubicBezTo>
                        <a:pt x="3284" y="2468"/>
                        <a:pt x="3329" y="2457"/>
                        <a:pt x="3371" y="2435"/>
                      </a:cubicBezTo>
                      <a:cubicBezTo>
                        <a:pt x="3492" y="2376"/>
                        <a:pt x="3537" y="2238"/>
                        <a:pt x="3589" y="2123"/>
                      </a:cubicBezTo>
                      <a:cubicBezTo>
                        <a:pt x="3659" y="2118"/>
                        <a:pt x="3727" y="2103"/>
                        <a:pt x="3792" y="2075"/>
                      </a:cubicBezTo>
                      <a:cubicBezTo>
                        <a:pt x="3773" y="1986"/>
                        <a:pt x="3756" y="1892"/>
                        <a:pt x="3786" y="1803"/>
                      </a:cubicBezTo>
                      <a:cubicBezTo>
                        <a:pt x="3619" y="1726"/>
                        <a:pt x="3427" y="1797"/>
                        <a:pt x="3254" y="1745"/>
                      </a:cubicBezTo>
                      <a:cubicBezTo>
                        <a:pt x="3056" y="1727"/>
                        <a:pt x="2861" y="1726"/>
                        <a:pt x="2665" y="1695"/>
                      </a:cubicBezTo>
                      <a:cubicBezTo>
                        <a:pt x="2441" y="1775"/>
                        <a:pt x="2395" y="1528"/>
                        <a:pt x="2333" y="1386"/>
                      </a:cubicBezTo>
                      <a:cubicBezTo>
                        <a:pt x="2269" y="1302"/>
                        <a:pt x="2227" y="1204"/>
                        <a:pt x="2193" y="1103"/>
                      </a:cubicBezTo>
                      <a:cubicBezTo>
                        <a:pt x="2137" y="1045"/>
                        <a:pt x="2106" y="969"/>
                        <a:pt x="2088" y="891"/>
                      </a:cubicBezTo>
                      <a:cubicBezTo>
                        <a:pt x="2033" y="836"/>
                        <a:pt x="2004" y="753"/>
                        <a:pt x="2001" y="677"/>
                      </a:cubicBezTo>
                      <a:cubicBezTo>
                        <a:pt x="2043" y="637"/>
                        <a:pt x="2087" y="597"/>
                        <a:pt x="2129" y="556"/>
                      </a:cubicBezTo>
                      <a:cubicBezTo>
                        <a:pt x="2170" y="484"/>
                        <a:pt x="2029" y="468"/>
                        <a:pt x="2078" y="397"/>
                      </a:cubicBezTo>
                      <a:cubicBezTo>
                        <a:pt x="2135" y="316"/>
                        <a:pt x="1998" y="244"/>
                        <a:pt x="2083" y="150"/>
                      </a:cubicBezTo>
                      <a:cubicBezTo>
                        <a:pt x="2110" y="99"/>
                        <a:pt x="2072" y="50"/>
                        <a:pt x="2059" y="0"/>
                      </a:cubicBezTo>
                      <a:cubicBezTo>
                        <a:pt x="1897" y="103"/>
                        <a:pt x="1769" y="244"/>
                        <a:pt x="1632" y="376"/>
                      </a:cubicBezTo>
                      <a:cubicBezTo>
                        <a:pt x="1445" y="476"/>
                        <a:pt x="1346" y="688"/>
                        <a:pt x="1156" y="784"/>
                      </a:cubicBezTo>
                      <a:cubicBezTo>
                        <a:pt x="1107" y="844"/>
                        <a:pt x="1051" y="895"/>
                        <a:pt x="984" y="931"/>
                      </a:cubicBezTo>
                      <a:cubicBezTo>
                        <a:pt x="701" y="1154"/>
                        <a:pt x="411" y="1379"/>
                        <a:pt x="63" y="1490"/>
                      </a:cubicBezTo>
                      <a:cubicBezTo>
                        <a:pt x="60" y="1523"/>
                        <a:pt x="0" y="1572"/>
                        <a:pt x="45" y="1596"/>
                      </a:cubicBezTo>
                      <a:cubicBezTo>
                        <a:pt x="124" y="1640"/>
                        <a:pt x="140" y="1819"/>
                        <a:pt x="26" y="1806"/>
                      </a:cubicBezTo>
                      <a:cubicBezTo>
                        <a:pt x="19" y="1848"/>
                        <a:pt x="1" y="1889"/>
                        <a:pt x="1" y="1931"/>
                      </a:cubicBezTo>
                      <a:cubicBezTo>
                        <a:pt x="64" y="2168"/>
                        <a:pt x="147" y="2397"/>
                        <a:pt x="203" y="2636"/>
                      </a:cubicBezTo>
                      <a:cubicBezTo>
                        <a:pt x="266" y="2640"/>
                        <a:pt x="268" y="2707"/>
                        <a:pt x="308" y="2742"/>
                      </a:cubicBezTo>
                      <a:cubicBezTo>
                        <a:pt x="364" y="2753"/>
                        <a:pt x="418" y="2769"/>
                        <a:pt x="468" y="2795"/>
                      </a:cubicBezTo>
                      <a:cubicBezTo>
                        <a:pt x="521" y="2891"/>
                        <a:pt x="548" y="2996"/>
                        <a:pt x="594" y="3094"/>
                      </a:cubicBezTo>
                      <a:cubicBezTo>
                        <a:pt x="655" y="3164"/>
                        <a:pt x="752" y="3218"/>
                        <a:pt x="705" y="3341"/>
                      </a:cubicBezTo>
                      <a:cubicBezTo>
                        <a:pt x="719" y="3388"/>
                        <a:pt x="747" y="3481"/>
                        <a:pt x="761" y="3527"/>
                      </a:cubicBezTo>
                      <a:cubicBezTo>
                        <a:pt x="830" y="3548"/>
                        <a:pt x="859" y="3482"/>
                        <a:pt x="874" y="3427"/>
                      </a:cubicBezTo>
                      <a:cubicBezTo>
                        <a:pt x="898" y="3425"/>
                        <a:pt x="945" y="3420"/>
                        <a:pt x="969" y="3418"/>
                      </a:cubicBezTo>
                      <a:cubicBezTo>
                        <a:pt x="899" y="3320"/>
                        <a:pt x="983" y="3209"/>
                        <a:pt x="1017" y="3113"/>
                      </a:cubicBezTo>
                      <a:cubicBezTo>
                        <a:pt x="1049" y="3088"/>
                        <a:pt x="1066" y="3032"/>
                        <a:pt x="1113" y="3035"/>
                      </a:cubicBezTo>
                      <a:cubicBezTo>
                        <a:pt x="1130" y="3043"/>
                        <a:pt x="1163" y="3058"/>
                        <a:pt x="1180" y="3066"/>
                      </a:cubicBezTo>
                      <a:cubicBezTo>
                        <a:pt x="1182" y="3042"/>
                        <a:pt x="1187" y="2993"/>
                        <a:pt x="1189" y="2969"/>
                      </a:cubicBezTo>
                      <a:cubicBezTo>
                        <a:pt x="1252" y="2940"/>
                        <a:pt x="1319" y="2914"/>
                        <a:pt x="1390" y="2931"/>
                      </a:cubicBezTo>
                      <a:cubicBezTo>
                        <a:pt x="1430" y="2997"/>
                        <a:pt x="1474" y="3061"/>
                        <a:pt x="1513" y="3128"/>
                      </a:cubicBezTo>
                      <a:cubicBezTo>
                        <a:pt x="1569" y="3170"/>
                        <a:pt x="1638" y="3174"/>
                        <a:pt x="1706" y="3181"/>
                      </a:cubicBezTo>
                      <a:cubicBezTo>
                        <a:pt x="1749" y="3210"/>
                        <a:pt x="1745" y="3262"/>
                        <a:pt x="1757" y="3306"/>
                      </a:cubicBezTo>
                      <a:cubicBezTo>
                        <a:pt x="1859" y="3347"/>
                        <a:pt x="1931" y="3437"/>
                        <a:pt x="2023" y="3496"/>
                      </a:cubicBezTo>
                      <a:cubicBezTo>
                        <a:pt x="2026" y="3512"/>
                        <a:pt x="2032" y="3543"/>
                        <a:pt x="2035" y="3558"/>
                      </a:cubicBezTo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pic>
            <p:nvPicPr>
              <p:cNvPr id="1032" name="Picture 8" descr="Resultado de imagen para icono  ranki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7930" y="5368003"/>
                <a:ext cx="563856" cy="563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Grupo 8"/>
          <p:cNvGrpSpPr/>
          <p:nvPr/>
        </p:nvGrpSpPr>
        <p:grpSpPr>
          <a:xfrm>
            <a:off x="344106" y="4348749"/>
            <a:ext cx="1965064" cy="1726561"/>
            <a:chOff x="9716060" y="2110653"/>
            <a:chExt cx="1965064" cy="1726561"/>
          </a:xfrm>
        </p:grpSpPr>
        <p:grpSp>
          <p:nvGrpSpPr>
            <p:cNvPr id="31" name="Grupo 30"/>
            <p:cNvGrpSpPr/>
            <p:nvPr/>
          </p:nvGrpSpPr>
          <p:grpSpPr>
            <a:xfrm>
              <a:off x="10759077" y="2110653"/>
              <a:ext cx="922047" cy="897125"/>
              <a:chOff x="6866647" y="4678025"/>
              <a:chExt cx="922047" cy="897125"/>
            </a:xfrm>
          </p:grpSpPr>
          <p:cxnSp>
            <p:nvCxnSpPr>
              <p:cNvPr id="32" name="Conector recto 31"/>
              <p:cNvCxnSpPr/>
              <p:nvPr/>
            </p:nvCxnSpPr>
            <p:spPr>
              <a:xfrm rot="5400000">
                <a:off x="7655998" y="4802212"/>
                <a:ext cx="227952" cy="0"/>
              </a:xfrm>
              <a:prstGeom prst="line">
                <a:avLst/>
              </a:prstGeom>
              <a:ln w="101600">
                <a:solidFill>
                  <a:srgbClr val="132B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/>
              <p:cNvCxnSpPr/>
              <p:nvPr/>
            </p:nvCxnSpPr>
            <p:spPr>
              <a:xfrm rot="5400000">
                <a:off x="7655998" y="5016530"/>
                <a:ext cx="227952" cy="0"/>
              </a:xfrm>
              <a:prstGeom prst="line">
                <a:avLst/>
              </a:prstGeom>
              <a:ln w="101600">
                <a:solidFill>
                  <a:srgbClr val="3185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/>
              <p:cNvCxnSpPr/>
              <p:nvPr/>
            </p:nvCxnSpPr>
            <p:spPr>
              <a:xfrm rot="5400000">
                <a:off x="7655998" y="5238475"/>
                <a:ext cx="227952" cy="0"/>
              </a:xfrm>
              <a:prstGeom prst="line">
                <a:avLst/>
              </a:prstGeom>
              <a:ln w="101600">
                <a:solidFill>
                  <a:srgbClr val="93C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/>
              <p:cNvCxnSpPr/>
              <p:nvPr/>
            </p:nvCxnSpPr>
            <p:spPr>
              <a:xfrm rot="5400000">
                <a:off x="7655998" y="5461174"/>
                <a:ext cx="227952" cy="0"/>
              </a:xfrm>
              <a:prstGeom prst="line">
                <a:avLst/>
              </a:prstGeom>
              <a:ln w="101600">
                <a:solidFill>
                  <a:srgbClr val="DBEEF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ángulo 35"/>
              <p:cNvSpPr/>
              <p:nvPr/>
            </p:nvSpPr>
            <p:spPr>
              <a:xfrm>
                <a:off x="7187247" y="4678025"/>
                <a:ext cx="56618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900" i="1" dirty="0" smtClean="0"/>
                  <a:t>(X&gt;5.0)</a:t>
                </a:r>
                <a:endParaRPr lang="es-MX" sz="900" i="1" dirty="0"/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6869853" y="4898527"/>
                <a:ext cx="91884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900" i="1" dirty="0" smtClean="0"/>
                  <a:t>(4.0 </a:t>
                </a:r>
                <a:r>
                  <a:rPr lang="es-MX" sz="900" i="1" dirty="0"/>
                  <a:t>&lt;</a:t>
                </a:r>
                <a:r>
                  <a:rPr lang="es-MX" sz="900" i="1" dirty="0" smtClean="0"/>
                  <a:t> X ≤ 5.0)</a:t>
                </a:r>
                <a:endParaRPr lang="es-MX" sz="900" i="1" dirty="0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6866647" y="5116649"/>
                <a:ext cx="915635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900" i="1" dirty="0" smtClean="0"/>
                  <a:t>(3.0 ≤ </a:t>
                </a:r>
                <a:r>
                  <a:rPr lang="es-MX" sz="900" i="1" dirty="0"/>
                  <a:t>X ≤ </a:t>
                </a:r>
                <a:r>
                  <a:rPr lang="es-MX" sz="900" i="1" dirty="0" smtClean="0"/>
                  <a:t>4.0)</a:t>
                </a:r>
                <a:endParaRPr lang="es-MX" sz="900" i="1" dirty="0"/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7155187" y="5343171"/>
                <a:ext cx="59824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900" i="1" dirty="0"/>
                  <a:t>(</a:t>
                </a:r>
                <a:r>
                  <a:rPr lang="es-MX" sz="900" i="1" dirty="0" smtClean="0"/>
                  <a:t>X&lt; 3.0)</a:t>
                </a:r>
                <a:endParaRPr lang="es-MX" sz="900" i="1" dirty="0"/>
              </a:p>
            </p:txBody>
          </p:sp>
        </p:grpSp>
        <p:pic>
          <p:nvPicPr>
            <p:cNvPr id="141" name="Picture 2" descr="Resultado de imagen para símbolo derechos human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309" y="3135120"/>
              <a:ext cx="785714" cy="702094"/>
            </a:xfrm>
            <a:prstGeom prst="rect">
              <a:avLst/>
            </a:prstGeom>
            <a:noFill/>
          </p:spPr>
        </p:pic>
        <p:sp>
          <p:nvSpPr>
            <p:cNvPr id="22" name="CuadroTexto 21"/>
            <p:cNvSpPr txBox="1"/>
            <p:nvPr/>
          </p:nvSpPr>
          <p:spPr>
            <a:xfrm>
              <a:off x="9716060" y="2991104"/>
              <a:ext cx="9588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132B3C"/>
                  </a:solidFill>
                </a:rPr>
                <a:t>CNDH</a:t>
              </a:r>
            </a:p>
            <a:p>
              <a:pPr algn="ctr"/>
              <a:r>
                <a:rPr lang="es-MX" sz="1600" b="1" dirty="0" smtClean="0">
                  <a:solidFill>
                    <a:srgbClr val="132B3C"/>
                  </a:solidFill>
                </a:rPr>
                <a:t>5.2</a:t>
              </a:r>
              <a:endParaRPr lang="es-MX" sz="1600" b="1" dirty="0">
                <a:solidFill>
                  <a:srgbClr val="132B3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2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544516" y="110740"/>
            <a:ext cx="3319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presupuestales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Durante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 la CNDH ejerció un presupuesto total de </a:t>
            </a:r>
            <a:r>
              <a:rPr lang="es-MX" sz="1600" b="1" dirty="0">
                <a:solidFill>
                  <a:srgbClr val="31859C"/>
                </a:solidFill>
              </a:rPr>
              <a:t>mil 517 millones 668 mil 473 pesos, </a:t>
            </a:r>
            <a:r>
              <a:rPr lang="es-MX" sz="1400" b="1" dirty="0">
                <a:solidFill>
                  <a:srgbClr val="10253F"/>
                </a:solidFill>
              </a:rPr>
              <a:t>mientras que el presupuesto ejercido por los OPDH’s fue de </a:t>
            </a:r>
            <a:r>
              <a:rPr lang="es-MX" sz="1600" b="1" dirty="0">
                <a:solidFill>
                  <a:srgbClr val="31859C"/>
                </a:solidFill>
              </a:rPr>
              <a:t>mil 745 </a:t>
            </a:r>
            <a:r>
              <a:rPr lang="es-MX" sz="1600" b="1" dirty="0" smtClean="0">
                <a:solidFill>
                  <a:srgbClr val="31859C"/>
                </a:solidFill>
              </a:rPr>
              <a:t>millones 168 </a:t>
            </a:r>
            <a:r>
              <a:rPr lang="es-MX" sz="1600" b="1" dirty="0">
                <a:solidFill>
                  <a:srgbClr val="31859C"/>
                </a:solidFill>
              </a:rPr>
              <a:t>mil 427 pesos</a:t>
            </a:r>
            <a:r>
              <a:rPr lang="es-MX" sz="1400" b="1" dirty="0">
                <a:solidFill>
                  <a:srgbClr val="10253F"/>
                </a:solidFill>
              </a:rPr>
              <a:t>. La distribución de dicho presupuesto se presenta a continuación: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45744" y="5801668"/>
            <a:ext cx="449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* Transferencias, asignaciones, subsidios y otras ayudas</a:t>
            </a:r>
          </a:p>
          <a:p>
            <a:r>
              <a:rPr lang="es-MX" sz="800" dirty="0"/>
              <a:t>** Bienes muebles, inmuebles e intangibles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17" y="2561069"/>
            <a:ext cx="615600" cy="6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4779152" y="2577581"/>
            <a:ext cx="588418" cy="588418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694752" y="2566617"/>
            <a:ext cx="615600" cy="615600"/>
          </a:xfrm>
          <a:prstGeom prst="rect">
            <a:avLst/>
          </a:prstGeom>
        </p:spPr>
      </p:pic>
      <p:grpSp>
        <p:nvGrpSpPr>
          <p:cNvPr id="2" name="Grupo 55"/>
          <p:cNvGrpSpPr/>
          <p:nvPr/>
        </p:nvGrpSpPr>
        <p:grpSpPr>
          <a:xfrm>
            <a:off x="9176809" y="5722087"/>
            <a:ext cx="2695434" cy="836270"/>
            <a:chOff x="9046849" y="5395669"/>
            <a:chExt cx="2695434" cy="836270"/>
          </a:xfrm>
        </p:grpSpPr>
        <p:sp>
          <p:nvSpPr>
            <p:cNvPr id="57" name="CuadroTexto 196"/>
            <p:cNvSpPr txBox="1"/>
            <p:nvPr/>
          </p:nvSpPr>
          <p:spPr>
            <a:xfrm>
              <a:off x="9046849" y="5395669"/>
              <a:ext cx="2693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2800" b="1" dirty="0">
                  <a:solidFill>
                    <a:srgbClr val="10253F"/>
                  </a:solidFill>
                </a:rPr>
                <a:t>$3,262,836,900</a:t>
              </a:r>
            </a:p>
          </p:txBody>
        </p:sp>
        <p:cxnSp>
          <p:nvCxnSpPr>
            <p:cNvPr id="58" name="Conector recto 57"/>
            <p:cNvCxnSpPr/>
            <p:nvPr/>
          </p:nvCxnSpPr>
          <p:spPr>
            <a:xfrm>
              <a:off x="9178120" y="5927310"/>
              <a:ext cx="2451506" cy="0"/>
            </a:xfrm>
            <a:prstGeom prst="line">
              <a:avLst/>
            </a:prstGeom>
            <a:ln w="381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adroTexto 196"/>
            <p:cNvSpPr txBox="1"/>
            <p:nvPr/>
          </p:nvSpPr>
          <p:spPr>
            <a:xfrm>
              <a:off x="9048328" y="5954940"/>
              <a:ext cx="2693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b="1" dirty="0">
                  <a:solidFill>
                    <a:srgbClr val="10253F"/>
                  </a:solidFill>
                </a:rPr>
                <a:t>Presupuesto total ejercido</a:t>
              </a:r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6043102" y="2226673"/>
            <a:ext cx="2083188" cy="35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85B1"/>
                </a:solidFill>
              </a:rPr>
              <a:t>Capitulo 4000</a:t>
            </a:r>
          </a:p>
        </p:txBody>
      </p:sp>
      <p:sp>
        <p:nvSpPr>
          <p:cNvPr id="40" name="Rectángulo redondeado 39"/>
          <p:cNvSpPr/>
          <p:nvPr/>
        </p:nvSpPr>
        <p:spPr>
          <a:xfrm>
            <a:off x="6282481" y="5016223"/>
            <a:ext cx="1609907" cy="522450"/>
          </a:xfrm>
          <a:prstGeom prst="roundRect">
            <a:avLst/>
          </a:prstGeom>
          <a:solidFill>
            <a:srgbClr val="0085B1"/>
          </a:solidFill>
          <a:ln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Transferencias*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6510812" y="3730425"/>
            <a:ext cx="1093481" cy="54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85B1"/>
                </a:solidFill>
              </a:rPr>
              <a:t>0.5%</a:t>
            </a:r>
            <a:endParaRPr lang="es-MX" sz="2800" b="1" dirty="0">
              <a:solidFill>
                <a:srgbClr val="0085B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E4C02CBD-3FCC-4B0B-A188-9FACF2CEF774}"/>
              </a:ext>
            </a:extLst>
          </p:cNvPr>
          <p:cNvSpPr txBox="1"/>
          <p:nvPr/>
        </p:nvSpPr>
        <p:spPr>
          <a:xfrm>
            <a:off x="9925512" y="2111742"/>
            <a:ext cx="2098493" cy="35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D4FE"/>
                </a:solidFill>
              </a:rPr>
              <a:t>Capitulo 6000</a:t>
            </a:r>
          </a:p>
        </p:txBody>
      </p:sp>
      <p:sp>
        <p:nvSpPr>
          <p:cNvPr id="46" name="Rectángulo redondeado 47">
            <a:extLst>
              <a:ext uri="{FF2B5EF4-FFF2-40B4-BE49-F238E27FC236}">
                <a16:creationId xmlns:a16="http://schemas.microsoft.com/office/drawing/2014/main" xmlns="" id="{07E9DB4A-FD0C-477D-BF25-CD6B43FC8430}"/>
              </a:ext>
            </a:extLst>
          </p:cNvPr>
          <p:cNvSpPr/>
          <p:nvPr/>
        </p:nvSpPr>
        <p:spPr>
          <a:xfrm>
            <a:off x="10279046" y="4901292"/>
            <a:ext cx="1525865" cy="522450"/>
          </a:xfrm>
          <a:prstGeom prst="roundRect">
            <a:avLst/>
          </a:prstGeom>
          <a:solidFill>
            <a:srgbClr val="00D4FE"/>
          </a:solidFill>
          <a:ln>
            <a:solidFill>
              <a:srgbClr val="00D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Inversión pública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4F245932-58CB-413E-8993-F9BC7B8D422B}"/>
              </a:ext>
            </a:extLst>
          </p:cNvPr>
          <p:cNvSpPr txBox="1"/>
          <p:nvPr/>
        </p:nvSpPr>
        <p:spPr>
          <a:xfrm>
            <a:off x="10387133" y="3735524"/>
            <a:ext cx="1204784" cy="54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D4FE"/>
                </a:solidFill>
              </a:rPr>
              <a:t>0.2%</a:t>
            </a:r>
            <a:endParaRPr lang="es-MX" sz="2800" b="1" dirty="0">
              <a:solidFill>
                <a:srgbClr val="00D4FE"/>
              </a:solidFill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74BE4BF4-080E-48BD-B28A-AA3B41BA5D71}"/>
              </a:ext>
            </a:extLst>
          </p:cNvPr>
          <p:cNvSpPr txBox="1"/>
          <p:nvPr/>
        </p:nvSpPr>
        <p:spPr>
          <a:xfrm>
            <a:off x="2160692" y="2263947"/>
            <a:ext cx="2060395" cy="35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23C60"/>
                </a:solidFill>
              </a:rPr>
              <a:t>Capitulo 2000</a:t>
            </a:r>
          </a:p>
        </p:txBody>
      </p:sp>
      <p:sp>
        <p:nvSpPr>
          <p:cNvPr id="68" name="Rectángulo redondeado 22">
            <a:extLst>
              <a:ext uri="{FF2B5EF4-FFF2-40B4-BE49-F238E27FC236}">
                <a16:creationId xmlns:a16="http://schemas.microsoft.com/office/drawing/2014/main" xmlns="" id="{19CDA0F5-6E21-4F95-B1CD-C9EF723329A7}"/>
              </a:ext>
            </a:extLst>
          </p:cNvPr>
          <p:cNvSpPr/>
          <p:nvPr/>
        </p:nvSpPr>
        <p:spPr>
          <a:xfrm>
            <a:off x="2394744" y="5053497"/>
            <a:ext cx="1592292" cy="522450"/>
          </a:xfrm>
          <a:prstGeom prst="roundRect">
            <a:avLst/>
          </a:prstGeom>
          <a:solidFill>
            <a:srgbClr val="023C60"/>
          </a:solidFill>
          <a:ln>
            <a:solidFill>
              <a:srgbClr val="02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Materiales y Suministros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C0D02E47-5360-424A-8337-790B92FCDD51}"/>
              </a:ext>
            </a:extLst>
          </p:cNvPr>
          <p:cNvSpPr txBox="1"/>
          <p:nvPr/>
        </p:nvSpPr>
        <p:spPr>
          <a:xfrm>
            <a:off x="2657165" y="3730425"/>
            <a:ext cx="1041195" cy="54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23C60"/>
                </a:solidFill>
              </a:rPr>
              <a:t>4.0%</a:t>
            </a:r>
            <a:endParaRPr lang="es-MX" sz="2800" b="1" dirty="0">
              <a:solidFill>
                <a:srgbClr val="023C6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7390" y="1733251"/>
            <a:ext cx="1637574" cy="35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2">
                    <a:lumMod val="50000"/>
                  </a:schemeClr>
                </a:solidFill>
              </a:rPr>
              <a:t>Capitulo 1000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48210" y="3075061"/>
            <a:ext cx="1294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</a:rPr>
              <a:t>77.8%</a:t>
            </a:r>
            <a:endParaRPr lang="es-MX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94971" y="4465460"/>
            <a:ext cx="1382412" cy="579791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Servicios Personales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7964037" y="1733251"/>
            <a:ext cx="2060021" cy="35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A7C9"/>
                </a:solidFill>
              </a:rPr>
              <a:t>Capitulo 5000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8311090" y="4522801"/>
            <a:ext cx="1497891" cy="522450"/>
          </a:xfrm>
          <a:prstGeom prst="roundRect">
            <a:avLst/>
          </a:prstGeom>
          <a:solidFill>
            <a:srgbClr val="00A7C9"/>
          </a:solidFill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Bienes muebles**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8447142" y="3075061"/>
            <a:ext cx="1110820" cy="54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A7C9"/>
                </a:solidFill>
              </a:rPr>
              <a:t>1.7%</a:t>
            </a:r>
            <a:endParaRPr lang="es-MX" sz="2800" b="1" dirty="0">
              <a:solidFill>
                <a:srgbClr val="00A7C9"/>
              </a:solidFill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xmlns="" id="{3E14C963-DF12-43E6-82A3-B42365BC5188}"/>
              </a:ext>
            </a:extLst>
          </p:cNvPr>
          <p:cNvSpPr txBox="1"/>
          <p:nvPr/>
        </p:nvSpPr>
        <p:spPr>
          <a:xfrm>
            <a:off x="4048698" y="1733251"/>
            <a:ext cx="2011043" cy="35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6887"/>
                </a:solidFill>
              </a:rPr>
              <a:t>Capitulo 3000</a:t>
            </a:r>
          </a:p>
        </p:txBody>
      </p:sp>
      <p:sp>
        <p:nvSpPr>
          <p:cNvPr id="72" name="Rectángulo redondeado 31">
            <a:extLst>
              <a:ext uri="{FF2B5EF4-FFF2-40B4-BE49-F238E27FC236}">
                <a16:creationId xmlns:a16="http://schemas.microsoft.com/office/drawing/2014/main" xmlns="" id="{2B3A140F-6DB4-42A6-A457-E560D94EB3D0}"/>
              </a:ext>
            </a:extLst>
          </p:cNvPr>
          <p:cNvSpPr/>
          <p:nvPr/>
        </p:nvSpPr>
        <p:spPr>
          <a:xfrm>
            <a:off x="4277143" y="4522801"/>
            <a:ext cx="1554152" cy="522450"/>
          </a:xfrm>
          <a:prstGeom prst="roundRect">
            <a:avLst/>
          </a:prstGeom>
          <a:solidFill>
            <a:srgbClr val="006887"/>
          </a:solidFill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Servicios </a:t>
            </a:r>
            <a:r>
              <a:rPr lang="es-MX" sz="1600" b="1" dirty="0" smtClean="0"/>
              <a:t>Generales</a:t>
            </a:r>
            <a:endParaRPr lang="es-MX" sz="1400" b="1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xmlns="" id="{34A5E995-2944-4810-A5EE-9E0F273A55D9}"/>
              </a:ext>
            </a:extLst>
          </p:cNvPr>
          <p:cNvSpPr txBox="1"/>
          <p:nvPr/>
        </p:nvSpPr>
        <p:spPr>
          <a:xfrm>
            <a:off x="4467500" y="3075061"/>
            <a:ext cx="1260292" cy="54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6887"/>
                </a:solidFill>
              </a:rPr>
              <a:t>15.8%</a:t>
            </a:r>
            <a:endParaRPr lang="es-MX" sz="2800" b="1" dirty="0">
              <a:solidFill>
                <a:srgbClr val="006887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857872" y="3173603"/>
            <a:ext cx="556822" cy="556822"/>
          </a:xfrm>
          <a:prstGeom prst="rect">
            <a:avLst/>
          </a:prstGeom>
        </p:spPr>
      </p:pic>
      <p:pic>
        <p:nvPicPr>
          <p:cNvPr id="1032" name="Picture 8" descr="Resultado de imagen para transferencias icono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08" y="3164163"/>
            <a:ext cx="615600" cy="6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 descr="Dinero">
            <a:extLst>
              <a:ext uri="{FF2B5EF4-FFF2-40B4-BE49-F238E27FC236}">
                <a16:creationId xmlns:a16="http://schemas.microsoft.com/office/drawing/2014/main" xmlns="" id="{66A91F18-ADF1-4250-B14B-4D091B4055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666958" y="3161782"/>
            <a:ext cx="615600" cy="615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1567" y="2462650"/>
            <a:ext cx="2170364" cy="23410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968" y="1988200"/>
            <a:ext cx="2170364" cy="2347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94655" y="2008635"/>
            <a:ext cx="2164268" cy="23471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02562" y="2557900"/>
            <a:ext cx="2164268" cy="23410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57378" y="1935338"/>
            <a:ext cx="2164268" cy="2347163"/>
          </a:xfrm>
          <a:prstGeom prst="rect">
            <a:avLst/>
          </a:prstGeom>
        </p:spPr>
      </p:pic>
      <p:graphicFrame>
        <p:nvGraphicFramePr>
          <p:cNvPr id="53" name="Gráfico 52">
            <a:extLst>
              <a:ext uri="{FF2B5EF4-FFF2-40B4-BE49-F238E27FC236}">
                <a16:creationId xmlns:a16="http://schemas.microsoft.com/office/drawing/2014/main" xmlns="" id="{86D961B3-7E38-4D0E-90D5-614EA65A8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001823"/>
              </p:ext>
            </p:extLst>
          </p:nvPr>
        </p:nvGraphicFramePr>
        <p:xfrm>
          <a:off x="9938971" y="2566617"/>
          <a:ext cx="216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20671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9"/>
          <p:cNvGrpSpPr/>
          <p:nvPr/>
        </p:nvGrpSpPr>
        <p:grpSpPr>
          <a:xfrm>
            <a:off x="1873326" y="1937201"/>
            <a:ext cx="2558970" cy="3029768"/>
            <a:chOff x="4412729" y="1842147"/>
            <a:chExt cx="3384376" cy="4007032"/>
          </a:xfrm>
        </p:grpSpPr>
        <p:sp>
          <p:nvSpPr>
            <p:cNvPr id="12" name="53 Trapecio"/>
            <p:cNvSpPr/>
            <p:nvPr/>
          </p:nvSpPr>
          <p:spPr>
            <a:xfrm>
              <a:off x="4412729" y="2781721"/>
              <a:ext cx="3312368" cy="2303463"/>
            </a:xfrm>
            <a:prstGeom prst="trapezoid">
              <a:avLst>
                <a:gd name="adj" fmla="val 3974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CuadroTexto 196"/>
            <p:cNvSpPr txBox="1"/>
            <p:nvPr/>
          </p:nvSpPr>
          <p:spPr>
            <a:xfrm>
              <a:off x="5060802" y="5157192"/>
              <a:ext cx="2088232" cy="69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10253F"/>
                  </a:solidFill>
                </a:rPr>
                <a:t>4,210</a:t>
              </a:r>
              <a:endParaRPr lang="es-MX" sz="2800" b="1" dirty="0">
                <a:solidFill>
                  <a:srgbClr val="10253F"/>
                </a:solidFill>
              </a:endParaRPr>
            </a:p>
          </p:txBody>
        </p:sp>
        <p:pic>
          <p:nvPicPr>
            <p:cNvPr id="14" name="62 Imagen" descr="telefono v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-3759" b="63440"/>
            <a:stretch>
              <a:fillRect/>
            </a:stretch>
          </p:blipFill>
          <p:spPr>
            <a:xfrm>
              <a:off x="4556745" y="1842147"/>
              <a:ext cx="3240360" cy="938781"/>
            </a:xfrm>
            <a:prstGeom prst="rect">
              <a:avLst/>
            </a:prstGeom>
          </p:spPr>
        </p:pic>
        <p:pic>
          <p:nvPicPr>
            <p:cNvPr id="15" name="63 Imagen" descr="telefono v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55870" t="25343" r="28167" b="63440"/>
            <a:stretch>
              <a:fillRect/>
            </a:stretch>
          </p:blipFill>
          <p:spPr>
            <a:xfrm rot="10800000">
              <a:off x="4628755" y="5085184"/>
              <a:ext cx="432047" cy="288032"/>
            </a:xfrm>
            <a:prstGeom prst="rect">
              <a:avLst/>
            </a:prstGeom>
          </p:spPr>
        </p:pic>
        <p:pic>
          <p:nvPicPr>
            <p:cNvPr id="16" name="65 Imagen" descr="telefono v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55870" t="25343" r="28167" b="63440"/>
            <a:stretch>
              <a:fillRect/>
            </a:stretch>
          </p:blipFill>
          <p:spPr>
            <a:xfrm rot="10800000" flipH="1">
              <a:off x="7077026" y="5085184"/>
              <a:ext cx="432047" cy="288032"/>
            </a:xfrm>
            <a:prstGeom prst="rect">
              <a:avLst/>
            </a:prstGeom>
          </p:spPr>
        </p:pic>
        <p:sp>
          <p:nvSpPr>
            <p:cNvPr id="17" name="71 Elipse"/>
            <p:cNvSpPr/>
            <p:nvPr/>
          </p:nvSpPr>
          <p:spPr>
            <a:xfrm>
              <a:off x="5780683" y="3644900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5208278" y="5791858"/>
              <a:ext cx="1791761" cy="0"/>
            </a:xfrm>
            <a:prstGeom prst="line">
              <a:avLst/>
            </a:prstGeom>
            <a:ln w="38100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1837" y="1937201"/>
            <a:ext cx="2704662" cy="2805654"/>
          </a:xfrm>
          <a:prstGeom prst="rect">
            <a:avLst/>
          </a:prstGeom>
        </p:spPr>
      </p:pic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6871174" y="110740"/>
            <a:ext cx="4992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Aparatos telefónicos y computadoras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04" y="5301998"/>
            <a:ext cx="614220" cy="6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65"/>
          <p:cNvCxnSpPr/>
          <p:nvPr/>
        </p:nvCxnSpPr>
        <p:spPr>
          <a:xfrm flipH="1">
            <a:off x="6096000" y="2278194"/>
            <a:ext cx="1" cy="2645434"/>
          </a:xfrm>
          <a:prstGeom prst="line">
            <a:avLst/>
          </a:prstGeom>
          <a:ln w="38100">
            <a:solidFill>
              <a:srgbClr val="1025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9"/>
          <p:cNvGrpSpPr/>
          <p:nvPr/>
        </p:nvGrpSpPr>
        <p:grpSpPr>
          <a:xfrm>
            <a:off x="263352" y="2734216"/>
            <a:ext cx="1606280" cy="1435738"/>
            <a:chOff x="340799" y="2895331"/>
            <a:chExt cx="1606280" cy="1435738"/>
          </a:xfrm>
        </p:grpSpPr>
        <p:grpSp>
          <p:nvGrpSpPr>
            <p:cNvPr id="9" name="Grupo 20"/>
            <p:cNvGrpSpPr/>
            <p:nvPr/>
          </p:nvGrpSpPr>
          <p:grpSpPr>
            <a:xfrm>
              <a:off x="340799" y="3094060"/>
              <a:ext cx="1606280" cy="1152139"/>
              <a:chOff x="4281079" y="3094060"/>
              <a:chExt cx="1606280" cy="1152139"/>
            </a:xfrm>
          </p:grpSpPr>
          <p:sp>
            <p:nvSpPr>
              <p:cNvPr id="23" name="CuadroTexto 22"/>
              <p:cNvSpPr txBox="1"/>
              <p:nvPr/>
            </p:nvSpPr>
            <p:spPr>
              <a:xfrm>
                <a:off x="4281079" y="3507535"/>
                <a:ext cx="16062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>
                    <a:solidFill>
                      <a:srgbClr val="31859C"/>
                    </a:solidFill>
                  </a:rPr>
                  <a:t>Aparatos telefónicos móviles</a:t>
                </a:r>
              </a:p>
            </p:txBody>
          </p:sp>
          <p:sp>
            <p:nvSpPr>
              <p:cNvPr id="24" name="Rectángulo redondeado 23"/>
              <p:cNvSpPr/>
              <p:nvPr/>
            </p:nvSpPr>
            <p:spPr>
              <a:xfrm>
                <a:off x="4569111" y="3094060"/>
                <a:ext cx="1001444" cy="326251"/>
              </a:xfrm>
              <a:prstGeom prst="roundRect">
                <a:avLst/>
              </a:prstGeom>
              <a:solidFill>
                <a:srgbClr val="31859C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12.7%</a:t>
                </a:r>
                <a:endParaRPr lang="es-MX" b="1" dirty="0"/>
              </a:p>
            </p:txBody>
          </p:sp>
        </p:grpSp>
        <p:sp>
          <p:nvSpPr>
            <p:cNvPr id="22" name="Rectángulo redondeado 21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10" name="Grupo 24"/>
          <p:cNvGrpSpPr/>
          <p:nvPr/>
        </p:nvGrpSpPr>
        <p:grpSpPr>
          <a:xfrm>
            <a:off x="4386032" y="2734216"/>
            <a:ext cx="1606280" cy="1435738"/>
            <a:chOff x="340799" y="2895331"/>
            <a:chExt cx="1606280" cy="1435738"/>
          </a:xfrm>
        </p:grpSpPr>
        <p:grpSp>
          <p:nvGrpSpPr>
            <p:cNvPr id="11" name="Grupo 25"/>
            <p:cNvGrpSpPr/>
            <p:nvPr/>
          </p:nvGrpSpPr>
          <p:grpSpPr>
            <a:xfrm>
              <a:off x="340799" y="3094060"/>
              <a:ext cx="1606280" cy="1152139"/>
              <a:chOff x="4281079" y="3094060"/>
              <a:chExt cx="1606280" cy="1152139"/>
            </a:xfrm>
          </p:grpSpPr>
          <p:sp>
            <p:nvSpPr>
              <p:cNvPr id="28" name="CuadroTexto 27"/>
              <p:cNvSpPr txBox="1"/>
              <p:nvPr/>
            </p:nvSpPr>
            <p:spPr>
              <a:xfrm>
                <a:off x="4281079" y="3507535"/>
                <a:ext cx="16062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>
                    <a:solidFill>
                      <a:srgbClr val="10243E"/>
                    </a:solidFill>
                  </a:rPr>
                  <a:t>Aparatos telefónicos</a:t>
                </a:r>
              </a:p>
              <a:p>
                <a:pPr algn="ctr"/>
                <a:r>
                  <a:rPr lang="es-MX" sz="1400" b="1" dirty="0">
                    <a:solidFill>
                      <a:srgbClr val="10243E"/>
                    </a:solidFill>
                  </a:rPr>
                  <a:t>fijos</a:t>
                </a:r>
              </a:p>
            </p:txBody>
          </p:sp>
          <p:sp>
            <p:nvSpPr>
              <p:cNvPr id="29" name="Rectángulo redondeado 28"/>
              <p:cNvSpPr/>
              <p:nvPr/>
            </p:nvSpPr>
            <p:spPr>
              <a:xfrm>
                <a:off x="4652171" y="3094060"/>
                <a:ext cx="864096" cy="326251"/>
              </a:xfrm>
              <a:prstGeom prst="roundRect">
                <a:avLst/>
              </a:prstGeom>
              <a:solidFill>
                <a:srgbClr val="10243E"/>
              </a:solidFill>
              <a:ln>
                <a:solidFill>
                  <a:srgbClr val="1024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87.3%</a:t>
                </a:r>
                <a:endParaRPr lang="es-MX" b="1" dirty="0"/>
              </a:p>
            </p:txBody>
          </p:sp>
        </p:grpSp>
        <p:sp>
          <p:nvSpPr>
            <p:cNvPr id="27" name="Rectángulo redondeado 26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20" name="Grupo 29"/>
          <p:cNvGrpSpPr/>
          <p:nvPr/>
        </p:nvGrpSpPr>
        <p:grpSpPr>
          <a:xfrm>
            <a:off x="1317567" y="5268584"/>
            <a:ext cx="3779380" cy="617626"/>
            <a:chOff x="2229093" y="5527258"/>
            <a:chExt cx="3779380" cy="617626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2229093" y="5530346"/>
              <a:ext cx="614538" cy="614538"/>
            </a:xfrm>
            <a:prstGeom prst="rect">
              <a:avLst/>
            </a:prstGeom>
          </p:spPr>
        </p:pic>
        <p:pic>
          <p:nvPicPr>
            <p:cNvPr id="32" name="28 Imagen" descr="hombre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64269" y="5527258"/>
              <a:ext cx="687957" cy="616845"/>
            </a:xfrm>
            <a:prstGeom prst="rect">
              <a:avLst/>
            </a:prstGeom>
          </p:spPr>
        </p:pic>
        <p:sp>
          <p:nvSpPr>
            <p:cNvPr id="33" name="Multiplicar 32"/>
            <p:cNvSpPr/>
            <p:nvPr/>
          </p:nvSpPr>
          <p:spPr>
            <a:xfrm>
              <a:off x="2994338" y="5576252"/>
              <a:ext cx="541889" cy="518856"/>
            </a:xfrm>
            <a:prstGeom prst="mathMultiply">
              <a:avLst/>
            </a:prstGeom>
            <a:solidFill>
              <a:srgbClr val="10243E"/>
            </a:solidFill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4206100" y="5580695"/>
              <a:ext cx="1802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10243E"/>
                  </a:solidFill>
                </a:rPr>
                <a:t>75.0</a:t>
              </a:r>
              <a:r>
                <a:rPr lang="es-MX" sz="1050" b="1" dirty="0" smtClean="0">
                  <a:solidFill>
                    <a:srgbClr val="10243E"/>
                  </a:solidFill>
                </a:rPr>
                <a:t> </a:t>
              </a:r>
              <a:r>
                <a:rPr lang="es-MX" sz="1000" b="1" dirty="0">
                  <a:solidFill>
                    <a:srgbClr val="10243E"/>
                  </a:solidFill>
                </a:rPr>
                <a:t>por cada 100 servidores públicos</a:t>
              </a:r>
            </a:p>
          </p:txBody>
        </p:sp>
      </p:grpSp>
      <p:grpSp>
        <p:nvGrpSpPr>
          <p:cNvPr id="21" name="Grupo 34"/>
          <p:cNvGrpSpPr/>
          <p:nvPr/>
        </p:nvGrpSpPr>
        <p:grpSpPr>
          <a:xfrm>
            <a:off x="8433831" y="5271204"/>
            <a:ext cx="3014135" cy="616845"/>
            <a:chOff x="2994338" y="5527258"/>
            <a:chExt cx="3014135" cy="616845"/>
          </a:xfrm>
        </p:grpSpPr>
        <p:pic>
          <p:nvPicPr>
            <p:cNvPr id="36" name="28 Imagen" descr="hombre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64269" y="5527258"/>
              <a:ext cx="687957" cy="616845"/>
            </a:xfrm>
            <a:prstGeom prst="rect">
              <a:avLst/>
            </a:prstGeom>
          </p:spPr>
        </p:pic>
        <p:sp>
          <p:nvSpPr>
            <p:cNvPr id="37" name="Multiplicar 36"/>
            <p:cNvSpPr/>
            <p:nvPr/>
          </p:nvSpPr>
          <p:spPr>
            <a:xfrm>
              <a:off x="2994338" y="5576252"/>
              <a:ext cx="541889" cy="518856"/>
            </a:xfrm>
            <a:prstGeom prst="mathMultiply">
              <a:avLst/>
            </a:prstGeom>
            <a:solidFill>
              <a:srgbClr val="10243E"/>
            </a:solidFill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4206100" y="5580695"/>
              <a:ext cx="1802373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10243E"/>
                  </a:solidFill>
                </a:rPr>
                <a:t>101.6</a:t>
              </a:r>
              <a:r>
                <a:rPr lang="es-MX" sz="1050" b="1" dirty="0" smtClean="0">
                  <a:solidFill>
                    <a:srgbClr val="10243E"/>
                  </a:solidFill>
                </a:rPr>
                <a:t> </a:t>
              </a:r>
              <a:r>
                <a:rPr lang="es-MX" sz="1000" b="1" dirty="0">
                  <a:solidFill>
                    <a:srgbClr val="10243E"/>
                  </a:solidFill>
                </a:rPr>
                <a:t>por cada 100 servidores públicos</a:t>
              </a:r>
            </a:p>
          </p:txBody>
        </p:sp>
      </p:grpSp>
      <p:grpSp>
        <p:nvGrpSpPr>
          <p:cNvPr id="25" name="Grupo 38"/>
          <p:cNvGrpSpPr/>
          <p:nvPr/>
        </p:nvGrpSpPr>
        <p:grpSpPr>
          <a:xfrm>
            <a:off x="6199688" y="2734216"/>
            <a:ext cx="1606280" cy="1435738"/>
            <a:chOff x="340799" y="2895331"/>
            <a:chExt cx="1606280" cy="1435738"/>
          </a:xfrm>
        </p:grpSpPr>
        <p:grpSp>
          <p:nvGrpSpPr>
            <p:cNvPr id="26" name="Grupo 39"/>
            <p:cNvGrpSpPr/>
            <p:nvPr/>
          </p:nvGrpSpPr>
          <p:grpSpPr>
            <a:xfrm>
              <a:off x="340799" y="3094060"/>
              <a:ext cx="1606280" cy="936695"/>
              <a:chOff x="4281079" y="3094060"/>
              <a:chExt cx="1606280" cy="936695"/>
            </a:xfrm>
          </p:grpSpPr>
          <p:sp>
            <p:nvSpPr>
              <p:cNvPr id="42" name="CuadroTexto 41"/>
              <p:cNvSpPr txBox="1"/>
              <p:nvPr/>
            </p:nvSpPr>
            <p:spPr>
              <a:xfrm>
                <a:off x="4281079" y="3507535"/>
                <a:ext cx="1606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>
                    <a:solidFill>
                      <a:srgbClr val="10243E"/>
                    </a:solidFill>
                  </a:rPr>
                  <a:t>Computadoras</a:t>
                </a:r>
              </a:p>
              <a:p>
                <a:pPr algn="ctr"/>
                <a:r>
                  <a:rPr lang="es-MX" sz="1400" b="1" dirty="0">
                    <a:solidFill>
                      <a:srgbClr val="10243E"/>
                    </a:solidFill>
                  </a:rPr>
                  <a:t>portátiles</a:t>
                </a:r>
              </a:p>
            </p:txBody>
          </p:sp>
          <p:sp>
            <p:nvSpPr>
              <p:cNvPr id="43" name="Rectángulo redondeado 42"/>
              <p:cNvSpPr/>
              <p:nvPr/>
            </p:nvSpPr>
            <p:spPr>
              <a:xfrm>
                <a:off x="4652171" y="3094060"/>
                <a:ext cx="864096" cy="326251"/>
              </a:xfrm>
              <a:prstGeom prst="roundRect">
                <a:avLst/>
              </a:prstGeom>
              <a:solidFill>
                <a:srgbClr val="10243E"/>
              </a:solidFill>
              <a:ln>
                <a:solidFill>
                  <a:srgbClr val="1024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13.2%</a:t>
                </a:r>
                <a:endParaRPr lang="es-MX" b="1" dirty="0"/>
              </a:p>
            </p:txBody>
          </p:sp>
        </p:grpSp>
        <p:sp>
          <p:nvSpPr>
            <p:cNvPr id="41" name="Rectángulo redondeado 40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102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0" name="Grupo 43"/>
          <p:cNvGrpSpPr/>
          <p:nvPr/>
        </p:nvGrpSpPr>
        <p:grpSpPr>
          <a:xfrm>
            <a:off x="10322368" y="2734216"/>
            <a:ext cx="1606280" cy="1435738"/>
            <a:chOff x="340799" y="2895331"/>
            <a:chExt cx="1606280" cy="1435738"/>
          </a:xfrm>
        </p:grpSpPr>
        <p:grpSp>
          <p:nvGrpSpPr>
            <p:cNvPr id="35" name="Grupo 44"/>
            <p:cNvGrpSpPr/>
            <p:nvPr/>
          </p:nvGrpSpPr>
          <p:grpSpPr>
            <a:xfrm>
              <a:off x="340799" y="3094060"/>
              <a:ext cx="1606280" cy="936695"/>
              <a:chOff x="4281079" y="3094060"/>
              <a:chExt cx="1606280" cy="936695"/>
            </a:xfrm>
          </p:grpSpPr>
          <p:sp>
            <p:nvSpPr>
              <p:cNvPr id="47" name="CuadroTexto 46"/>
              <p:cNvSpPr txBox="1"/>
              <p:nvPr/>
            </p:nvSpPr>
            <p:spPr>
              <a:xfrm>
                <a:off x="4281079" y="3507535"/>
                <a:ext cx="1606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>
                    <a:solidFill>
                      <a:srgbClr val="31859C"/>
                    </a:solidFill>
                  </a:rPr>
                  <a:t>Computadoras de escritorio</a:t>
                </a:r>
              </a:p>
            </p:txBody>
          </p:sp>
          <p:sp>
            <p:nvSpPr>
              <p:cNvPr id="48" name="Rectángulo redondeado 47"/>
              <p:cNvSpPr/>
              <p:nvPr/>
            </p:nvSpPr>
            <p:spPr>
              <a:xfrm>
                <a:off x="4652171" y="3094060"/>
                <a:ext cx="864096" cy="326251"/>
              </a:xfrm>
              <a:prstGeom prst="roundRect">
                <a:avLst/>
              </a:prstGeom>
              <a:solidFill>
                <a:srgbClr val="31859C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/>
                  <a:t>86.8%</a:t>
                </a:r>
                <a:endParaRPr lang="es-MX" b="1" dirty="0"/>
              </a:p>
            </p:txBody>
          </p:sp>
        </p:grpSp>
        <p:sp>
          <p:nvSpPr>
            <p:cNvPr id="46" name="Rectángulo redondeado 45"/>
            <p:cNvSpPr/>
            <p:nvPr/>
          </p:nvSpPr>
          <p:spPr>
            <a:xfrm>
              <a:off x="478951" y="2895331"/>
              <a:ext cx="1329976" cy="1435738"/>
            </a:xfrm>
            <a:prstGeom prst="roundRect">
              <a:avLst/>
            </a:prstGeom>
            <a:no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50" name="CuadroTexto 196"/>
          <p:cNvSpPr txBox="1"/>
          <p:nvPr/>
        </p:nvSpPr>
        <p:spPr>
          <a:xfrm>
            <a:off x="8192706" y="4389303"/>
            <a:ext cx="180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10253F"/>
                </a:solidFill>
              </a:rPr>
              <a:t>5,702</a:t>
            </a:r>
            <a:endParaRPr lang="es-MX" sz="2800" b="1" dirty="0">
              <a:solidFill>
                <a:srgbClr val="10253F"/>
              </a:solidFill>
            </a:endParaRPr>
          </a:p>
        </p:txBody>
      </p:sp>
      <p:cxnSp>
        <p:nvCxnSpPr>
          <p:cNvPr id="51" name="Conector recto 50"/>
          <p:cNvCxnSpPr/>
          <p:nvPr/>
        </p:nvCxnSpPr>
        <p:spPr>
          <a:xfrm>
            <a:off x="8418933" y="4869182"/>
            <a:ext cx="135477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</a:rPr>
              <a:t>2016 </a:t>
            </a:r>
            <a:r>
              <a:rPr lang="es-MX" sz="1400" b="1" dirty="0">
                <a:solidFill>
                  <a:srgbClr val="10253F"/>
                </a:solidFill>
              </a:rPr>
              <a:t>se reportaron</a:t>
            </a:r>
            <a:r>
              <a:rPr lang="es-MX" sz="1600" b="1" dirty="0">
                <a:solidFill>
                  <a:srgbClr val="31859C"/>
                </a:solidFill>
              </a:rPr>
              <a:t> mil 685 aparatos telefónicos </a:t>
            </a:r>
            <a:r>
              <a:rPr lang="es-MX" sz="1400" b="1" dirty="0">
                <a:solidFill>
                  <a:srgbClr val="10253F"/>
                </a:solidFill>
              </a:rPr>
              <a:t>en la CNDH y</a:t>
            </a:r>
            <a:r>
              <a:rPr lang="es-MX" sz="1400" b="1" dirty="0">
                <a:solidFill>
                  <a:srgbClr val="31859C"/>
                </a:solidFill>
              </a:rPr>
              <a:t> </a:t>
            </a:r>
            <a:r>
              <a:rPr lang="es-MX" sz="1600" b="1" dirty="0">
                <a:solidFill>
                  <a:srgbClr val="31859C"/>
                </a:solidFill>
              </a:rPr>
              <a:t>2</a:t>
            </a:r>
            <a:r>
              <a:rPr lang="es-MX" sz="1400" b="1" dirty="0">
                <a:solidFill>
                  <a:srgbClr val="31859C"/>
                </a:solidFill>
              </a:rPr>
              <a:t> </a:t>
            </a:r>
            <a:r>
              <a:rPr lang="es-MX" sz="1600" b="1" dirty="0">
                <a:solidFill>
                  <a:srgbClr val="31859C"/>
                </a:solidFill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</a:rPr>
              <a:t>525 </a:t>
            </a:r>
            <a:r>
              <a:rPr lang="es-MX" sz="1400" b="1" dirty="0">
                <a:solidFill>
                  <a:srgbClr val="10253F"/>
                </a:solidFill>
              </a:rPr>
              <a:t>en los </a:t>
            </a:r>
            <a:r>
              <a:rPr lang="es-MX" sz="1400" b="1" dirty="0" smtClean="0">
                <a:solidFill>
                  <a:srgbClr val="10253F"/>
                </a:solidFill>
              </a:rPr>
              <a:t>OPDH’s. Asimismo, se registraron</a:t>
            </a:r>
            <a:r>
              <a:rPr lang="es-MX" sz="1400" b="1" dirty="0" smtClean="0">
                <a:solidFill>
                  <a:srgbClr val="31859C"/>
                </a:solidFill>
              </a:rPr>
              <a:t> </a:t>
            </a:r>
            <a:r>
              <a:rPr lang="es-MX" sz="1600" b="1" dirty="0">
                <a:solidFill>
                  <a:srgbClr val="31859C"/>
                </a:solidFill>
              </a:rPr>
              <a:t>mil 892</a:t>
            </a:r>
            <a:r>
              <a:rPr lang="es-MX" sz="1400" b="1" dirty="0">
                <a:solidFill>
                  <a:srgbClr val="31859C"/>
                </a:solidFill>
              </a:rPr>
              <a:t> </a:t>
            </a:r>
            <a:r>
              <a:rPr lang="es-MX" sz="1600" b="1" dirty="0">
                <a:solidFill>
                  <a:srgbClr val="31859C"/>
                </a:solidFill>
              </a:rPr>
              <a:t>computadoras</a:t>
            </a:r>
            <a:r>
              <a:rPr lang="es-MX" sz="1400" b="1" dirty="0">
                <a:solidFill>
                  <a:srgbClr val="10253F"/>
                </a:solidFill>
              </a:rPr>
              <a:t> en la CNDH y </a:t>
            </a:r>
            <a:r>
              <a:rPr lang="es-MX" sz="1600" b="1" dirty="0">
                <a:solidFill>
                  <a:srgbClr val="31859C"/>
                </a:solidFill>
              </a:rPr>
              <a:t>3</a:t>
            </a:r>
            <a:r>
              <a:rPr lang="es-MX" sz="1400" b="1" dirty="0">
                <a:solidFill>
                  <a:srgbClr val="31859C"/>
                </a:solidFill>
              </a:rPr>
              <a:t> </a:t>
            </a:r>
            <a:r>
              <a:rPr lang="es-MX" sz="1600" b="1" dirty="0">
                <a:solidFill>
                  <a:srgbClr val="31859C"/>
                </a:solidFill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</a:rPr>
              <a:t>810 </a:t>
            </a:r>
            <a:r>
              <a:rPr lang="es-MX" sz="1400" b="1" dirty="0">
                <a:solidFill>
                  <a:srgbClr val="10253F"/>
                </a:solidFill>
              </a:rPr>
              <a:t>en los OPDH’s, presentando la siguiente distribución: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5780" y="2534873"/>
            <a:ext cx="1932599" cy="199356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6715" y="1896542"/>
            <a:ext cx="2651990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921093" y="110740"/>
            <a:ext cx="2942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Gobierno electrónico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Durante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s-MX" sz="1600" b="1" dirty="0">
                <a:solidFill>
                  <a:srgbClr val="31859C"/>
                </a:solidFill>
              </a:rPr>
              <a:t>CNDH y los 32 </a:t>
            </a:r>
            <a:r>
              <a:rPr lang="es-MX" sz="1600" b="1" dirty="0" smtClean="0">
                <a:solidFill>
                  <a:srgbClr val="31859C"/>
                </a:solidFill>
              </a:rPr>
              <a:t>OPDH’s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contaron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con un </a:t>
            </a:r>
            <a:r>
              <a:rPr lang="es-MX" sz="1600" b="1" dirty="0">
                <a:solidFill>
                  <a:srgbClr val="31859C"/>
                </a:solidFill>
              </a:rPr>
              <a:t>sitio WEB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conteniendo </a:t>
            </a:r>
            <a:r>
              <a:rPr lang="es-MX" sz="1600" b="1" dirty="0" smtClean="0">
                <a:solidFill>
                  <a:srgbClr val="31859C"/>
                </a:solidFill>
              </a:rPr>
              <a:t>100</a:t>
            </a:r>
            <a:r>
              <a:rPr lang="es-MX" sz="1600" b="1" dirty="0">
                <a:solidFill>
                  <a:srgbClr val="31859C"/>
                </a:solidFill>
              </a:rPr>
              <a:t>%</a:t>
            </a:r>
            <a:r>
              <a:rPr lang="es-MX" sz="1400" b="1" dirty="0">
                <a:solidFill>
                  <a:srgbClr val="31859C"/>
                </a:solidFill>
              </a:rPr>
              <a:t>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de éstos </a:t>
            </a:r>
            <a:r>
              <a:rPr lang="es-MX" sz="1600" b="1" dirty="0">
                <a:solidFill>
                  <a:srgbClr val="31859C"/>
                </a:solidFill>
              </a:rPr>
              <a:t>información sobre la CNDH </a:t>
            </a:r>
            <a:r>
              <a:rPr lang="es-MX" sz="1600" b="1" dirty="0" smtClean="0">
                <a:solidFill>
                  <a:srgbClr val="31859C"/>
                </a:solidFill>
              </a:rPr>
              <a:t>y/o </a:t>
            </a:r>
            <a:r>
              <a:rPr lang="es-MX" sz="1600" b="1" dirty="0">
                <a:solidFill>
                  <a:srgbClr val="31859C"/>
                </a:solidFill>
              </a:rPr>
              <a:t>los OPDH’s</a:t>
            </a:r>
            <a:r>
              <a:rPr lang="es-MX" sz="1400" b="1" dirty="0">
                <a:solidFill>
                  <a:srgbClr val="31859C"/>
                </a:solidFill>
              </a:rPr>
              <a:t>.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 A continuación se presenta la proporción de los sitios WEB de acuerdo con la información que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contuvieron: </a:t>
            </a:r>
            <a:endParaRPr lang="es-MX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Grupo 9"/>
          <p:cNvGrpSpPr/>
          <p:nvPr/>
        </p:nvGrpSpPr>
        <p:grpSpPr>
          <a:xfrm>
            <a:off x="690492" y="1963851"/>
            <a:ext cx="10826117" cy="1398139"/>
            <a:chOff x="334963" y="2921057"/>
            <a:chExt cx="10826117" cy="1304857"/>
          </a:xfrm>
          <a:solidFill>
            <a:srgbClr val="10253F"/>
          </a:solidFill>
        </p:grpSpPr>
        <p:sp>
          <p:nvSpPr>
            <p:cNvPr id="41" name="Rectángulo redondeado 40"/>
            <p:cNvSpPr/>
            <p:nvPr/>
          </p:nvSpPr>
          <p:spPr>
            <a:xfrm>
              <a:off x="2576513" y="2921058"/>
              <a:ext cx="1859917" cy="1304855"/>
            </a:xfrm>
            <a:prstGeom prst="roundRect">
              <a:avLst/>
            </a:prstGeom>
            <a:grpFill/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2" name="Rectángulo redondeado 41"/>
            <p:cNvSpPr/>
            <p:nvPr/>
          </p:nvSpPr>
          <p:spPr>
            <a:xfrm>
              <a:off x="4818063" y="2921057"/>
              <a:ext cx="1859917" cy="1304855"/>
            </a:xfrm>
            <a:prstGeom prst="roundRect">
              <a:avLst/>
            </a:prstGeom>
            <a:grpFill/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3" name="Rectángulo redondeado 42"/>
            <p:cNvSpPr/>
            <p:nvPr/>
          </p:nvSpPr>
          <p:spPr>
            <a:xfrm>
              <a:off x="7059613" y="2921057"/>
              <a:ext cx="1859917" cy="1304855"/>
            </a:xfrm>
            <a:prstGeom prst="roundRect">
              <a:avLst/>
            </a:prstGeom>
            <a:grpFill/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4" name="Rectángulo redondeado 43"/>
            <p:cNvSpPr/>
            <p:nvPr/>
          </p:nvSpPr>
          <p:spPr>
            <a:xfrm>
              <a:off x="9301163" y="2921057"/>
              <a:ext cx="1859917" cy="1304855"/>
            </a:xfrm>
            <a:prstGeom prst="roundRect">
              <a:avLst/>
            </a:prstGeom>
            <a:grpFill/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0" name="Rectángulo redondeado 39"/>
            <p:cNvSpPr/>
            <p:nvPr/>
          </p:nvSpPr>
          <p:spPr>
            <a:xfrm>
              <a:off x="334963" y="2921059"/>
              <a:ext cx="1859917" cy="1304855"/>
            </a:xfrm>
            <a:prstGeom prst="roundRect">
              <a:avLst/>
            </a:prstGeom>
            <a:grpFill/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8" name="Grupo 13"/>
          <p:cNvGrpSpPr/>
          <p:nvPr/>
        </p:nvGrpSpPr>
        <p:grpSpPr>
          <a:xfrm>
            <a:off x="928096" y="2056951"/>
            <a:ext cx="10394890" cy="560625"/>
            <a:chOff x="872781" y="2397999"/>
            <a:chExt cx="10394890" cy="523220"/>
          </a:xfrm>
          <a:solidFill>
            <a:srgbClr val="10253F"/>
          </a:solidFill>
        </p:grpSpPr>
        <p:sp>
          <p:nvSpPr>
            <p:cNvPr id="35" name="CuadroTexto 34"/>
            <p:cNvSpPr txBox="1"/>
            <p:nvPr/>
          </p:nvSpPr>
          <p:spPr>
            <a:xfrm>
              <a:off x="872781" y="2397999"/>
              <a:ext cx="1554254" cy="488311"/>
            </a:xfrm>
            <a:prstGeom prst="rect">
              <a:avLst/>
            </a:prstGeom>
            <a:grpFill/>
            <a:ln>
              <a:solidFill>
                <a:srgbClr val="10253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2800" b="1" dirty="0" smtClean="0">
                  <a:solidFill>
                    <a:schemeClr val="bg1">
                      <a:lumMod val="85000"/>
                    </a:schemeClr>
                  </a:solidFill>
                </a:rPr>
                <a:t>100.0%</a:t>
              </a:r>
              <a:endParaRPr lang="es-MX" sz="28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3230136" y="2397999"/>
              <a:ext cx="1254198" cy="488311"/>
            </a:xfrm>
            <a:prstGeom prst="rect">
              <a:avLst/>
            </a:prstGeom>
            <a:grpFill/>
            <a:ln>
              <a:solidFill>
                <a:srgbClr val="10253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chemeClr val="bg1">
                      <a:lumMod val="85000"/>
                    </a:schemeClr>
                  </a:solidFill>
                </a:rPr>
                <a:t>75.8%</a:t>
              </a:r>
              <a:endParaRPr lang="es-MX" sz="28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5330773" y="2397999"/>
              <a:ext cx="1469482" cy="488311"/>
            </a:xfrm>
            <a:prstGeom prst="rect">
              <a:avLst/>
            </a:prstGeom>
            <a:grpFill/>
            <a:ln>
              <a:solidFill>
                <a:srgbClr val="10253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chemeClr val="bg1">
                      <a:lumMod val="85000"/>
                    </a:schemeClr>
                  </a:solidFill>
                </a:rPr>
                <a:t>81.8%</a:t>
              </a:r>
              <a:endParaRPr lang="es-MX" sz="28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7649400" y="2397999"/>
              <a:ext cx="1287091" cy="488311"/>
            </a:xfrm>
            <a:prstGeom prst="rect">
              <a:avLst/>
            </a:prstGeom>
            <a:grpFill/>
            <a:ln>
              <a:solidFill>
                <a:srgbClr val="10253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chemeClr val="bg1">
                      <a:lumMod val="85000"/>
                    </a:schemeClr>
                  </a:solidFill>
                </a:rPr>
                <a:t>78.8%</a:t>
              </a:r>
              <a:endParaRPr lang="es-MX" sz="28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9873432" y="2397999"/>
              <a:ext cx="1394239" cy="523220"/>
            </a:xfrm>
            <a:prstGeom prst="rect">
              <a:avLst/>
            </a:prstGeom>
            <a:grpFill/>
            <a:ln>
              <a:solidFill>
                <a:srgbClr val="10253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>
                      <a:lumMod val="85000"/>
                    </a:schemeClr>
                  </a:solidFill>
                </a:rPr>
                <a:t>33.3%</a:t>
              </a:r>
            </a:p>
          </p:txBody>
        </p:sp>
      </p:grpSp>
      <p:grpSp>
        <p:nvGrpSpPr>
          <p:cNvPr id="9" name="Grupo 14"/>
          <p:cNvGrpSpPr/>
          <p:nvPr/>
        </p:nvGrpSpPr>
        <p:grpSpPr>
          <a:xfrm>
            <a:off x="647367" y="3529686"/>
            <a:ext cx="1903041" cy="1398137"/>
            <a:chOff x="601311" y="3784653"/>
            <a:chExt cx="1903041" cy="1304855"/>
          </a:xfrm>
          <a:solidFill>
            <a:srgbClr val="10253F"/>
          </a:solidFill>
        </p:grpSpPr>
        <p:sp>
          <p:nvSpPr>
            <p:cNvPr id="32" name="Rectángulo redondeado 31"/>
            <p:cNvSpPr/>
            <p:nvPr/>
          </p:nvSpPr>
          <p:spPr>
            <a:xfrm>
              <a:off x="644435" y="3784653"/>
              <a:ext cx="1859917" cy="1304855"/>
            </a:xfrm>
            <a:prstGeom prst="roundRect">
              <a:avLst/>
            </a:prstGeom>
            <a:noFill/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601311" y="4573483"/>
              <a:ext cx="1888047" cy="488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10253F"/>
                  </a:solidFill>
                </a:rPr>
                <a:t>Sobre la CNDH y OPDH’s</a:t>
              </a:r>
            </a:p>
          </p:txBody>
        </p:sp>
      </p:grpSp>
      <p:grpSp>
        <p:nvGrpSpPr>
          <p:cNvPr id="10" name="Grupo 15"/>
          <p:cNvGrpSpPr/>
          <p:nvPr/>
        </p:nvGrpSpPr>
        <p:grpSpPr>
          <a:xfrm>
            <a:off x="2925944" y="3529686"/>
            <a:ext cx="1876096" cy="1398137"/>
            <a:chOff x="644435" y="3784653"/>
            <a:chExt cx="1876096" cy="1304855"/>
          </a:xfrm>
          <a:solidFill>
            <a:srgbClr val="10253F"/>
          </a:solidFill>
        </p:grpSpPr>
        <p:sp>
          <p:nvSpPr>
            <p:cNvPr id="30" name="Rectángulo redondeado 29"/>
            <p:cNvSpPr/>
            <p:nvPr/>
          </p:nvSpPr>
          <p:spPr>
            <a:xfrm>
              <a:off x="644435" y="3784653"/>
              <a:ext cx="1859917" cy="1304855"/>
            </a:xfrm>
            <a:prstGeom prst="roundRect">
              <a:avLst/>
            </a:prstGeom>
            <a:noFill/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676466" y="4573483"/>
              <a:ext cx="1844065" cy="4689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10253F"/>
                  </a:solidFill>
                </a:rPr>
                <a:t>Sobre programas públicos</a:t>
              </a:r>
            </a:p>
          </p:txBody>
        </p:sp>
      </p:grpSp>
      <p:grpSp>
        <p:nvGrpSpPr>
          <p:cNvPr id="11" name="Grupo 16"/>
          <p:cNvGrpSpPr/>
          <p:nvPr/>
        </p:nvGrpSpPr>
        <p:grpSpPr>
          <a:xfrm>
            <a:off x="5167494" y="3543420"/>
            <a:ext cx="4125614" cy="1398137"/>
            <a:chOff x="644435" y="3784653"/>
            <a:chExt cx="4125614" cy="1304855"/>
          </a:xfrm>
          <a:solidFill>
            <a:srgbClr val="10253F"/>
          </a:solidFill>
        </p:grpSpPr>
        <p:sp>
          <p:nvSpPr>
            <p:cNvPr id="28" name="Rectángulo redondeado 27"/>
            <p:cNvSpPr/>
            <p:nvPr/>
          </p:nvSpPr>
          <p:spPr>
            <a:xfrm>
              <a:off x="644435" y="3784653"/>
              <a:ext cx="1859917" cy="1304855"/>
            </a:xfrm>
            <a:prstGeom prst="roundRect">
              <a:avLst/>
            </a:prstGeom>
            <a:noFill/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925984" y="4560665"/>
              <a:ext cx="18440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10253F"/>
                  </a:solidFill>
                </a:rPr>
                <a:t>Sobre trámites</a:t>
              </a:r>
            </a:p>
          </p:txBody>
        </p:sp>
      </p:grpSp>
      <p:grpSp>
        <p:nvGrpSpPr>
          <p:cNvPr id="13" name="Grupo 17"/>
          <p:cNvGrpSpPr/>
          <p:nvPr/>
        </p:nvGrpSpPr>
        <p:grpSpPr>
          <a:xfrm>
            <a:off x="5203509" y="3529687"/>
            <a:ext cx="4065452" cy="1398137"/>
            <a:chOff x="-1561100" y="3784653"/>
            <a:chExt cx="4065452" cy="1304855"/>
          </a:xfrm>
          <a:solidFill>
            <a:srgbClr val="10253F"/>
          </a:solidFill>
        </p:grpSpPr>
        <p:sp>
          <p:nvSpPr>
            <p:cNvPr id="26" name="Rectángulo redondeado 25"/>
            <p:cNvSpPr/>
            <p:nvPr/>
          </p:nvSpPr>
          <p:spPr>
            <a:xfrm>
              <a:off x="644435" y="3784653"/>
              <a:ext cx="1859917" cy="1304855"/>
            </a:xfrm>
            <a:prstGeom prst="roundRect">
              <a:avLst/>
            </a:prstGeom>
            <a:noFill/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-1561100" y="4573483"/>
              <a:ext cx="1844065" cy="488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10253F"/>
                  </a:solidFill>
                </a:rPr>
                <a:t>Sobre </a:t>
              </a:r>
              <a:r>
                <a:rPr lang="es-MX" sz="1400" b="1" dirty="0" smtClean="0">
                  <a:solidFill>
                    <a:srgbClr val="10253F"/>
                  </a:solidFill>
                </a:rPr>
                <a:t>servicios </a:t>
              </a:r>
              <a:r>
                <a:rPr lang="es-MX" sz="1400" b="1" dirty="0">
                  <a:solidFill>
                    <a:srgbClr val="10253F"/>
                  </a:solidFill>
                </a:rPr>
                <a:t>públicos</a:t>
              </a:r>
            </a:p>
          </p:txBody>
        </p:sp>
      </p:grpSp>
      <p:grpSp>
        <p:nvGrpSpPr>
          <p:cNvPr id="14" name="Grupo 18"/>
          <p:cNvGrpSpPr/>
          <p:nvPr/>
        </p:nvGrpSpPr>
        <p:grpSpPr>
          <a:xfrm>
            <a:off x="9644496" y="3543420"/>
            <a:ext cx="1894145" cy="1398137"/>
            <a:chOff x="644435" y="3784653"/>
            <a:chExt cx="1894145" cy="1304855"/>
          </a:xfrm>
          <a:solidFill>
            <a:srgbClr val="10253F"/>
          </a:solidFill>
        </p:grpSpPr>
        <p:sp>
          <p:nvSpPr>
            <p:cNvPr id="24" name="Rectángulo redondeado 23"/>
            <p:cNvSpPr/>
            <p:nvPr/>
          </p:nvSpPr>
          <p:spPr>
            <a:xfrm>
              <a:off x="644435" y="3784653"/>
              <a:ext cx="1859917" cy="1304855"/>
            </a:xfrm>
            <a:prstGeom prst="roundRect">
              <a:avLst/>
            </a:prstGeom>
            <a:noFill/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694515" y="4560665"/>
              <a:ext cx="18440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10253F"/>
                  </a:solidFill>
                </a:rPr>
                <a:t>Otro tipo de información</a:t>
              </a:r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690491" y="5118093"/>
            <a:ext cx="10826118" cy="307777"/>
          </a:xfrm>
          <a:prstGeom prst="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>
                    <a:lumMod val="95000"/>
                  </a:schemeClr>
                </a:solidFill>
              </a:rPr>
              <a:t>Tipo de información contenida en los sitios WEB de la CND</a:t>
            </a:r>
            <a:r>
              <a:rPr lang="es-MX" sz="1400" b="1" dirty="0">
                <a:solidFill>
                  <a:schemeClr val="bg1"/>
                </a:solidFill>
              </a:rPr>
              <a:t>H y OPDH’s</a:t>
            </a:r>
          </a:p>
        </p:txBody>
      </p:sp>
      <p:pic>
        <p:nvPicPr>
          <p:cNvPr id="50" name="71 Imagen" descr="ayun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518" y="3709058"/>
            <a:ext cx="957945" cy="621096"/>
          </a:xfrm>
          <a:prstGeom prst="rect">
            <a:avLst/>
          </a:prstGeom>
        </p:spPr>
      </p:pic>
      <p:pic>
        <p:nvPicPr>
          <p:cNvPr id="52" name="Picture 16" descr="accountant, binders, office, papers, storage, taxe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823" y="3709058"/>
            <a:ext cx="616261" cy="62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affiliate, affiliate marketer, affiliate marketing, commission, online marketing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897" y="3709058"/>
            <a:ext cx="674384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icono engranaje blanco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74" y="3709058"/>
            <a:ext cx="631456" cy="6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" t="35575" r="1" b="34894"/>
          <a:stretch/>
        </p:blipFill>
        <p:spPr bwMode="auto">
          <a:xfrm>
            <a:off x="10183244" y="3890965"/>
            <a:ext cx="806811" cy="2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513" y="2269517"/>
            <a:ext cx="1804572" cy="12680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4672" y="2269517"/>
            <a:ext cx="1810669" cy="126807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8928" y="2266422"/>
            <a:ext cx="1804572" cy="12680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0754" y="2260711"/>
            <a:ext cx="1810669" cy="126807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4857" y="2275342"/>
            <a:ext cx="1804572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n 9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608168" y="1412776"/>
            <a:ext cx="1406549" cy="1448945"/>
          </a:xfrm>
          <a:prstGeom prst="rect">
            <a:avLst/>
          </a:prstGeom>
        </p:spPr>
      </p:pic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4469426" y="110740"/>
            <a:ext cx="73946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Capacitación y difusión en materia de derechos humanos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764704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 </a:t>
            </a:r>
            <a:r>
              <a:rPr lang="es-MX" sz="1400" b="1" dirty="0" smtClean="0">
                <a:solidFill>
                  <a:srgbClr val="10253F"/>
                </a:solidFill>
              </a:rPr>
              <a:t>la CNDH</a:t>
            </a:r>
            <a:r>
              <a:rPr lang="es-MX" sz="1600" b="1" dirty="0" smtClean="0">
                <a:solidFill>
                  <a:srgbClr val="31859C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registro la realización de </a:t>
            </a:r>
            <a:r>
              <a:rPr lang="es-MX" sz="1600" b="1" dirty="0">
                <a:solidFill>
                  <a:srgbClr val="31859C"/>
                </a:solidFill>
              </a:rPr>
              <a:t>5</a:t>
            </a:r>
            <a:r>
              <a:rPr lang="es-MX" sz="1600" b="1" dirty="0" smtClean="0">
                <a:solidFill>
                  <a:srgbClr val="31859C"/>
                </a:solidFill>
              </a:rPr>
              <a:t> mil 903 actividades</a:t>
            </a:r>
            <a:r>
              <a:rPr lang="es-MX" sz="1400" b="1" dirty="0" smtClean="0">
                <a:solidFill>
                  <a:srgbClr val="10253F"/>
                </a:solidFill>
              </a:rPr>
              <a:t> para la promoción y fortalecimiento de los Derechos Humanos, mientras que los OPDH’s reportaron la cantidad de </a:t>
            </a:r>
            <a:r>
              <a:rPr lang="es-MX" sz="1600" b="1" dirty="0" smtClean="0">
                <a:solidFill>
                  <a:srgbClr val="31859C"/>
                </a:solidFill>
              </a:rPr>
              <a:t>184 mil 447: </a:t>
            </a:r>
            <a:r>
              <a:rPr lang="es-MX" sz="1400" b="1" dirty="0" smtClean="0">
                <a:solidFill>
                  <a:srgbClr val="10253F"/>
                </a:solidFill>
              </a:rPr>
              <a:t>   </a:t>
            </a:r>
            <a:endParaRPr lang="es-MX" sz="1200" b="1" dirty="0">
              <a:solidFill>
                <a:srgbClr val="10253F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74314" y="5414087"/>
            <a:ext cx="1864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bg1"/>
                </a:solidFill>
              </a:rPr>
              <a:t>Seguridad pública </a:t>
            </a:r>
          </a:p>
          <a:p>
            <a:pPr algn="ctr"/>
            <a:r>
              <a:rPr lang="es-MX" sz="1000" dirty="0">
                <a:solidFill>
                  <a:schemeClr val="bg1"/>
                </a:solidFill>
              </a:rPr>
              <a:t>e</a:t>
            </a:r>
            <a:r>
              <a:rPr lang="es-MX" sz="1000" dirty="0" smtClean="0">
                <a:solidFill>
                  <a:schemeClr val="bg1"/>
                </a:solidFill>
              </a:rPr>
              <a:t>statal</a:t>
            </a:r>
            <a:endParaRPr lang="es-MX" sz="1000" dirty="0">
              <a:solidFill>
                <a:schemeClr val="bg1"/>
              </a:solidFill>
            </a:endParaRPr>
          </a:p>
        </p:txBody>
      </p:sp>
      <p:graphicFrame>
        <p:nvGraphicFramePr>
          <p:cNvPr id="59" name="Gráfico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012963"/>
              </p:ext>
            </p:extLst>
          </p:nvPr>
        </p:nvGraphicFramePr>
        <p:xfrm>
          <a:off x="1847528" y="1236419"/>
          <a:ext cx="813435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CuadroTexto 59"/>
          <p:cNvSpPr txBox="1"/>
          <p:nvPr/>
        </p:nvSpPr>
        <p:spPr>
          <a:xfrm>
            <a:off x="327396" y="237352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Tipo de actividad</a:t>
            </a:r>
            <a:r>
              <a:rPr lang="es-MX" sz="1600" b="1" dirty="0" smtClean="0">
                <a:solidFill>
                  <a:srgbClr val="31859C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   </a:t>
            </a:r>
            <a:endParaRPr lang="es-MX" sz="1200" b="1" dirty="0">
              <a:solidFill>
                <a:srgbClr val="10253F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3383" y="2316539"/>
            <a:ext cx="1724210" cy="535760"/>
          </a:xfrm>
          <a:prstGeom prst="roundRect">
            <a:avLst/>
          </a:prstGeom>
          <a:solidFill>
            <a:srgbClr val="4F81BD">
              <a:alpha val="0"/>
            </a:srgbClr>
          </a:solidFill>
          <a:ln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61" name="Gráfico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795927"/>
              </p:ext>
            </p:extLst>
          </p:nvPr>
        </p:nvGraphicFramePr>
        <p:xfrm>
          <a:off x="3057971" y="3396659"/>
          <a:ext cx="692390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Abrir llave 7"/>
          <p:cNvSpPr/>
          <p:nvPr/>
        </p:nvSpPr>
        <p:spPr>
          <a:xfrm>
            <a:off x="2639616" y="3597433"/>
            <a:ext cx="648072" cy="2160240"/>
          </a:xfrm>
          <a:prstGeom prst="leftBrace">
            <a:avLst/>
          </a:prstGeom>
          <a:ln w="38100">
            <a:solidFill>
              <a:srgbClr val="008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CuadroTexto 67"/>
          <p:cNvSpPr txBox="1"/>
          <p:nvPr/>
        </p:nvSpPr>
        <p:spPr>
          <a:xfrm>
            <a:off x="591457" y="4344790"/>
            <a:ext cx="1838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Servidores públicos que participaron</a:t>
            </a:r>
            <a:r>
              <a:rPr lang="es-MX" sz="1600" b="1" dirty="0" smtClean="0">
                <a:solidFill>
                  <a:srgbClr val="31859C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   </a:t>
            </a:r>
            <a:endParaRPr lang="es-MX" sz="1200" b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2145172" y="3476613"/>
            <a:ext cx="11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10253F"/>
                </a:solidFill>
              </a:rPr>
              <a:t>59.4%</a:t>
            </a:r>
            <a:endParaRPr lang="es-MX" sz="2400" b="1" dirty="0">
              <a:solidFill>
                <a:srgbClr val="10253F"/>
              </a:solidFill>
            </a:endParaRPr>
          </a:p>
        </p:txBody>
      </p:sp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506861" y="110740"/>
            <a:ext cx="4357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Control interno y anticorrupción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Actualmente,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s-MX" sz="1600" b="1" dirty="0" smtClean="0">
                <a:solidFill>
                  <a:srgbClr val="31859C"/>
                </a:solidFill>
              </a:rPr>
              <a:t>CNDH </a:t>
            </a:r>
            <a:r>
              <a:rPr lang="es-MX" sz="1600" b="1" dirty="0">
                <a:solidFill>
                  <a:srgbClr val="31859C"/>
                </a:solidFill>
              </a:rPr>
              <a:t>y </a:t>
            </a:r>
            <a:r>
              <a:rPr lang="es-MX" sz="1600" b="1" dirty="0" smtClean="0">
                <a:solidFill>
                  <a:srgbClr val="31859C"/>
                </a:solidFill>
              </a:rPr>
              <a:t>los OPDH’s* </a:t>
            </a:r>
            <a:r>
              <a:rPr lang="es-MX" sz="1400" b="1" dirty="0" smtClean="0">
                <a:solidFill>
                  <a:srgbClr val="10253F"/>
                </a:solidFill>
              </a:rPr>
              <a:t>cuentan con elementos </a:t>
            </a:r>
            <a:r>
              <a:rPr lang="es-MX" sz="1400" b="1" dirty="0">
                <a:solidFill>
                  <a:srgbClr val="10253F"/>
                </a:solidFill>
              </a:rPr>
              <a:t>de </a:t>
            </a:r>
            <a:r>
              <a:rPr lang="es-MX" sz="1600" b="1" dirty="0">
                <a:solidFill>
                  <a:srgbClr val="31859C"/>
                </a:solidFill>
              </a:rPr>
              <a:t>control interno</a:t>
            </a:r>
            <a:r>
              <a:rPr lang="es-MX" sz="1400" b="1" dirty="0">
                <a:solidFill>
                  <a:srgbClr val="10253F"/>
                </a:solidFill>
              </a:rPr>
              <a:t>, destacando </a:t>
            </a:r>
            <a:r>
              <a:rPr lang="es-MX" sz="1400" b="1" dirty="0" smtClean="0">
                <a:solidFill>
                  <a:srgbClr val="10253F"/>
                </a:solidFill>
              </a:rPr>
              <a:t>que </a:t>
            </a:r>
            <a:r>
              <a:rPr lang="es-MX" sz="1600" b="1" dirty="0" smtClean="0">
                <a:solidFill>
                  <a:srgbClr val="31859C"/>
                </a:solidFill>
              </a:rPr>
              <a:t>90.6% </a:t>
            </a:r>
            <a:r>
              <a:rPr lang="es-MX" sz="1400" b="1" dirty="0">
                <a:solidFill>
                  <a:srgbClr val="10253F"/>
                </a:solidFill>
              </a:rPr>
              <a:t>de estas instituciones cuenta con oficinas de control </a:t>
            </a:r>
            <a:r>
              <a:rPr lang="es-MX" sz="1400" b="1" dirty="0" smtClean="0">
                <a:solidFill>
                  <a:srgbClr val="10253F"/>
                </a:solidFill>
              </a:rPr>
              <a:t>interno u homólogas:</a:t>
            </a:r>
            <a:endParaRPr lang="es-MX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8708980" y="4823679"/>
            <a:ext cx="1222157" cy="1222669"/>
          </a:xfrm>
          <a:prstGeom prst="roundRect">
            <a:avLst/>
          </a:prstGeom>
          <a:solidFill>
            <a:srgbClr val="10253F"/>
          </a:solidFill>
          <a:ln w="38100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708980" y="1817774"/>
            <a:ext cx="1222157" cy="1222669"/>
          </a:xfrm>
          <a:prstGeom prst="roundRect">
            <a:avLst/>
          </a:prstGeom>
          <a:solidFill>
            <a:srgbClr val="10253F"/>
          </a:solidFill>
          <a:ln w="38100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2029841" y="4854461"/>
            <a:ext cx="1432841" cy="122266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8708980" y="3314235"/>
            <a:ext cx="1222157" cy="1222669"/>
          </a:xfrm>
          <a:prstGeom prst="roundRect">
            <a:avLst/>
          </a:prstGeom>
          <a:noFill/>
          <a:ln w="38100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419146" y="3314956"/>
            <a:ext cx="1222157" cy="1222669"/>
          </a:xfrm>
          <a:prstGeom prst="roundRect">
            <a:avLst/>
          </a:prstGeom>
          <a:solidFill>
            <a:srgbClr val="10253F"/>
          </a:solidFill>
          <a:ln w="38100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6" name="Grupo 15"/>
          <p:cNvGrpSpPr/>
          <p:nvPr/>
        </p:nvGrpSpPr>
        <p:grpSpPr>
          <a:xfrm>
            <a:off x="419146" y="1817774"/>
            <a:ext cx="3035716" cy="1253451"/>
            <a:chOff x="531488" y="1817774"/>
            <a:chExt cx="3035716" cy="1253451"/>
          </a:xfrm>
          <a:solidFill>
            <a:srgbClr val="006666"/>
          </a:solidFill>
        </p:grpSpPr>
        <p:sp>
          <p:nvSpPr>
            <p:cNvPr id="21" name="Rectángulo redondeado 20"/>
            <p:cNvSpPr/>
            <p:nvPr/>
          </p:nvSpPr>
          <p:spPr>
            <a:xfrm>
              <a:off x="2134363" y="1848556"/>
              <a:ext cx="1432841" cy="1222669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531488" y="1817774"/>
              <a:ext cx="1222157" cy="1222669"/>
            </a:xfrm>
            <a:prstGeom prst="roundRect">
              <a:avLst/>
            </a:prstGeom>
            <a:noFill/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451669" y="2530694"/>
            <a:ext cx="11571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10253F"/>
                </a:solidFill>
              </a:rPr>
              <a:t>Oficina de control interno</a:t>
            </a:r>
          </a:p>
        </p:txBody>
      </p:sp>
      <p:pic>
        <p:nvPicPr>
          <p:cNvPr id="18" name="71 Imagen" descr="ayun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141" y="1972357"/>
            <a:ext cx="626166" cy="50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uadroTexto 19"/>
          <p:cNvSpPr txBox="1"/>
          <p:nvPr/>
        </p:nvSpPr>
        <p:spPr>
          <a:xfrm>
            <a:off x="2150569" y="1964162"/>
            <a:ext cx="11880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90.6%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90873" y="3979557"/>
            <a:ext cx="107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Realización de auditorías</a:t>
            </a:r>
          </a:p>
        </p:txBody>
      </p:sp>
      <p:pic>
        <p:nvPicPr>
          <p:cNvPr id="24" name="Picture 32" descr="agency, business, seo, tasts, todo, work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7523" y="3448840"/>
            <a:ext cx="570599" cy="549419"/>
          </a:xfrm>
          <a:prstGeom prst="rect">
            <a:avLst/>
          </a:prstGeom>
          <a:noFill/>
        </p:spPr>
      </p:pic>
      <p:sp>
        <p:nvSpPr>
          <p:cNvPr id="25" name="Rectángulo redondeado 24"/>
          <p:cNvSpPr/>
          <p:nvPr/>
        </p:nvSpPr>
        <p:spPr>
          <a:xfrm>
            <a:off x="2022021" y="3345738"/>
            <a:ext cx="1432841" cy="1222669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77983" y="5044537"/>
            <a:ext cx="1078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10253F"/>
                </a:solidFill>
              </a:rPr>
              <a:t>Esquemas de sanción a servidores públicos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780707" y="1946737"/>
            <a:ext cx="1078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Análisis y propuesta de mejoras para los </a:t>
            </a:r>
            <a:r>
              <a:rPr lang="es-MX" sz="1200" dirty="0" smtClean="0">
                <a:solidFill>
                  <a:schemeClr val="bg1"/>
                </a:solidFill>
              </a:rPr>
              <a:t>procesos </a:t>
            </a:r>
            <a:r>
              <a:rPr lang="es-MX" sz="1200" dirty="0">
                <a:solidFill>
                  <a:schemeClr val="bg1"/>
                </a:solidFill>
              </a:rPr>
              <a:t>de trabajo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10311855" y="1848556"/>
            <a:ext cx="1432841" cy="1222669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/>
          <p:cNvSpPr txBox="1"/>
          <p:nvPr/>
        </p:nvSpPr>
        <p:spPr>
          <a:xfrm>
            <a:off x="8751545" y="5406012"/>
            <a:ext cx="118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Mecanismos de contraloría social</a:t>
            </a:r>
          </a:p>
        </p:txBody>
      </p:sp>
      <p:pic>
        <p:nvPicPr>
          <p:cNvPr id="40" name="Picture 20" descr="citizens, crowd, demonstration, march, population, protest, rally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43" y="4841217"/>
            <a:ext cx="656828" cy="6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redondeado 40"/>
          <p:cNvSpPr/>
          <p:nvPr/>
        </p:nvSpPr>
        <p:spPr>
          <a:xfrm>
            <a:off x="10311855" y="4854461"/>
            <a:ext cx="1432841" cy="1222669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CuadroTexto 43"/>
          <p:cNvSpPr txBox="1"/>
          <p:nvPr/>
        </p:nvSpPr>
        <p:spPr>
          <a:xfrm>
            <a:off x="8786174" y="4050666"/>
            <a:ext cx="107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rgbClr val="10253F"/>
                </a:solidFill>
              </a:rPr>
              <a:t>Otros mecanismos </a:t>
            </a:r>
            <a:endParaRPr lang="es-MX" sz="1200" dirty="0">
              <a:solidFill>
                <a:srgbClr val="10253F"/>
              </a:solidFill>
            </a:endParaRPr>
          </a:p>
        </p:txBody>
      </p:sp>
      <p:sp>
        <p:nvSpPr>
          <p:cNvPr id="45" name="Rectángulo redondeado 44"/>
          <p:cNvSpPr/>
          <p:nvPr/>
        </p:nvSpPr>
        <p:spPr>
          <a:xfrm>
            <a:off x="10311855" y="3345017"/>
            <a:ext cx="1432841" cy="122266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0" name="Rectángulo redondeado 49"/>
          <p:cNvSpPr/>
          <p:nvPr/>
        </p:nvSpPr>
        <p:spPr>
          <a:xfrm>
            <a:off x="426966" y="4823679"/>
            <a:ext cx="1222157" cy="1222669"/>
          </a:xfrm>
          <a:prstGeom prst="roundRect">
            <a:avLst/>
          </a:prstGeom>
          <a:noFill/>
          <a:ln w="38100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CuadroTexto 50"/>
          <p:cNvSpPr txBox="1"/>
          <p:nvPr/>
        </p:nvSpPr>
        <p:spPr>
          <a:xfrm>
            <a:off x="2145172" y="4983559"/>
            <a:ext cx="119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59.4%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306084" y="6309900"/>
            <a:ext cx="449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* Baja California Sur reportó no saber sobre los elementos de control interno con los que cuentan.</a:t>
            </a:r>
            <a:endParaRPr lang="es-MX" sz="800" dirty="0"/>
          </a:p>
        </p:txBody>
      </p:sp>
      <p:sp>
        <p:nvSpPr>
          <p:cNvPr id="62" name="CuadroTexto 61"/>
          <p:cNvSpPr txBox="1"/>
          <p:nvPr/>
        </p:nvSpPr>
        <p:spPr>
          <a:xfrm>
            <a:off x="10434272" y="1965003"/>
            <a:ext cx="11880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10253F"/>
                </a:solidFill>
              </a:rPr>
              <a:t>31.3%</a:t>
            </a:r>
            <a:endParaRPr lang="es-MX" sz="2400" b="1" dirty="0">
              <a:solidFill>
                <a:srgbClr val="10253F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10434272" y="4983558"/>
            <a:ext cx="11880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10253F"/>
                </a:solidFill>
              </a:rPr>
              <a:t>6</a:t>
            </a:r>
            <a:r>
              <a:rPr lang="es-MX" sz="2400" b="1" dirty="0" smtClean="0">
                <a:solidFill>
                  <a:srgbClr val="10253F"/>
                </a:solidFill>
              </a:rPr>
              <a:t>.3%</a:t>
            </a:r>
            <a:endParaRPr lang="es-MX" sz="2400" b="1" dirty="0">
              <a:solidFill>
                <a:srgbClr val="10253F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423478" y="3476613"/>
            <a:ext cx="119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12.5%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640458" y="2564628"/>
            <a:ext cx="3045327" cy="1253451"/>
            <a:chOff x="4659758" y="4087666"/>
            <a:chExt cx="3045327" cy="1253451"/>
          </a:xfrm>
        </p:grpSpPr>
        <p:sp>
          <p:nvSpPr>
            <p:cNvPr id="8" name="Rectángulo redondeado 7"/>
            <p:cNvSpPr/>
            <p:nvPr/>
          </p:nvSpPr>
          <p:spPr>
            <a:xfrm>
              <a:off x="6272244" y="4118448"/>
              <a:ext cx="1432841" cy="1222669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4659758" y="4087666"/>
              <a:ext cx="1222158" cy="1222669"/>
            </a:xfrm>
            <a:prstGeom prst="roundRect">
              <a:avLst/>
            </a:prstGeom>
            <a:noFill/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10253F"/>
                </a:solidFill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4734889" y="4127079"/>
              <a:ext cx="10786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rgbClr val="10253F"/>
                  </a:solidFill>
                </a:rPr>
                <a:t>Esquemas de investigación de servidores públicos</a:t>
              </a:r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6386783" y="4255032"/>
              <a:ext cx="1198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>
                  <a:solidFill>
                    <a:schemeClr val="bg1"/>
                  </a:solidFill>
                </a:rPr>
                <a:t>56.3%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4627220" y="4179380"/>
            <a:ext cx="3049245" cy="1253451"/>
            <a:chOff x="4655840" y="2454569"/>
            <a:chExt cx="3049245" cy="1253451"/>
          </a:xfrm>
        </p:grpSpPr>
        <p:sp>
          <p:nvSpPr>
            <p:cNvPr id="29" name="Rectángulo redondeado 28"/>
            <p:cNvSpPr/>
            <p:nvPr/>
          </p:nvSpPr>
          <p:spPr>
            <a:xfrm>
              <a:off x="6272244" y="2485351"/>
              <a:ext cx="1432841" cy="1222669"/>
            </a:xfrm>
            <a:prstGeom prst="roundRect">
              <a:avLst/>
            </a:prstGeom>
            <a:noFill/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4659758" y="2454569"/>
              <a:ext cx="1222157" cy="1222669"/>
            </a:xfrm>
            <a:prstGeom prst="roundRect">
              <a:avLst/>
            </a:prstGeom>
            <a:solidFill>
              <a:srgbClr val="10253F"/>
            </a:solidFill>
            <a:ln w="38100"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4655840" y="2487925"/>
              <a:ext cx="1260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</a:rPr>
                <a:t>Registro  y seguimiento de la evolución patrimonial de servidores públicos </a:t>
              </a: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6386783" y="2626712"/>
              <a:ext cx="11880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>
                  <a:solidFill>
                    <a:srgbClr val="10253F"/>
                  </a:solidFill>
                </a:rPr>
                <a:t>53.1%</a:t>
              </a:r>
              <a:endParaRPr lang="es-MX" sz="2400" b="1" dirty="0">
                <a:solidFill>
                  <a:srgbClr val="10253F"/>
                </a:solidFill>
              </a:endParaRPr>
            </a:p>
          </p:txBody>
        </p:sp>
      </p:grpSp>
      <p:pic>
        <p:nvPicPr>
          <p:cNvPr id="53" name="Picture 6" descr="Imagen relacionada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" t="35575" r="1" b="34894"/>
          <a:stretch/>
        </p:blipFill>
        <p:spPr bwMode="auto">
          <a:xfrm>
            <a:off x="8916650" y="3672573"/>
            <a:ext cx="806811" cy="2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021" y="2194994"/>
            <a:ext cx="1444877" cy="108518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4496" y="3641794"/>
            <a:ext cx="1444877" cy="108518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662" y="5138976"/>
            <a:ext cx="1444877" cy="108518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9889" y="2894375"/>
            <a:ext cx="1444877" cy="108518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9889" y="4457813"/>
            <a:ext cx="1444877" cy="108518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5967" y="2155112"/>
            <a:ext cx="1444877" cy="108518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00439" y="3611601"/>
            <a:ext cx="1444877" cy="108518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8788" y="5190126"/>
            <a:ext cx="144487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92494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4800" b="1" dirty="0">
                <a:solidFill>
                  <a:srgbClr val="31859C"/>
                </a:solidFill>
                <a:latin typeface="+mj-lt"/>
              </a:rPr>
              <a:t>Módulo 2. Ejercicio de la función en materia de Protección de Derechos </a:t>
            </a:r>
            <a:r>
              <a:rPr lang="es-MX" sz="4800" b="1" dirty="0" smtClean="0">
                <a:solidFill>
                  <a:srgbClr val="31859C"/>
                </a:solidFill>
                <a:latin typeface="+mj-lt"/>
              </a:rPr>
              <a:t>Humanos</a:t>
            </a:r>
          </a:p>
        </p:txBody>
      </p:sp>
    </p:spTree>
    <p:extLst>
      <p:ext uri="{BB962C8B-B14F-4D97-AF65-F5344CB8AC3E}">
        <p14:creationId xmlns:p14="http://schemas.microsoft.com/office/powerpoint/2010/main" val="14785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907803" y="110740"/>
            <a:ext cx="3956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Solicitudes de queja recibidas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 </a:t>
            </a:r>
            <a:r>
              <a:rPr lang="es-MX" sz="1400" b="1" dirty="0">
                <a:solidFill>
                  <a:srgbClr val="10253F"/>
                </a:solidFill>
              </a:rPr>
              <a:t>la CNDH y los OPDH’s </a:t>
            </a:r>
            <a:r>
              <a:rPr lang="es-MX" sz="1400" b="1" dirty="0" smtClean="0">
                <a:solidFill>
                  <a:srgbClr val="10253F"/>
                </a:solidFill>
              </a:rPr>
              <a:t>recibieron </a:t>
            </a:r>
            <a:r>
              <a:rPr lang="es-MX" sz="1400" b="1" dirty="0">
                <a:solidFill>
                  <a:srgbClr val="10253F"/>
                </a:solidFill>
              </a:rPr>
              <a:t>un total de </a:t>
            </a:r>
            <a:r>
              <a:rPr lang="es-MX" sz="1600" b="1" dirty="0">
                <a:solidFill>
                  <a:srgbClr val="31859C"/>
                </a:solidFill>
              </a:rPr>
              <a:t>217 mil 768 </a:t>
            </a:r>
            <a:r>
              <a:rPr lang="es-MX" sz="1600" b="1" dirty="0" smtClean="0">
                <a:solidFill>
                  <a:srgbClr val="31859C"/>
                </a:solidFill>
              </a:rPr>
              <a:t>solicitudes de queja</a:t>
            </a:r>
            <a:r>
              <a:rPr lang="es-MX" sz="1400" b="1" dirty="0" smtClean="0">
                <a:solidFill>
                  <a:srgbClr val="10253F"/>
                </a:solidFill>
              </a:rPr>
              <a:t>, presentando la siguiente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distribución por medio de acceso* y estatus</a:t>
            </a:r>
            <a:r>
              <a:rPr lang="es-MX" sz="1400" b="1" dirty="0" smtClean="0">
                <a:solidFill>
                  <a:srgbClr val="10253F"/>
                </a:solidFill>
              </a:rPr>
              <a:t>: 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xmlns="" id="{4BC4F9FC-5D12-4E01-9589-FB4F27C7A1FC}"/>
              </a:ext>
            </a:extLst>
          </p:cNvPr>
          <p:cNvSpPr txBox="1"/>
          <p:nvPr/>
        </p:nvSpPr>
        <p:spPr>
          <a:xfrm>
            <a:off x="9737622" y="5154456"/>
            <a:ext cx="2047010" cy="9233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Total de quejas</a:t>
            </a:r>
          </a:p>
          <a:p>
            <a:pPr algn="r"/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CNDH: 45,690</a:t>
            </a:r>
          </a:p>
          <a:p>
            <a:pPr algn="r"/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OPDH’s: 172,078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608857" y="1988840"/>
            <a:ext cx="1904371" cy="1573780"/>
            <a:chOff x="3375852" y="1750596"/>
            <a:chExt cx="1904371" cy="1573780"/>
          </a:xfrm>
        </p:grpSpPr>
        <p:pic>
          <p:nvPicPr>
            <p:cNvPr id="1026" name="Picture 2" descr="Resultado de imagen para icono habla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223" y="1750596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sultado de imagen para icono escritura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003" y="2422592"/>
              <a:ext cx="360000" cy="35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3375852" y="2964376"/>
              <a:ext cx="360000" cy="36000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6029349" y="1630086"/>
            <a:ext cx="2892333" cy="4125600"/>
            <a:chOff x="7240544" y="1759076"/>
            <a:chExt cx="2892333" cy="4125600"/>
          </a:xfrm>
        </p:grpSpPr>
        <p:graphicFrame>
          <p:nvGraphicFramePr>
            <p:cNvPr id="44" name="Gráfico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8176822"/>
                </p:ext>
              </p:extLst>
            </p:nvPr>
          </p:nvGraphicFramePr>
          <p:xfrm>
            <a:off x="7240544" y="1759076"/>
            <a:ext cx="2892333" cy="412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0" name="Cerrar llave 9"/>
            <p:cNvSpPr/>
            <p:nvPr/>
          </p:nvSpPr>
          <p:spPr>
            <a:xfrm>
              <a:off x="9340319" y="1984575"/>
              <a:ext cx="144016" cy="2092497"/>
            </a:xfrm>
            <a:prstGeom prst="rightBrace">
              <a:avLst/>
            </a:prstGeom>
            <a:ln w="28575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9" name="CuadroTexto 32">
            <a:extLst>
              <a:ext uri="{FF2B5EF4-FFF2-40B4-BE49-F238E27FC236}">
                <a16:creationId xmlns:a16="http://schemas.microsoft.com/office/drawing/2014/main" xmlns="" id="{0B2EB8EB-BBB5-45C6-B9AD-CF803CF5B70F}"/>
              </a:ext>
            </a:extLst>
          </p:cNvPr>
          <p:cNvSpPr txBox="1"/>
          <p:nvPr/>
        </p:nvSpPr>
        <p:spPr>
          <a:xfrm>
            <a:off x="3120554" y="4158612"/>
            <a:ext cx="1845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 especificado: 18.5% </a:t>
            </a:r>
            <a:endParaRPr lang="es-MX" sz="800" dirty="0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599733"/>
              </p:ext>
            </p:extLst>
          </p:nvPr>
        </p:nvGraphicFramePr>
        <p:xfrm>
          <a:off x="8040216" y="1617716"/>
          <a:ext cx="4091557" cy="303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697014"/>
              </p:ext>
            </p:extLst>
          </p:nvPr>
        </p:nvGraphicFramePr>
        <p:xfrm>
          <a:off x="533258" y="1820733"/>
          <a:ext cx="4572000" cy="425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244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5400" b="1" dirty="0">
                <a:solidFill>
                  <a:srgbClr val="17375E"/>
                </a:solidFill>
                <a:latin typeface="+mj-lt"/>
              </a:rPr>
              <a:t>Aspectos metodológicos y conceptuales</a:t>
            </a:r>
          </a:p>
        </p:txBody>
      </p:sp>
    </p:spTree>
    <p:extLst>
      <p:ext uri="{BB962C8B-B14F-4D97-AF65-F5344CB8AC3E}">
        <p14:creationId xmlns:p14="http://schemas.microsoft.com/office/powerpoint/2010/main" val="13312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907803" y="110740"/>
            <a:ext cx="3956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Solicitudes de queja recibidas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2016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el promedio de quejas recibidas en la CNDH 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y OPDH´s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fue de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6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599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solicitudes. 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La cantidad de solicitudes de queja recibidas por entidad federativa se presenta a continuación: </a:t>
            </a:r>
            <a:endParaRPr lang="es-MX" sz="16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908428" y="2060848"/>
            <a:ext cx="10369152" cy="3002837"/>
            <a:chOff x="908428" y="1982210"/>
            <a:chExt cx="10369152" cy="3002837"/>
          </a:xfrm>
        </p:grpSpPr>
        <p:grpSp>
          <p:nvGrpSpPr>
            <p:cNvPr id="4" name="Grupo 3"/>
            <p:cNvGrpSpPr/>
            <p:nvPr/>
          </p:nvGrpSpPr>
          <p:grpSpPr>
            <a:xfrm>
              <a:off x="9047970" y="1982210"/>
              <a:ext cx="1552509" cy="1152128"/>
              <a:chOff x="2552162" y="2221686"/>
              <a:chExt cx="1552509" cy="1152128"/>
            </a:xfrm>
          </p:grpSpPr>
          <p:pic>
            <p:nvPicPr>
              <p:cNvPr id="1026" name="Picture 2" descr="Resultado de imagen para icono expediente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76" t="14166" r="6425" b="15275"/>
              <a:stretch/>
            </p:blipFill>
            <p:spPr bwMode="auto">
              <a:xfrm>
                <a:off x="2552162" y="2221686"/>
                <a:ext cx="1234423" cy="1152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CuadroTexto 196"/>
              <p:cNvSpPr txBox="1"/>
              <p:nvPr/>
            </p:nvSpPr>
            <p:spPr>
              <a:xfrm>
                <a:off x="2624170" y="2365702"/>
                <a:ext cx="14805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MX" sz="1200" b="1" dirty="0">
                    <a:solidFill>
                      <a:srgbClr val="10253F"/>
                    </a:solidFill>
                    <a:latin typeface="Century Gothic" panose="020B0502020202020204" pitchFamily="34" charset="0"/>
                  </a:rPr>
                  <a:t>P</a:t>
                </a:r>
                <a:r>
                  <a:rPr lang="es-MX" sz="1200" b="1" dirty="0" smtClean="0">
                    <a:solidFill>
                      <a:srgbClr val="10253F"/>
                    </a:solidFill>
                    <a:latin typeface="Century Gothic" panose="020B0502020202020204" pitchFamily="34" charset="0"/>
                  </a:rPr>
                  <a:t>romedio </a:t>
                </a:r>
                <a:r>
                  <a:rPr lang="es-MX" sz="1200" b="1" dirty="0">
                    <a:solidFill>
                      <a:srgbClr val="10253F"/>
                    </a:solidFill>
                    <a:latin typeface="Century Gothic" panose="020B0502020202020204" pitchFamily="34" charset="0"/>
                  </a:rPr>
                  <a:t>de</a:t>
                </a:r>
              </a:p>
              <a:p>
                <a:pPr algn="r"/>
                <a:r>
                  <a:rPr lang="es-MX" sz="2400" b="1" dirty="0" smtClean="0">
                    <a:solidFill>
                      <a:srgbClr val="10253F"/>
                    </a:solidFill>
                    <a:latin typeface="Century Gothic" panose="020B0502020202020204" pitchFamily="34" charset="0"/>
                  </a:rPr>
                  <a:t>6,599</a:t>
                </a:r>
                <a:endParaRPr lang="es-MX" sz="2400" b="1" dirty="0">
                  <a:solidFill>
                    <a:srgbClr val="10253F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es-MX" sz="1200" b="1" dirty="0" smtClean="0">
                    <a:solidFill>
                      <a:srgbClr val="10253F"/>
                    </a:solidFill>
                    <a:latin typeface="Century Gothic" panose="020B0502020202020204" pitchFamily="34" charset="0"/>
                  </a:rPr>
                  <a:t>quejas</a:t>
                </a:r>
                <a:endParaRPr lang="es-MX" sz="1200" b="1" dirty="0">
                  <a:solidFill>
                    <a:srgbClr val="10253F"/>
                  </a:solidFill>
                  <a:latin typeface="Century Gothic" panose="020B0502020202020204" pitchFamily="34" charset="0"/>
                </a:endParaRPr>
              </a:p>
            </p:txBody>
          </p:sp>
        </p:grpSp>
        <p:graphicFrame>
          <p:nvGraphicFramePr>
            <p:cNvPr id="27" name="Gráfico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9492486"/>
                </p:ext>
              </p:extLst>
            </p:nvPr>
          </p:nvGraphicFramePr>
          <p:xfrm>
            <a:off x="908428" y="2011493"/>
            <a:ext cx="10369152" cy="2973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28" name="Conector recto 65"/>
            <p:cNvCxnSpPr/>
            <p:nvPr/>
          </p:nvCxnSpPr>
          <p:spPr>
            <a:xfrm flipH="1">
              <a:off x="1127448" y="4149081"/>
              <a:ext cx="9931918" cy="0"/>
            </a:xfrm>
            <a:prstGeom prst="line">
              <a:avLst/>
            </a:prstGeom>
            <a:ln w="28575">
              <a:solidFill>
                <a:srgbClr val="31859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51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4944108" y="110740"/>
            <a:ext cx="6919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Población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afectada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(registrada en solicitudes de queja recibidas)</a:t>
            </a:r>
            <a:endParaRPr lang="es-MX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2016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 se </a:t>
            </a:r>
            <a:r>
              <a:rPr lang="es-MX" sz="1400" b="1" u="sng" dirty="0" smtClean="0">
                <a:solidFill>
                  <a:srgbClr val="10253F"/>
                </a:solidFill>
                <a:highlight>
                  <a:srgbClr val="FFFFFF"/>
                </a:highlight>
              </a:rPr>
              <a:t>aceptaron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66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360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solicitudes de queja 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en la CNDH y OPDH´s.</a:t>
            </a:r>
            <a:r>
              <a:rPr lang="es-MX" sz="1400" b="1" dirty="0">
                <a:solidFill>
                  <a:srgbClr val="10253F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Al respecto, se muestra la distribución del </a:t>
            </a:r>
            <a:r>
              <a:rPr lang="es-MX" sz="1400" b="1" dirty="0">
                <a:solidFill>
                  <a:srgbClr val="10253F"/>
                </a:solidFill>
              </a:rPr>
              <a:t>grupo o sector de </a:t>
            </a:r>
            <a:r>
              <a:rPr lang="es-MX" sz="1400" b="1" dirty="0" smtClean="0">
                <a:solidFill>
                  <a:srgbClr val="10253F"/>
                </a:solidFill>
              </a:rPr>
              <a:t>personas* que </a:t>
            </a:r>
            <a:r>
              <a:rPr lang="es-MX" sz="1400" b="1" dirty="0">
                <a:solidFill>
                  <a:srgbClr val="10253F"/>
                </a:solidFill>
              </a:rPr>
              <a:t>sufrieron transgresión a sus derechos </a:t>
            </a:r>
            <a:r>
              <a:rPr lang="es-MX" sz="1400" b="1" dirty="0" smtClean="0">
                <a:solidFill>
                  <a:srgbClr val="10253F"/>
                </a:solidFill>
              </a:rPr>
              <a:t>humanos: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544668" y="1556792"/>
            <a:ext cx="11171735" cy="4775758"/>
            <a:chOff x="544668" y="1653693"/>
            <a:chExt cx="11171735" cy="4775758"/>
          </a:xfrm>
        </p:grpSpPr>
        <p:grpSp>
          <p:nvGrpSpPr>
            <p:cNvPr id="9" name="Grupo 7">
              <a:extLst>
                <a:ext uri="{FF2B5EF4-FFF2-40B4-BE49-F238E27FC236}">
                  <a16:creationId xmlns:a16="http://schemas.microsoft.com/office/drawing/2014/main" xmlns="" id="{203A21B9-1BBA-44D4-8DE2-567643F6E01C}"/>
                </a:ext>
              </a:extLst>
            </p:cNvPr>
            <p:cNvGrpSpPr/>
            <p:nvPr/>
          </p:nvGrpSpPr>
          <p:grpSpPr>
            <a:xfrm>
              <a:off x="544668" y="1653693"/>
              <a:ext cx="11096671" cy="859713"/>
              <a:chOff x="878471" y="1931485"/>
              <a:chExt cx="10366050" cy="1144695"/>
            </a:xfrm>
          </p:grpSpPr>
          <p:sp>
            <p:nvSpPr>
              <p:cNvPr id="60" name="10 Rectángulo redondeado"/>
              <p:cNvSpPr/>
              <p:nvPr/>
            </p:nvSpPr>
            <p:spPr>
              <a:xfrm>
                <a:off x="1742406" y="2221585"/>
                <a:ext cx="9502115" cy="649423"/>
              </a:xfrm>
              <a:prstGeom prst="roundRect">
                <a:avLst/>
              </a:prstGeom>
              <a:solidFill>
                <a:srgbClr val="10253F"/>
              </a:solidFill>
              <a:ln w="25400" cap="flat" cmpd="sng" algn="ctr">
                <a:solidFill>
                  <a:srgbClr val="10253F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Población </a:t>
                </a:r>
                <a:r>
                  <a:rPr lang="es-MX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afectada**</a:t>
                </a:r>
                <a:endParaRPr lang="es-MX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13 Elipse"/>
              <p:cNvSpPr/>
              <p:nvPr/>
            </p:nvSpPr>
            <p:spPr>
              <a:xfrm>
                <a:off x="878471" y="1953057"/>
                <a:ext cx="1080000" cy="1080000"/>
              </a:xfrm>
              <a:prstGeom prst="ellipse">
                <a:avLst/>
              </a:prstGeom>
              <a:solidFill>
                <a:srgbClr val="10253F"/>
              </a:solidFill>
              <a:ln w="76200">
                <a:solidFill>
                  <a:srgbClr val="10253F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" name="Gráfico 3" descr="Grupo">
                <a:extLst>
                  <a:ext uri="{FF2B5EF4-FFF2-40B4-BE49-F238E27FC236}">
                    <a16:creationId xmlns:a16="http://schemas.microsoft.com/office/drawing/2014/main" xmlns="" id="{429A07BE-1B05-4669-8F50-1B941232A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917151" y="1931485"/>
                <a:ext cx="1002639" cy="1144695"/>
              </a:xfrm>
              <a:prstGeom prst="rect">
                <a:avLst/>
              </a:prstGeom>
            </p:spPr>
          </p:pic>
        </p:grpSp>
        <p:sp>
          <p:nvSpPr>
            <p:cNvPr id="66" name="17 Rectángulo redondeado"/>
            <p:cNvSpPr/>
            <p:nvPr/>
          </p:nvSpPr>
          <p:spPr>
            <a:xfrm>
              <a:off x="1622095" y="2641801"/>
              <a:ext cx="2577903" cy="489600"/>
            </a:xfrm>
            <a:prstGeom prst="roundRect">
              <a:avLst/>
            </a:prstGeom>
            <a:ln>
              <a:solidFill>
                <a:srgbClr val="0C22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50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itchFamily="34" charset="0"/>
                </a:rPr>
                <a:t>Otra ***</a:t>
              </a:r>
              <a:endParaRPr lang="es-MX" sz="1050" dirty="0">
                <a:solidFill>
                  <a:srgbClr val="10253F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67" name="18 Rectángulo redondeado"/>
            <p:cNvSpPr/>
            <p:nvPr/>
          </p:nvSpPr>
          <p:spPr>
            <a:xfrm>
              <a:off x="1622096" y="3235654"/>
              <a:ext cx="2577903" cy="489600"/>
            </a:xfrm>
            <a:prstGeom prst="roundRect">
              <a:avLst/>
            </a:prstGeom>
            <a:ln>
              <a:solidFill>
                <a:srgbClr val="0C22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50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itchFamily="34" charset="0"/>
                </a:rPr>
                <a:t>Personas privadas de la libertad (Población en reclusión y menores </a:t>
              </a:r>
              <a:r>
                <a:rPr lang="es-MX" sz="1050" dirty="0">
                  <a:solidFill>
                    <a:srgbClr val="10253F"/>
                  </a:solidFill>
                  <a:latin typeface="Arial" panose="020B0604020202020204" pitchFamily="34" charset="0"/>
                  <a:cs typeface="Arial" pitchFamily="34" charset="0"/>
                </a:rPr>
                <a:t>i</a:t>
              </a:r>
              <a:r>
                <a:rPr lang="es-MX" sz="1050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itchFamily="34" charset="0"/>
                </a:rPr>
                <a:t>nfractores) </a:t>
              </a:r>
              <a:endParaRPr lang="es-MX" sz="1050" dirty="0">
                <a:solidFill>
                  <a:srgbClr val="10253F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68" name="19 Rectángulo redondeado"/>
            <p:cNvSpPr/>
            <p:nvPr/>
          </p:nvSpPr>
          <p:spPr>
            <a:xfrm>
              <a:off x="1637166" y="3837702"/>
              <a:ext cx="2577903" cy="489600"/>
            </a:xfrm>
            <a:prstGeom prst="roundRect">
              <a:avLst/>
            </a:prstGeom>
            <a:ln>
              <a:solidFill>
                <a:srgbClr val="0C22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50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itchFamily="34" charset="0"/>
                </a:rPr>
                <a:t>Víctimas de delitos</a:t>
              </a:r>
              <a:endParaRPr lang="es-MX" sz="1050" dirty="0">
                <a:solidFill>
                  <a:srgbClr val="10253F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89" name="47 Rectángulo redondeado"/>
            <p:cNvSpPr/>
            <p:nvPr/>
          </p:nvSpPr>
          <p:spPr>
            <a:xfrm>
              <a:off x="1637166" y="4434481"/>
              <a:ext cx="2577903" cy="489600"/>
            </a:xfrm>
            <a:prstGeom prst="roundRect">
              <a:avLst/>
            </a:prstGeom>
            <a:ln>
              <a:solidFill>
                <a:srgbClr val="0C22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50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itchFamily="34" charset="0"/>
                </a:rPr>
                <a:t>Población afectada en sus derechos  laborales, ambientales, económicos y culturales </a:t>
              </a:r>
              <a:endParaRPr lang="es-MX" sz="1050" dirty="0">
                <a:solidFill>
                  <a:srgbClr val="10253F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6" name="31 Rectángulo redondeado"/>
            <p:cNvSpPr/>
            <p:nvPr/>
          </p:nvSpPr>
          <p:spPr>
            <a:xfrm>
              <a:off x="773445" y="2641463"/>
              <a:ext cx="669447" cy="48993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C22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35.6%</a:t>
              </a:r>
              <a:endPara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7" name="32 Rectángulo redondeado"/>
            <p:cNvSpPr/>
            <p:nvPr/>
          </p:nvSpPr>
          <p:spPr>
            <a:xfrm>
              <a:off x="773445" y="3239136"/>
              <a:ext cx="669447" cy="48993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C22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9.0%</a:t>
              </a:r>
              <a:endPara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8" name="33 Rectángulo redondeado"/>
            <p:cNvSpPr/>
            <p:nvPr/>
          </p:nvSpPr>
          <p:spPr>
            <a:xfrm>
              <a:off x="773445" y="3836809"/>
              <a:ext cx="669447" cy="48993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C22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7.7%</a:t>
              </a:r>
              <a:endPara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9" name="34 Rectángulo redondeado"/>
            <p:cNvSpPr/>
            <p:nvPr/>
          </p:nvSpPr>
          <p:spPr>
            <a:xfrm>
              <a:off x="773445" y="4434481"/>
              <a:ext cx="669447" cy="48993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C22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7</a:t>
              </a:r>
              <a:r>
                <a:rPr lang="es-MX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.2%</a:t>
              </a:r>
              <a:endPara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grpSp>
          <p:nvGrpSpPr>
            <p:cNvPr id="163" name="Grupo 162"/>
            <p:cNvGrpSpPr/>
            <p:nvPr/>
          </p:nvGrpSpPr>
          <p:grpSpPr>
            <a:xfrm>
              <a:off x="4486580" y="2641463"/>
              <a:ext cx="3441624" cy="2282956"/>
              <a:chOff x="773445" y="2658212"/>
              <a:chExt cx="3441624" cy="2282956"/>
            </a:xfrm>
          </p:grpSpPr>
          <p:sp>
            <p:nvSpPr>
              <p:cNvPr id="164" name="17 Rectángulo redondeado"/>
              <p:cNvSpPr/>
              <p:nvPr/>
            </p:nvSpPr>
            <p:spPr>
              <a:xfrm>
                <a:off x="1622095" y="2658550"/>
                <a:ext cx="2577903" cy="489600"/>
              </a:xfrm>
              <a:prstGeom prst="roundRect">
                <a:avLst/>
              </a:prstGeom>
              <a:ln>
                <a:solidFill>
                  <a:srgbClr val="023C6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dirty="0" smtClean="0">
                    <a:solidFill>
                      <a:srgbClr val="023C60"/>
                    </a:solidFill>
                    <a:latin typeface="Arial" panose="020B0604020202020204" pitchFamily="34" charset="0"/>
                    <a:cs typeface="Arial" pitchFamily="34" charset="0"/>
                  </a:rPr>
                  <a:t>Adultos mayores</a:t>
                </a:r>
                <a:endParaRPr lang="es-MX" sz="1050" dirty="0">
                  <a:solidFill>
                    <a:srgbClr val="023C6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5" name="18 Rectángulo redondeado"/>
              <p:cNvSpPr/>
              <p:nvPr/>
            </p:nvSpPr>
            <p:spPr>
              <a:xfrm>
                <a:off x="1622096" y="3252403"/>
                <a:ext cx="2577903" cy="489600"/>
              </a:xfrm>
              <a:prstGeom prst="roundRect">
                <a:avLst/>
              </a:prstGeom>
              <a:ln>
                <a:solidFill>
                  <a:srgbClr val="023C6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dirty="0" smtClean="0">
                    <a:solidFill>
                      <a:srgbClr val="023C60"/>
                    </a:solidFill>
                    <a:latin typeface="Arial" panose="020B0604020202020204" pitchFamily="34" charset="0"/>
                    <a:cs typeface="Arial" pitchFamily="34" charset="0"/>
                  </a:rPr>
                  <a:t>Población indígena</a:t>
                </a:r>
                <a:endParaRPr lang="es-MX" sz="1050" dirty="0">
                  <a:solidFill>
                    <a:srgbClr val="023C6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6" name="19 Rectángulo redondeado"/>
              <p:cNvSpPr/>
              <p:nvPr/>
            </p:nvSpPr>
            <p:spPr>
              <a:xfrm>
                <a:off x="1637166" y="3854451"/>
                <a:ext cx="2577903" cy="489600"/>
              </a:xfrm>
              <a:prstGeom prst="roundRect">
                <a:avLst/>
              </a:prstGeom>
              <a:ln>
                <a:solidFill>
                  <a:srgbClr val="023C6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dirty="0" smtClean="0">
                    <a:solidFill>
                      <a:srgbClr val="023C60"/>
                    </a:solidFill>
                    <a:latin typeface="Arial" panose="020B0604020202020204" pitchFamily="34" charset="0"/>
                    <a:cs typeface="Arial" pitchFamily="34" charset="0"/>
                  </a:rPr>
                  <a:t>Estudiantes</a:t>
                </a:r>
                <a:endParaRPr lang="es-MX" sz="1050" dirty="0">
                  <a:solidFill>
                    <a:srgbClr val="023C6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7" name="47 Rectángulo redondeado"/>
              <p:cNvSpPr/>
              <p:nvPr/>
            </p:nvSpPr>
            <p:spPr>
              <a:xfrm>
                <a:off x="1637166" y="4451230"/>
                <a:ext cx="2577903" cy="489600"/>
              </a:xfrm>
              <a:prstGeom prst="roundRect">
                <a:avLst/>
              </a:prstGeom>
              <a:ln>
                <a:solidFill>
                  <a:srgbClr val="023C6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dirty="0" smtClean="0">
                    <a:solidFill>
                      <a:srgbClr val="023C60"/>
                    </a:solidFill>
                    <a:latin typeface="Arial" panose="020B0604020202020204" pitchFamily="34" charset="0"/>
                    <a:cs typeface="Arial" pitchFamily="34" charset="0"/>
                  </a:rPr>
                  <a:t>Mujeres </a:t>
                </a:r>
                <a:r>
                  <a:rPr lang="es-MX" sz="1050" dirty="0">
                    <a:solidFill>
                      <a:srgbClr val="023C60"/>
                    </a:solidFill>
                    <a:latin typeface="Arial" panose="020B0604020202020204" pitchFamily="34" charset="0"/>
                    <a:cs typeface="Arial" pitchFamily="34" charset="0"/>
                  </a:rPr>
                  <a:t>víctimas de discriminación o violencia por razón de </a:t>
                </a:r>
                <a:r>
                  <a:rPr lang="es-MX" sz="1050" dirty="0" smtClean="0">
                    <a:solidFill>
                      <a:srgbClr val="023C60"/>
                    </a:solidFill>
                    <a:latin typeface="Arial" panose="020B0604020202020204" pitchFamily="34" charset="0"/>
                    <a:cs typeface="Arial" pitchFamily="34" charset="0"/>
                  </a:rPr>
                  <a:t>género</a:t>
                </a:r>
                <a:endParaRPr lang="es-MX" sz="1050" dirty="0">
                  <a:solidFill>
                    <a:srgbClr val="023C6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8" name="31 Rectángulo redondeado"/>
              <p:cNvSpPr/>
              <p:nvPr/>
            </p:nvSpPr>
            <p:spPr>
              <a:xfrm>
                <a:off x="773445" y="2658212"/>
                <a:ext cx="669447" cy="489938"/>
              </a:xfrm>
              <a:prstGeom prst="roundRect">
                <a:avLst/>
              </a:prstGeom>
              <a:solidFill>
                <a:srgbClr val="023C60"/>
              </a:solidFill>
              <a:ln>
                <a:solidFill>
                  <a:srgbClr val="023C6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itchFamily="34" charset="0"/>
                  </a:rPr>
                  <a:t>2.8%</a:t>
                </a:r>
                <a:endPara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69" name="32 Rectángulo redondeado"/>
              <p:cNvSpPr/>
              <p:nvPr/>
            </p:nvSpPr>
            <p:spPr>
              <a:xfrm>
                <a:off x="773445" y="3255885"/>
                <a:ext cx="669447" cy="489938"/>
              </a:xfrm>
              <a:prstGeom prst="roundRect">
                <a:avLst/>
              </a:prstGeom>
              <a:solidFill>
                <a:srgbClr val="023C60"/>
              </a:solidFill>
              <a:ln>
                <a:solidFill>
                  <a:srgbClr val="023C6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itchFamily="34" charset="0"/>
                  </a:rPr>
                  <a:t>1.8%</a:t>
                </a:r>
                <a:endPara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70" name="33 Rectángulo redondeado"/>
              <p:cNvSpPr/>
              <p:nvPr/>
            </p:nvSpPr>
            <p:spPr>
              <a:xfrm>
                <a:off x="773445" y="3853558"/>
                <a:ext cx="669447" cy="489938"/>
              </a:xfrm>
              <a:prstGeom prst="roundRect">
                <a:avLst/>
              </a:prstGeom>
              <a:solidFill>
                <a:srgbClr val="023C60"/>
              </a:solidFill>
              <a:ln>
                <a:solidFill>
                  <a:srgbClr val="023C6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itchFamily="34" charset="0"/>
                  </a:rPr>
                  <a:t>1.6%</a:t>
                </a:r>
                <a:endPara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71" name="34 Rectángulo redondeado"/>
              <p:cNvSpPr/>
              <p:nvPr/>
            </p:nvSpPr>
            <p:spPr>
              <a:xfrm>
                <a:off x="773445" y="4451230"/>
                <a:ext cx="669447" cy="489938"/>
              </a:xfrm>
              <a:prstGeom prst="roundRect">
                <a:avLst/>
              </a:prstGeom>
              <a:solidFill>
                <a:srgbClr val="023C60"/>
              </a:solidFill>
              <a:ln>
                <a:solidFill>
                  <a:srgbClr val="023C6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itchFamily="34" charset="0"/>
                  </a:rPr>
                  <a:t>1.4%</a:t>
                </a:r>
                <a:endPara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2" name="Grupo 171"/>
            <p:cNvGrpSpPr/>
            <p:nvPr/>
          </p:nvGrpSpPr>
          <p:grpSpPr>
            <a:xfrm>
              <a:off x="8199715" y="2641463"/>
              <a:ext cx="3441624" cy="2282956"/>
              <a:chOff x="773445" y="2658212"/>
              <a:chExt cx="3441624" cy="2282956"/>
            </a:xfrm>
          </p:grpSpPr>
          <p:sp>
            <p:nvSpPr>
              <p:cNvPr id="173" name="17 Rectángulo redondeado"/>
              <p:cNvSpPr/>
              <p:nvPr/>
            </p:nvSpPr>
            <p:spPr>
              <a:xfrm>
                <a:off x="1622095" y="2658550"/>
                <a:ext cx="2577903" cy="489600"/>
              </a:xfrm>
              <a:prstGeom prst="roundRect">
                <a:avLst/>
              </a:prstGeom>
              <a:ln>
                <a:solidFill>
                  <a:srgbClr val="00688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dirty="0" smtClean="0">
                    <a:solidFill>
                      <a:srgbClr val="006887"/>
                    </a:solidFill>
                    <a:latin typeface="Arial" panose="020B0604020202020204" pitchFamily="34" charset="0"/>
                    <a:cs typeface="Arial" pitchFamily="34" charset="0"/>
                  </a:rPr>
                  <a:t>Población migrante</a:t>
                </a:r>
                <a:endParaRPr lang="es-MX" sz="1050" dirty="0">
                  <a:solidFill>
                    <a:srgbClr val="006887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74" name="18 Rectángulo redondeado"/>
              <p:cNvSpPr/>
              <p:nvPr/>
            </p:nvSpPr>
            <p:spPr>
              <a:xfrm>
                <a:off x="1622096" y="3252403"/>
                <a:ext cx="2577903" cy="489600"/>
              </a:xfrm>
              <a:prstGeom prst="roundRect">
                <a:avLst/>
              </a:prstGeom>
              <a:ln>
                <a:solidFill>
                  <a:srgbClr val="00688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dirty="0" smtClean="0">
                    <a:solidFill>
                      <a:srgbClr val="006887"/>
                    </a:solidFill>
                    <a:latin typeface="Arial" panose="020B0604020202020204" pitchFamily="34" charset="0"/>
                    <a:cs typeface="Arial" pitchFamily="34" charset="0"/>
                  </a:rPr>
                  <a:t>Presuntas personas desaparecidas</a:t>
                </a:r>
                <a:endParaRPr lang="es-MX" sz="1050" dirty="0">
                  <a:solidFill>
                    <a:srgbClr val="006887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75" name="19 Rectángulo redondeado"/>
              <p:cNvSpPr/>
              <p:nvPr/>
            </p:nvSpPr>
            <p:spPr>
              <a:xfrm>
                <a:off x="1637166" y="3854451"/>
                <a:ext cx="2577903" cy="489600"/>
              </a:xfrm>
              <a:prstGeom prst="roundRect">
                <a:avLst/>
              </a:prstGeom>
              <a:ln>
                <a:solidFill>
                  <a:srgbClr val="00688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dirty="0" smtClean="0">
                    <a:solidFill>
                      <a:srgbClr val="006887"/>
                    </a:solidFill>
                    <a:latin typeface="Arial" panose="020B0604020202020204" pitchFamily="34" charset="0"/>
                    <a:cs typeface="Arial" pitchFamily="34" charset="0"/>
                  </a:rPr>
                  <a:t>Defensores civiles de derechos humanos</a:t>
                </a:r>
                <a:endParaRPr lang="es-MX" sz="1050" dirty="0">
                  <a:solidFill>
                    <a:srgbClr val="006887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76" name="47 Rectángulo redondeado"/>
              <p:cNvSpPr/>
              <p:nvPr/>
            </p:nvSpPr>
            <p:spPr>
              <a:xfrm>
                <a:off x="1637166" y="4451230"/>
                <a:ext cx="2577903" cy="489600"/>
              </a:xfrm>
              <a:prstGeom prst="roundRect">
                <a:avLst/>
              </a:prstGeom>
              <a:ln>
                <a:solidFill>
                  <a:srgbClr val="00688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dirty="0" smtClean="0">
                    <a:solidFill>
                      <a:srgbClr val="006887"/>
                    </a:solidFill>
                    <a:latin typeface="Arial" panose="020B0604020202020204" pitchFamily="34" charset="0"/>
                    <a:cs typeface="Arial" pitchFamily="34" charset="0"/>
                  </a:rPr>
                  <a:t>Periodistas</a:t>
                </a:r>
                <a:endParaRPr lang="es-MX" sz="1050" dirty="0">
                  <a:solidFill>
                    <a:srgbClr val="006887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77" name="31 Rectángulo redondeado"/>
              <p:cNvSpPr/>
              <p:nvPr/>
            </p:nvSpPr>
            <p:spPr>
              <a:xfrm>
                <a:off x="773445" y="2658212"/>
                <a:ext cx="669447" cy="489938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itchFamily="34" charset="0"/>
                  </a:rPr>
                  <a:t>0.5%</a:t>
                </a:r>
                <a:endPara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78" name="32 Rectángulo redondeado"/>
              <p:cNvSpPr/>
              <p:nvPr/>
            </p:nvSpPr>
            <p:spPr>
              <a:xfrm>
                <a:off x="773445" y="3255885"/>
                <a:ext cx="669447" cy="489938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itchFamily="34" charset="0"/>
                  </a:rPr>
                  <a:t>0.3%</a:t>
                </a:r>
                <a:endPara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79" name="33 Rectángulo redondeado"/>
              <p:cNvSpPr/>
              <p:nvPr/>
            </p:nvSpPr>
            <p:spPr>
              <a:xfrm>
                <a:off x="773445" y="3853558"/>
                <a:ext cx="669447" cy="489938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itchFamily="34" charset="0"/>
                  </a:rPr>
                  <a:t>0.3%</a:t>
                </a:r>
                <a:endPara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80" name="34 Rectángulo redondeado"/>
              <p:cNvSpPr/>
              <p:nvPr/>
            </p:nvSpPr>
            <p:spPr>
              <a:xfrm>
                <a:off x="773445" y="4451230"/>
                <a:ext cx="669447" cy="489938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1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itchFamily="34" charset="0"/>
                  </a:rPr>
                  <a:t>0</a:t>
                </a:r>
                <a:r>
                  <a:rPr lang="es-MX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itchFamily="34" charset="0"/>
                  </a:rPr>
                  <a:t>.2%</a:t>
                </a:r>
                <a:endPara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1" name="34 Rectángulo redondeado"/>
            <p:cNvSpPr/>
            <p:nvPr/>
          </p:nvSpPr>
          <p:spPr>
            <a:xfrm>
              <a:off x="773145" y="5032153"/>
              <a:ext cx="669447" cy="48993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rgbClr val="0C22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4.5%</a:t>
              </a:r>
              <a:endPara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82" name="47 Rectángulo redondeado"/>
            <p:cNvSpPr/>
            <p:nvPr/>
          </p:nvSpPr>
          <p:spPr>
            <a:xfrm>
              <a:off x="1637166" y="5032491"/>
              <a:ext cx="2577903" cy="489600"/>
            </a:xfrm>
            <a:prstGeom prst="roundRect">
              <a:avLst/>
            </a:prstGeom>
            <a:ln>
              <a:solidFill>
                <a:srgbClr val="0C22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50" dirty="0" smtClean="0">
                  <a:solidFill>
                    <a:srgbClr val="10253F"/>
                  </a:solidFill>
                  <a:latin typeface="Arial" panose="020B0604020202020204" pitchFamily="34" charset="0"/>
                  <a:cs typeface="Arial" pitchFamily="34" charset="0"/>
                </a:rPr>
                <a:t>Niñas, niños y adolescentes</a:t>
              </a:r>
              <a:endParaRPr lang="es-MX" sz="1050" dirty="0">
                <a:solidFill>
                  <a:srgbClr val="10253F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83" name="47 Rectángulo redondeado"/>
            <p:cNvSpPr/>
            <p:nvPr/>
          </p:nvSpPr>
          <p:spPr>
            <a:xfrm>
              <a:off x="5350301" y="5028107"/>
              <a:ext cx="2577903" cy="489600"/>
            </a:xfrm>
            <a:prstGeom prst="roundRect">
              <a:avLst/>
            </a:prstGeom>
            <a:ln>
              <a:solidFill>
                <a:srgbClr val="0C22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50" dirty="0" smtClean="0">
                  <a:solidFill>
                    <a:srgbClr val="023C60"/>
                  </a:solidFill>
                  <a:latin typeface="Arial" panose="020B0604020202020204" pitchFamily="34" charset="0"/>
                  <a:cs typeface="Arial" pitchFamily="34" charset="0"/>
                </a:rPr>
                <a:t>Personas con discapacidad</a:t>
              </a:r>
              <a:endParaRPr lang="es-MX" sz="1050" dirty="0">
                <a:solidFill>
                  <a:srgbClr val="023C6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84" name="34 Rectángulo redondeado"/>
            <p:cNvSpPr/>
            <p:nvPr/>
          </p:nvSpPr>
          <p:spPr>
            <a:xfrm>
              <a:off x="4486579" y="5027769"/>
              <a:ext cx="669447" cy="489938"/>
            </a:xfrm>
            <a:prstGeom prst="roundRect">
              <a:avLst/>
            </a:prstGeom>
            <a:solidFill>
              <a:srgbClr val="023C60"/>
            </a:solidFill>
            <a:ln>
              <a:solidFill>
                <a:srgbClr val="023C6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0</a:t>
              </a:r>
              <a:r>
                <a:rPr lang="es-MX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.7%</a:t>
              </a:r>
              <a:endPara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85" name="34 Rectángulo redondeado"/>
            <p:cNvSpPr/>
            <p:nvPr/>
          </p:nvSpPr>
          <p:spPr>
            <a:xfrm>
              <a:off x="8199714" y="5027769"/>
              <a:ext cx="669447" cy="489938"/>
            </a:xfrm>
            <a:prstGeom prst="round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0</a:t>
              </a:r>
              <a:r>
                <a:rPr lang="es-MX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.2%</a:t>
              </a:r>
              <a:endPara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86" name="34 Rectángulo redondeado"/>
            <p:cNvSpPr/>
            <p:nvPr/>
          </p:nvSpPr>
          <p:spPr>
            <a:xfrm>
              <a:off x="8199713" y="5621057"/>
              <a:ext cx="669447" cy="489938"/>
            </a:xfrm>
            <a:prstGeom prst="round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0.1%</a:t>
              </a:r>
              <a:endPara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87" name="47 Rectángulo redondeado"/>
            <p:cNvSpPr/>
            <p:nvPr/>
          </p:nvSpPr>
          <p:spPr>
            <a:xfrm>
              <a:off x="9063436" y="5027769"/>
              <a:ext cx="2577903" cy="489600"/>
            </a:xfrm>
            <a:prstGeom prst="roundRect">
              <a:avLst/>
            </a:prstGeom>
            <a:ln>
              <a:solidFill>
                <a:srgbClr val="006887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50" dirty="0" smtClean="0">
                  <a:solidFill>
                    <a:srgbClr val="006887"/>
                  </a:solidFill>
                  <a:latin typeface="Arial" panose="020B0604020202020204" pitchFamily="34" charset="0"/>
                  <a:cs typeface="Arial" pitchFamily="34" charset="0"/>
                </a:rPr>
                <a:t>Población LGTBI</a:t>
              </a:r>
              <a:endParaRPr lang="es-MX" sz="1050" dirty="0">
                <a:solidFill>
                  <a:srgbClr val="006887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88" name="47 Rectángulo redondeado"/>
            <p:cNvSpPr/>
            <p:nvPr/>
          </p:nvSpPr>
          <p:spPr>
            <a:xfrm>
              <a:off x="9048365" y="5621395"/>
              <a:ext cx="2577903" cy="489600"/>
            </a:xfrm>
            <a:prstGeom prst="roundRect">
              <a:avLst/>
            </a:prstGeom>
            <a:ln>
              <a:solidFill>
                <a:srgbClr val="006887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50" dirty="0" smtClean="0">
                  <a:solidFill>
                    <a:srgbClr val="006887"/>
                  </a:solidFill>
                  <a:latin typeface="Arial" panose="020B0604020202020204" pitchFamily="34" charset="0"/>
                  <a:cs typeface="Arial" pitchFamily="34" charset="0"/>
                </a:rPr>
                <a:t>Minorías nacionales o religiosas</a:t>
              </a:r>
              <a:endParaRPr lang="es-MX" sz="1050" dirty="0">
                <a:solidFill>
                  <a:srgbClr val="006887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89" name="CuadroTexto 32">
              <a:extLst>
                <a:ext uri="{FF2B5EF4-FFF2-40B4-BE49-F238E27FC236}">
                  <a16:creationId xmlns:a16="http://schemas.microsoft.com/office/drawing/2014/main" xmlns="" id="{0B2EB8EB-BBB5-45C6-B9AD-CF803CF5B70F}"/>
                </a:ext>
              </a:extLst>
            </p:cNvPr>
            <p:cNvSpPr txBox="1"/>
            <p:nvPr/>
          </p:nvSpPr>
          <p:spPr>
            <a:xfrm>
              <a:off x="7470755" y="6214007"/>
              <a:ext cx="42456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800" dirty="0" smtClean="0"/>
                <a:t>No especificado: 26.0% </a:t>
              </a:r>
              <a:endParaRPr lang="es-MX" sz="800" dirty="0"/>
            </a:p>
          </p:txBody>
        </p:sp>
      </p:grpSp>
      <p:sp>
        <p:nvSpPr>
          <p:cNvPr id="190" name="CuadroTexto 32">
            <a:extLst>
              <a:ext uri="{FF2B5EF4-FFF2-40B4-BE49-F238E27FC236}">
                <a16:creationId xmlns:a16="http://schemas.microsoft.com/office/drawing/2014/main" xmlns="" id="{0B2EB8EB-BBB5-45C6-B9AD-CF803CF5B70F}"/>
              </a:ext>
            </a:extLst>
          </p:cNvPr>
          <p:cNvSpPr txBox="1"/>
          <p:nvPr/>
        </p:nvSpPr>
        <p:spPr>
          <a:xfrm>
            <a:off x="320045" y="5553247"/>
            <a:ext cx="491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* La CNDH no desagregó información de la población afectada, por lo que la distribución presentada únicamente corresponde a la población afectada registrada en las solicitudes de queja aceptadas por los OPDH’s (56,952).</a:t>
            </a:r>
          </a:p>
          <a:p>
            <a:pPr algn="just"/>
            <a:r>
              <a:rPr lang="es-MX" sz="800" dirty="0" smtClean="0"/>
              <a:t>** La distribución porcentual se hace sobre un total de 58, 014, ello debido a que una solicitud de queja (en este caso aceptada) puede contener uno o más tipos de población afectada</a:t>
            </a:r>
          </a:p>
          <a:p>
            <a:pPr lvl="0" algn="just"/>
            <a:r>
              <a:rPr lang="es-MX" sz="800" dirty="0" smtClean="0"/>
              <a:t>*** </a:t>
            </a:r>
            <a:r>
              <a:rPr lang="es-MX" altLang="es-MX" sz="800" dirty="0" smtClean="0">
                <a:solidFill>
                  <a:srgbClr val="000000"/>
                </a:solidFill>
              </a:rPr>
              <a:t>En </a:t>
            </a:r>
            <a:r>
              <a:rPr lang="es-MX" altLang="es-MX" sz="800" dirty="0">
                <a:solidFill>
                  <a:srgbClr val="000000"/>
                </a:solidFill>
              </a:rPr>
              <a:t>esta clasificación, los OPDH's incluyeron otras poblaciones que no encontraron en el catálogo específico </a:t>
            </a:r>
            <a:r>
              <a:rPr lang="es-MX" altLang="es-MX" sz="800" dirty="0" smtClean="0">
                <a:solidFill>
                  <a:srgbClr val="000000"/>
                </a:solidFill>
              </a:rPr>
              <a:t>(jornaleros </a:t>
            </a:r>
            <a:r>
              <a:rPr lang="es-MX" altLang="es-MX" sz="800" dirty="0">
                <a:solidFill>
                  <a:srgbClr val="000000"/>
                </a:solidFill>
              </a:rPr>
              <a:t>agrícolas, campesinos, indigentes, extrema pobreza, negligencia médica</a:t>
            </a:r>
            <a:r>
              <a:rPr lang="es-MX" altLang="es-MX" sz="800" dirty="0" smtClean="0">
                <a:solidFill>
                  <a:srgbClr val="000000"/>
                </a:solidFill>
              </a:rPr>
              <a:t>, entre otros), </a:t>
            </a:r>
            <a:r>
              <a:rPr lang="es-MX" altLang="es-MX" sz="800" dirty="0">
                <a:solidFill>
                  <a:srgbClr val="000000"/>
                </a:solidFill>
              </a:rPr>
              <a:t>o bien, no pudieron clasificarlo de acuerdo al catálogo por usar un clasificador distinto o no tener el registro en su </a:t>
            </a:r>
            <a:r>
              <a:rPr lang="es-MX" altLang="es-MX" sz="800" dirty="0" smtClean="0">
                <a:solidFill>
                  <a:srgbClr val="000000"/>
                </a:solidFill>
              </a:rPr>
              <a:t>sistema</a:t>
            </a:r>
            <a:endParaRPr lang="es-MX" altLang="es-MX" sz="1400" dirty="0"/>
          </a:p>
        </p:txBody>
      </p:sp>
    </p:spTree>
    <p:extLst>
      <p:ext uri="{BB962C8B-B14F-4D97-AF65-F5344CB8AC3E}">
        <p14:creationId xmlns:p14="http://schemas.microsoft.com/office/powerpoint/2010/main" val="25175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43" y="1792794"/>
            <a:ext cx="6187976" cy="3737172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4454686" y="1805942"/>
            <a:ext cx="5348661" cy="3037318"/>
            <a:chOff x="4454686" y="1805942"/>
            <a:chExt cx="5348661" cy="3037318"/>
          </a:xfrm>
        </p:grpSpPr>
        <p:pic>
          <p:nvPicPr>
            <p:cNvPr id="90" name="Picture 2" descr="Resultado de imagen para símbolo derechos human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472" y="1805942"/>
              <a:ext cx="1673875" cy="1495732"/>
            </a:xfrm>
            <a:prstGeom prst="rect">
              <a:avLst/>
            </a:prstGeom>
            <a:noFill/>
          </p:spPr>
        </p:pic>
        <p:grpSp>
          <p:nvGrpSpPr>
            <p:cNvPr id="5" name="Grupo 4"/>
            <p:cNvGrpSpPr/>
            <p:nvPr/>
          </p:nvGrpSpPr>
          <p:grpSpPr>
            <a:xfrm>
              <a:off x="4454686" y="2168477"/>
              <a:ext cx="4735877" cy="2674783"/>
              <a:chOff x="2440243" y="2102247"/>
              <a:chExt cx="4735877" cy="2674783"/>
            </a:xfrm>
          </p:grpSpPr>
          <p:sp>
            <p:nvSpPr>
              <p:cNvPr id="2" name="CuadroTexto 1"/>
              <p:cNvSpPr txBox="1"/>
              <p:nvPr/>
            </p:nvSpPr>
            <p:spPr>
              <a:xfrm>
                <a:off x="4223792" y="2102247"/>
                <a:ext cx="792088" cy="27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rgbClr val="10253F"/>
                    </a:solidFill>
                  </a:rPr>
                  <a:t>30,303</a:t>
                </a:r>
                <a:endParaRPr lang="es-MX" sz="1200" b="1" dirty="0">
                  <a:solidFill>
                    <a:srgbClr val="10253F"/>
                  </a:solidFill>
                </a:endParaRPr>
              </a:p>
            </p:txBody>
          </p:sp>
          <p:sp>
            <p:nvSpPr>
              <p:cNvPr id="69" name="CuadroTexto 68"/>
              <p:cNvSpPr txBox="1"/>
              <p:nvPr/>
            </p:nvSpPr>
            <p:spPr>
              <a:xfrm>
                <a:off x="6384032" y="2885122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rgbClr val="10253F"/>
                    </a:solidFill>
                  </a:rPr>
                  <a:t>65,000</a:t>
                </a:r>
                <a:endParaRPr lang="es-MX" sz="1200" b="1" dirty="0">
                  <a:solidFill>
                    <a:srgbClr val="10253F"/>
                  </a:solidFill>
                </a:endParaRPr>
              </a:p>
            </p:txBody>
          </p:sp>
          <p:sp>
            <p:nvSpPr>
              <p:cNvPr id="70" name="CuadroTexto 69"/>
              <p:cNvSpPr txBox="1"/>
              <p:nvPr/>
            </p:nvSpPr>
            <p:spPr>
              <a:xfrm>
                <a:off x="6296359" y="3692577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rgbClr val="10253F"/>
                    </a:solidFill>
                  </a:rPr>
                  <a:t>63,472</a:t>
                </a:r>
                <a:endParaRPr lang="es-MX" sz="1200" b="1" dirty="0">
                  <a:solidFill>
                    <a:srgbClr val="10253F"/>
                  </a:solidFill>
                </a:endParaRPr>
              </a:p>
            </p:txBody>
          </p:sp>
          <p:sp>
            <p:nvSpPr>
              <p:cNvPr id="71" name="CuadroTexto 70"/>
              <p:cNvSpPr txBox="1"/>
              <p:nvPr/>
            </p:nvSpPr>
            <p:spPr>
              <a:xfrm>
                <a:off x="4439816" y="4500031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rgbClr val="10253F"/>
                    </a:solidFill>
                  </a:rPr>
                  <a:t>33,332</a:t>
                </a:r>
                <a:endParaRPr lang="es-MX" sz="1200" b="1" dirty="0">
                  <a:solidFill>
                    <a:srgbClr val="10253F"/>
                  </a:solidFill>
                </a:endParaRPr>
              </a:p>
            </p:txBody>
          </p:sp>
          <p:sp>
            <p:nvSpPr>
              <p:cNvPr id="4" name="CuadroTexto 3"/>
              <p:cNvSpPr txBox="1"/>
              <p:nvPr/>
            </p:nvSpPr>
            <p:spPr>
              <a:xfrm>
                <a:off x="2458339" y="2117737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 smtClean="0">
                    <a:solidFill>
                      <a:schemeClr val="bg1"/>
                    </a:solidFill>
                  </a:rPr>
                  <a:t>83.2%</a:t>
                </a:r>
                <a:endParaRPr lang="es-MX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CuadroTexto 71"/>
              <p:cNvSpPr txBox="1"/>
              <p:nvPr/>
            </p:nvSpPr>
            <p:spPr>
              <a:xfrm>
                <a:off x="2458339" y="2900513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 smtClean="0">
                    <a:solidFill>
                      <a:schemeClr val="bg1"/>
                    </a:solidFill>
                  </a:rPr>
                  <a:t>85.5%</a:t>
                </a:r>
                <a:endParaRPr lang="es-MX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CuadroTexto 72"/>
              <p:cNvSpPr txBox="1"/>
              <p:nvPr/>
            </p:nvSpPr>
            <p:spPr>
              <a:xfrm>
                <a:off x="2449291" y="3707967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 smtClean="0">
                    <a:solidFill>
                      <a:schemeClr val="bg1"/>
                    </a:solidFill>
                  </a:rPr>
                  <a:t>84.8%</a:t>
                </a:r>
                <a:endParaRPr lang="es-MX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CuadroTexto 73"/>
              <p:cNvSpPr txBox="1"/>
              <p:nvPr/>
            </p:nvSpPr>
            <p:spPr>
              <a:xfrm>
                <a:off x="2440243" y="4515421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 smtClean="0">
                    <a:solidFill>
                      <a:schemeClr val="bg1"/>
                    </a:solidFill>
                  </a:rPr>
                  <a:t>85.5%</a:t>
                </a:r>
                <a:endParaRPr lang="es-MX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CuadroTexto 74"/>
              <p:cNvSpPr txBox="1"/>
              <p:nvPr/>
            </p:nvSpPr>
            <p:spPr>
              <a:xfrm>
                <a:off x="3780403" y="2117737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 smtClean="0">
                    <a:solidFill>
                      <a:schemeClr val="bg1"/>
                    </a:solidFill>
                  </a:rPr>
                  <a:t>16.8%</a:t>
                </a:r>
                <a:endParaRPr lang="es-MX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CuadroTexto 85"/>
              <p:cNvSpPr txBox="1"/>
              <p:nvPr/>
            </p:nvSpPr>
            <p:spPr>
              <a:xfrm>
                <a:off x="5879976" y="2900513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 smtClean="0">
                    <a:solidFill>
                      <a:schemeClr val="bg1"/>
                    </a:solidFill>
                  </a:rPr>
                  <a:t>14.5%</a:t>
                </a:r>
                <a:endParaRPr lang="es-MX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CuadroTexto 87"/>
              <p:cNvSpPr txBox="1"/>
              <p:nvPr/>
            </p:nvSpPr>
            <p:spPr>
              <a:xfrm>
                <a:off x="5741317" y="3707967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 smtClean="0">
                    <a:solidFill>
                      <a:schemeClr val="bg1"/>
                    </a:solidFill>
                  </a:rPr>
                  <a:t>15.2%</a:t>
                </a:r>
                <a:endParaRPr lang="es-MX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CuadroTexto 88"/>
              <p:cNvSpPr txBox="1"/>
              <p:nvPr/>
            </p:nvSpPr>
            <p:spPr>
              <a:xfrm>
                <a:off x="3935760" y="4515421"/>
                <a:ext cx="576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 smtClean="0">
                    <a:solidFill>
                      <a:schemeClr val="bg1"/>
                    </a:solidFill>
                  </a:rPr>
                  <a:t>14.5%</a:t>
                </a:r>
                <a:endParaRPr lang="es-MX" sz="10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2016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 la CNDH y los OPDH’s reportaron el siguiente flujo de expedientes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de queja calificados como presuntamente violatorios de derechos 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humanos:</a:t>
            </a:r>
            <a:endParaRPr lang="es-MX" sz="1600" b="1" dirty="0">
              <a:solidFill>
                <a:srgbClr val="0C223C"/>
              </a:solidFill>
            </a:endParaRPr>
          </a:p>
        </p:txBody>
      </p:sp>
      <p:sp>
        <p:nvSpPr>
          <p:cNvPr id="26" name="7 CuadroTexto"/>
          <p:cNvSpPr txBox="1">
            <a:spLocks noChangeArrowheads="1"/>
          </p:cNvSpPr>
          <p:nvPr/>
        </p:nvSpPr>
        <p:spPr bwMode="auto">
          <a:xfrm>
            <a:off x="7478583" y="110740"/>
            <a:ext cx="4385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Expedientes de queja calificados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8" name="CuadroTexto 32">
            <a:extLst>
              <a:ext uri="{FF2B5EF4-FFF2-40B4-BE49-F238E27FC236}">
                <a16:creationId xmlns:a16="http://schemas.microsoft.com/office/drawing/2014/main" xmlns="" id="{0B2EB8EB-BBB5-45C6-B9AD-CF803CF5B70F}"/>
              </a:ext>
            </a:extLst>
          </p:cNvPr>
          <p:cNvSpPr txBox="1"/>
          <p:nvPr/>
        </p:nvSpPr>
        <p:spPr>
          <a:xfrm>
            <a:off x="662827" y="5805264"/>
            <a:ext cx="4914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*</a:t>
            </a:r>
            <a:r>
              <a:rPr lang="es-MX" sz="800" dirty="0"/>
              <a:t> </a:t>
            </a:r>
            <a:r>
              <a:rPr lang="es-MX" sz="800" dirty="0" smtClean="0"/>
              <a:t>Incluye expedientes abiertos por solicitudes de queja y por oficio</a:t>
            </a:r>
          </a:p>
        </p:txBody>
      </p:sp>
    </p:spTree>
    <p:extLst>
      <p:ext uri="{BB962C8B-B14F-4D97-AF65-F5344CB8AC3E}">
        <p14:creationId xmlns:p14="http://schemas.microsoft.com/office/powerpoint/2010/main" val="36524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26" name="7 CuadroTexto"/>
          <p:cNvSpPr txBox="1">
            <a:spLocks noChangeArrowheads="1"/>
          </p:cNvSpPr>
          <p:nvPr/>
        </p:nvSpPr>
        <p:spPr bwMode="auto">
          <a:xfrm>
            <a:off x="3473705" y="110740"/>
            <a:ext cx="8390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Hechos presuntamente violatorios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(registrados en expedientes calificados)</a:t>
            </a:r>
            <a:endParaRPr lang="es-MX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337062" y="938702"/>
            <a:ext cx="11511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Durante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2016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 se reportaron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14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959 hechos presuntamente violatorios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registrados 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en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expedientes de queja calificados como presuntamente violatorios de derechos 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humanos en la 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CNDH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, 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mientras que en los OPDH’s se reportó un total de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134 mil 984. 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A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continuación se presentan los 5 más frecuentes:</a:t>
            </a:r>
          </a:p>
          <a:p>
            <a:pPr algn="just"/>
            <a:endParaRPr lang="es-MX" sz="1600" b="1" dirty="0">
              <a:solidFill>
                <a:srgbClr val="0C223C"/>
              </a:solidFill>
            </a:endParaRPr>
          </a:p>
        </p:txBody>
      </p:sp>
      <p:grpSp>
        <p:nvGrpSpPr>
          <p:cNvPr id="70" name="Grupo 50"/>
          <p:cNvGrpSpPr/>
          <p:nvPr/>
        </p:nvGrpSpPr>
        <p:grpSpPr>
          <a:xfrm>
            <a:off x="7401380" y="1934738"/>
            <a:ext cx="4340903" cy="3358299"/>
            <a:chOff x="479376" y="2254722"/>
            <a:chExt cx="4340903" cy="3358299"/>
          </a:xfrm>
        </p:grpSpPr>
        <p:grpSp>
          <p:nvGrpSpPr>
            <p:cNvPr id="71" name="Grupo 51"/>
            <p:cNvGrpSpPr/>
            <p:nvPr/>
          </p:nvGrpSpPr>
          <p:grpSpPr>
            <a:xfrm>
              <a:off x="479376" y="2813021"/>
              <a:ext cx="4340902" cy="2800000"/>
              <a:chOff x="1016811" y="2772041"/>
              <a:chExt cx="4340902" cy="2800000"/>
            </a:xfrm>
          </p:grpSpPr>
          <p:sp>
            <p:nvSpPr>
              <p:cNvPr id="73" name="Rectángulo redondeado 36"/>
              <p:cNvSpPr/>
              <p:nvPr/>
            </p:nvSpPr>
            <p:spPr>
              <a:xfrm>
                <a:off x="1016811" y="2782995"/>
                <a:ext cx="1604598" cy="390261"/>
              </a:xfrm>
              <a:prstGeom prst="roundRect">
                <a:avLst/>
              </a:prstGeom>
              <a:noFill/>
              <a:ln w="28575">
                <a:solidFill>
                  <a:srgbClr val="0C22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05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Violación </a:t>
                </a:r>
                <a:r>
                  <a:rPr lang="es-MX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 principio de legalidad</a:t>
                </a:r>
                <a:r>
                  <a:rPr lang="es-MX" sz="105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endParaRPr lang="es-MX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ángulo redondeado 37"/>
              <p:cNvSpPr/>
              <p:nvPr/>
            </p:nvSpPr>
            <p:spPr>
              <a:xfrm>
                <a:off x="1019657" y="3262752"/>
                <a:ext cx="1601752" cy="390261"/>
              </a:xfrm>
              <a:prstGeom prst="roundRect">
                <a:avLst/>
              </a:prstGeom>
              <a:noFill/>
              <a:ln>
                <a:solidFill>
                  <a:srgbClr val="023C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Omisión de la atención médica**</a:t>
                </a:r>
              </a:p>
            </p:txBody>
          </p:sp>
          <p:sp>
            <p:nvSpPr>
              <p:cNvPr id="75" name="Rectángulo redondeado 38"/>
              <p:cNvSpPr/>
              <p:nvPr/>
            </p:nvSpPr>
            <p:spPr>
              <a:xfrm>
                <a:off x="1016811" y="3742509"/>
                <a:ext cx="1604598" cy="390261"/>
              </a:xfrm>
              <a:prstGeom prst="roundRect">
                <a:avLst/>
              </a:prstGeom>
              <a:noFill/>
              <a:ln>
                <a:solidFill>
                  <a:srgbClr val="006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Tratos </a:t>
                </a:r>
                <a:r>
                  <a:rPr lang="es-MX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inhumanos, crueles o </a:t>
                </a:r>
                <a:r>
                  <a:rPr lang="es-MX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degradantes</a:t>
                </a:r>
                <a:endParaRPr lang="es-MX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ángulo redondeado 39"/>
              <p:cNvSpPr/>
              <p:nvPr/>
            </p:nvSpPr>
            <p:spPr>
              <a:xfrm>
                <a:off x="1019657" y="4222266"/>
                <a:ext cx="1601752" cy="390261"/>
              </a:xfrm>
              <a:prstGeom prst="roundRect">
                <a:avLst/>
              </a:prstGeom>
              <a:noFill/>
              <a:ln>
                <a:solidFill>
                  <a:srgbClr val="0085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05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Omisión </a:t>
                </a:r>
                <a:r>
                  <a:rPr lang="es-MX" sz="10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la motivación de actos</a:t>
                </a:r>
                <a:r>
                  <a:rPr lang="es-MX" sz="105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***</a:t>
                </a:r>
                <a:endParaRPr lang="es-MX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ángulo redondeado 40"/>
              <p:cNvSpPr/>
              <p:nvPr/>
            </p:nvSpPr>
            <p:spPr>
              <a:xfrm>
                <a:off x="1018234" y="4702023"/>
                <a:ext cx="1603175" cy="390261"/>
              </a:xfrm>
              <a:prstGeom prst="roundRect">
                <a:avLst/>
              </a:prstGeom>
              <a:noFill/>
              <a:ln>
                <a:solidFill>
                  <a:srgbClr val="00A7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Detención arbitraria</a:t>
                </a:r>
                <a:endParaRPr lang="es-MX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ángulo redondeado 40"/>
              <p:cNvSpPr/>
              <p:nvPr/>
            </p:nvSpPr>
            <p:spPr>
              <a:xfrm>
                <a:off x="1016811" y="5181780"/>
                <a:ext cx="1603175" cy="390261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s-MX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Otros</a:t>
                </a:r>
                <a:endParaRPr lang="es-MX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ángulo redondeado 41"/>
              <p:cNvSpPr/>
              <p:nvPr/>
            </p:nvSpPr>
            <p:spPr>
              <a:xfrm>
                <a:off x="4637633" y="2772041"/>
                <a:ext cx="720080" cy="390261"/>
              </a:xfrm>
              <a:prstGeom prst="roundRect">
                <a:avLst/>
              </a:prstGeom>
              <a:solidFill>
                <a:srgbClr val="0C223C"/>
              </a:solidFill>
              <a:ln>
                <a:solidFill>
                  <a:srgbClr val="0C22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24.8%</a:t>
                </a:r>
                <a:endParaRPr lang="es-MX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ángulo redondeado 42"/>
              <p:cNvSpPr/>
              <p:nvPr/>
            </p:nvSpPr>
            <p:spPr>
              <a:xfrm>
                <a:off x="4637633" y="3251798"/>
                <a:ext cx="720080" cy="390261"/>
              </a:xfrm>
              <a:prstGeom prst="roundRect">
                <a:avLst/>
              </a:prstGeom>
              <a:solidFill>
                <a:srgbClr val="023C60"/>
              </a:solidFill>
              <a:ln>
                <a:solidFill>
                  <a:srgbClr val="023C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14.8%</a:t>
                </a:r>
                <a:endParaRPr lang="es-MX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ángulo redondeado 43"/>
              <p:cNvSpPr/>
              <p:nvPr/>
            </p:nvSpPr>
            <p:spPr>
              <a:xfrm>
                <a:off x="4637633" y="3731555"/>
                <a:ext cx="720080" cy="390261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5.6%</a:t>
                </a:r>
                <a:endParaRPr lang="es-MX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tángulo redondeado 44"/>
              <p:cNvSpPr/>
              <p:nvPr/>
            </p:nvSpPr>
            <p:spPr>
              <a:xfrm>
                <a:off x="4637633" y="4211312"/>
                <a:ext cx="720080" cy="390261"/>
              </a:xfrm>
              <a:prstGeom prst="roundRect">
                <a:avLst/>
              </a:prstGeom>
              <a:solidFill>
                <a:srgbClr val="0085B1"/>
              </a:solidFill>
              <a:ln>
                <a:solidFill>
                  <a:srgbClr val="0085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4.5%</a:t>
                </a:r>
                <a:endParaRPr lang="es-MX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Rectángulo redondeado 45"/>
              <p:cNvSpPr/>
              <p:nvPr/>
            </p:nvSpPr>
            <p:spPr>
              <a:xfrm>
                <a:off x="4637633" y="4691069"/>
                <a:ext cx="720080" cy="390261"/>
              </a:xfrm>
              <a:prstGeom prst="roundRect">
                <a:avLst/>
              </a:prstGeom>
              <a:solidFill>
                <a:srgbClr val="00A7C9"/>
              </a:solidFill>
              <a:ln>
                <a:solidFill>
                  <a:srgbClr val="00A7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4.1%</a:t>
                </a:r>
                <a:endParaRPr lang="es-MX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ángulo redondeado 45"/>
              <p:cNvSpPr/>
              <p:nvPr/>
            </p:nvSpPr>
            <p:spPr>
              <a:xfrm>
                <a:off x="4637633" y="5170825"/>
                <a:ext cx="720080" cy="39026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46.2%</a:t>
                </a:r>
                <a:endParaRPr lang="es-MX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" name="Rectángulo redondeado 71"/>
            <p:cNvSpPr/>
            <p:nvPr/>
          </p:nvSpPr>
          <p:spPr>
            <a:xfrm>
              <a:off x="479377" y="2254722"/>
              <a:ext cx="4340902" cy="389233"/>
            </a:xfrm>
            <a:prstGeom prst="round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Hechos presuntamente violatorios de derechos humanos</a:t>
              </a:r>
              <a:endParaRPr lang="es-MX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upo 66"/>
          <p:cNvGrpSpPr/>
          <p:nvPr/>
        </p:nvGrpSpPr>
        <p:grpSpPr>
          <a:xfrm>
            <a:off x="405608" y="1908136"/>
            <a:ext cx="4342663" cy="3358299"/>
            <a:chOff x="405608" y="2314429"/>
            <a:chExt cx="4342663" cy="3358299"/>
          </a:xfrm>
        </p:grpSpPr>
        <p:sp>
          <p:nvSpPr>
            <p:cNvPr id="98" name="Rectángulo redondeado 36"/>
            <p:cNvSpPr/>
            <p:nvPr/>
          </p:nvSpPr>
          <p:spPr>
            <a:xfrm>
              <a:off x="407368" y="2883682"/>
              <a:ext cx="1605600" cy="390261"/>
            </a:xfrm>
            <a:prstGeom prst="roundRect">
              <a:avLst/>
            </a:prstGeom>
            <a:noFill/>
            <a:ln w="28575">
              <a:solidFill>
                <a:srgbClr val="0C22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Violación al principio de legalidad*</a:t>
              </a:r>
              <a:endParaRPr lang="es-MX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ángulo redondeado 37"/>
            <p:cNvSpPr/>
            <p:nvPr/>
          </p:nvSpPr>
          <p:spPr>
            <a:xfrm>
              <a:off x="410214" y="3363439"/>
              <a:ext cx="1605600" cy="390261"/>
            </a:xfrm>
            <a:prstGeom prst="roundRect">
              <a:avLst/>
            </a:prstGeom>
            <a:noFill/>
            <a:ln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Detención arbitraria</a:t>
              </a: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ángulo redondeado 38"/>
            <p:cNvSpPr/>
            <p:nvPr/>
          </p:nvSpPr>
          <p:spPr>
            <a:xfrm>
              <a:off x="407368" y="3843196"/>
              <a:ext cx="1605600" cy="390261"/>
            </a:xfrm>
            <a:prstGeom prst="roundRect">
              <a:avLst/>
            </a:prstGeom>
            <a:noFill/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Tratos inhumanos, crueles o degradantes</a:t>
              </a:r>
              <a:endParaRPr lang="es-MX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ángulo redondeado 39"/>
            <p:cNvSpPr/>
            <p:nvPr/>
          </p:nvSpPr>
          <p:spPr>
            <a:xfrm>
              <a:off x="405608" y="4812310"/>
              <a:ext cx="1605600" cy="390261"/>
            </a:xfrm>
            <a:prstGeom prst="roundRect">
              <a:avLst/>
            </a:prstGeom>
            <a:noFill/>
            <a:ln>
              <a:solidFill>
                <a:srgbClr val="0085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Negativa o inadecuada prestación de servicios**</a:t>
              </a:r>
              <a:endParaRPr lang="es-MX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ángulo redondeado 40"/>
            <p:cNvSpPr/>
            <p:nvPr/>
          </p:nvSpPr>
          <p:spPr>
            <a:xfrm>
              <a:off x="407368" y="4309411"/>
              <a:ext cx="1605600" cy="390261"/>
            </a:xfrm>
            <a:prstGeom prst="roundRect">
              <a:avLst/>
            </a:prstGeom>
            <a:noFill/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Transgresión del derecho a la personalidad jurídica</a:t>
              </a:r>
            </a:p>
          </p:txBody>
        </p:sp>
        <p:sp>
          <p:nvSpPr>
            <p:cNvPr id="103" name="Rectángulo redondeado 40"/>
            <p:cNvSpPr/>
            <p:nvPr/>
          </p:nvSpPr>
          <p:spPr>
            <a:xfrm>
              <a:off x="407368" y="5282467"/>
              <a:ext cx="1605600" cy="390261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Otros</a:t>
              </a:r>
              <a:endParaRPr lang="es-MX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ángulo redondeado 41"/>
            <p:cNvSpPr/>
            <p:nvPr/>
          </p:nvSpPr>
          <p:spPr>
            <a:xfrm>
              <a:off x="4028190" y="2872728"/>
              <a:ext cx="720080" cy="390261"/>
            </a:xfrm>
            <a:prstGeom prst="roundRect">
              <a:avLst/>
            </a:prstGeom>
            <a:solidFill>
              <a:srgbClr val="0C223C"/>
            </a:solidFill>
            <a:ln>
              <a:solidFill>
                <a:srgbClr val="0C22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7.6%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ctángulo redondeado 42"/>
            <p:cNvSpPr/>
            <p:nvPr/>
          </p:nvSpPr>
          <p:spPr>
            <a:xfrm>
              <a:off x="4028190" y="3352485"/>
              <a:ext cx="720080" cy="390261"/>
            </a:xfrm>
            <a:prstGeom prst="roundRect">
              <a:avLst/>
            </a:prstGeom>
            <a:solidFill>
              <a:srgbClr val="023C60"/>
            </a:solidFill>
            <a:ln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5.4%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ángulo redondeado 43"/>
            <p:cNvSpPr/>
            <p:nvPr/>
          </p:nvSpPr>
          <p:spPr>
            <a:xfrm>
              <a:off x="4028190" y="3832242"/>
              <a:ext cx="720080" cy="390261"/>
            </a:xfrm>
            <a:prstGeom prst="round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4.5%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ángulo redondeado 44"/>
            <p:cNvSpPr/>
            <p:nvPr/>
          </p:nvSpPr>
          <p:spPr>
            <a:xfrm>
              <a:off x="4028190" y="4311999"/>
              <a:ext cx="720080" cy="390261"/>
            </a:xfrm>
            <a:prstGeom prst="roundRect">
              <a:avLst/>
            </a:prstGeom>
            <a:solidFill>
              <a:srgbClr val="0085B1"/>
            </a:solidFill>
            <a:ln>
              <a:solidFill>
                <a:srgbClr val="0085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4.0%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ctángulo redondeado 45"/>
            <p:cNvSpPr/>
            <p:nvPr/>
          </p:nvSpPr>
          <p:spPr>
            <a:xfrm>
              <a:off x="4028190" y="4791756"/>
              <a:ext cx="720080" cy="390261"/>
            </a:xfrm>
            <a:prstGeom prst="roundRect">
              <a:avLst/>
            </a:prstGeom>
            <a:solidFill>
              <a:srgbClr val="00A7C9"/>
            </a:solidFill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3.1%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ángulo redondeado 45"/>
            <p:cNvSpPr/>
            <p:nvPr/>
          </p:nvSpPr>
          <p:spPr>
            <a:xfrm>
              <a:off x="4028190" y="5271512"/>
              <a:ext cx="720080" cy="39026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75.4%</a:t>
              </a:r>
              <a:endParaRPr lang="es-MX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ángulo redondeado 109"/>
            <p:cNvSpPr/>
            <p:nvPr/>
          </p:nvSpPr>
          <p:spPr>
            <a:xfrm>
              <a:off x="407369" y="2314429"/>
              <a:ext cx="4340902" cy="389233"/>
            </a:xfrm>
            <a:prstGeom prst="roundRect">
              <a:avLst/>
            </a:prstGeom>
            <a:solidFill>
              <a:srgbClr val="142942"/>
            </a:solidFill>
            <a:ln>
              <a:solidFill>
                <a:srgbClr val="142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Hechos presuntamente violatorios de derechos humanos</a:t>
              </a:r>
              <a:endParaRPr lang="es-MX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901070" y="1765183"/>
            <a:ext cx="2344665" cy="3579644"/>
            <a:chOff x="4856004" y="1895674"/>
            <a:chExt cx="2344665" cy="3579644"/>
          </a:xfrm>
        </p:grpSpPr>
        <p:grpSp>
          <p:nvGrpSpPr>
            <p:cNvPr id="9" name="Grupo 8"/>
            <p:cNvGrpSpPr/>
            <p:nvPr/>
          </p:nvGrpSpPr>
          <p:grpSpPr>
            <a:xfrm>
              <a:off x="4945856" y="2595346"/>
              <a:ext cx="2160000" cy="2160000"/>
              <a:chOff x="5012209" y="2624271"/>
              <a:chExt cx="2160000" cy="2160000"/>
            </a:xfrm>
          </p:grpSpPr>
          <p:graphicFrame>
            <p:nvGraphicFramePr>
              <p:cNvPr id="126" name="Gráfico 12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61386250"/>
                  </p:ext>
                </p:extLst>
              </p:nvPr>
            </p:nvGraphicFramePr>
            <p:xfrm>
              <a:off x="5012209" y="2624271"/>
              <a:ext cx="2160000" cy="216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13" name="CuadroTexto 196"/>
              <p:cNvSpPr txBox="1"/>
              <p:nvPr/>
            </p:nvSpPr>
            <p:spPr>
              <a:xfrm>
                <a:off x="5401200" y="3267885"/>
                <a:ext cx="13820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400" b="1" dirty="0" smtClean="0">
                    <a:solidFill>
                      <a:srgbClr val="10253F"/>
                    </a:solidFill>
                  </a:rPr>
                  <a:t>149,943</a:t>
                </a:r>
              </a:p>
              <a:p>
                <a:pPr algn="ctr"/>
                <a:r>
                  <a:rPr lang="es-MX" sz="1000" b="1" dirty="0" smtClean="0">
                    <a:solidFill>
                      <a:srgbClr val="10253F"/>
                    </a:solidFill>
                  </a:rPr>
                  <a:t>Hechos presuntamente violatorios</a:t>
                </a:r>
              </a:p>
            </p:txBody>
          </p:sp>
        </p:grpSp>
        <p:sp>
          <p:nvSpPr>
            <p:cNvPr id="114" name="Rectángulo 113"/>
            <p:cNvSpPr/>
            <p:nvPr/>
          </p:nvSpPr>
          <p:spPr>
            <a:xfrm>
              <a:off x="6132749" y="1895674"/>
              <a:ext cx="1067920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MX" sz="2400" b="1" dirty="0" smtClean="0">
                  <a:solidFill>
                    <a:srgbClr val="31859C"/>
                  </a:solidFill>
                </a:rPr>
                <a:t>10.0%</a:t>
              </a:r>
            </a:p>
            <a:p>
              <a:pPr algn="r"/>
              <a:r>
                <a:rPr lang="es-MX" sz="1050" dirty="0" smtClean="0">
                  <a:solidFill>
                    <a:srgbClr val="31859C"/>
                  </a:solidFill>
                  <a:sym typeface="Wingdings" panose="05000000000000000000" pitchFamily="2" charset="2"/>
                </a:rPr>
                <a:t>CNDH</a:t>
              </a:r>
              <a:endParaRPr lang="es-MX" sz="1050" dirty="0">
                <a:solidFill>
                  <a:srgbClr val="31859C"/>
                </a:solidFill>
              </a:endParaRPr>
            </a:p>
          </p:txBody>
        </p:sp>
        <p:sp>
          <p:nvSpPr>
            <p:cNvPr id="115" name="Rectángulo 114"/>
            <p:cNvSpPr/>
            <p:nvPr/>
          </p:nvSpPr>
          <p:spPr>
            <a:xfrm>
              <a:off x="4856004" y="4852070"/>
              <a:ext cx="1058303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 smtClean="0">
                  <a:solidFill>
                    <a:srgbClr val="10253F"/>
                  </a:solidFill>
                </a:rPr>
                <a:t>90.0%</a:t>
              </a:r>
              <a:endParaRPr lang="es-MX" sz="2400" dirty="0" smtClean="0"/>
            </a:p>
            <a:p>
              <a:r>
                <a:rPr lang="es-MX" sz="1050" dirty="0" smtClean="0">
                  <a:solidFill>
                    <a:srgbClr val="142942"/>
                  </a:solidFill>
                </a:rPr>
                <a:t>OPDH’s</a:t>
              </a:r>
              <a:endParaRPr lang="es-MX" sz="1050" dirty="0">
                <a:solidFill>
                  <a:srgbClr val="142942"/>
                </a:solidFill>
              </a:endParaRPr>
            </a:p>
          </p:txBody>
        </p:sp>
        <p:sp>
          <p:nvSpPr>
            <p:cNvPr id="116" name="Flecha izquierda 115"/>
            <p:cNvSpPr/>
            <p:nvPr/>
          </p:nvSpPr>
          <p:spPr>
            <a:xfrm>
              <a:off x="5058110" y="4461338"/>
              <a:ext cx="216025" cy="373590"/>
            </a:xfrm>
            <a:prstGeom prst="leftArrow">
              <a:avLst/>
            </a:prstGeom>
            <a:solidFill>
              <a:srgbClr val="142942"/>
            </a:solidFill>
            <a:ln>
              <a:solidFill>
                <a:srgbClr val="1429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7" name="Flecha derecha 116"/>
            <p:cNvSpPr/>
            <p:nvPr/>
          </p:nvSpPr>
          <p:spPr>
            <a:xfrm>
              <a:off x="6819314" y="2587861"/>
              <a:ext cx="216000" cy="374400"/>
            </a:xfrm>
            <a:prstGeom prst="rightArrow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21" name="CuadroTexto 70"/>
          <p:cNvSpPr txBox="1"/>
          <p:nvPr/>
        </p:nvSpPr>
        <p:spPr>
          <a:xfrm>
            <a:off x="355805" y="5322694"/>
            <a:ext cx="43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En Otros se incluyen los hechos presuntamente violatorios de derechos humanos no especificados, mismos que corresponden al 4.4% del total</a:t>
            </a:r>
            <a:endParaRPr lang="es-MX" sz="800" dirty="0"/>
          </a:p>
        </p:txBody>
      </p:sp>
      <p:sp>
        <p:nvSpPr>
          <p:cNvPr id="128" name="CuadroTexto 70"/>
          <p:cNvSpPr txBox="1"/>
          <p:nvPr/>
        </p:nvSpPr>
        <p:spPr>
          <a:xfrm>
            <a:off x="355805" y="5661248"/>
            <a:ext cx="43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* Violación </a:t>
            </a:r>
            <a:r>
              <a:rPr lang="es-MX" sz="800" dirty="0"/>
              <a:t>al principio de legalidad en el desempeño de la función </a:t>
            </a:r>
            <a:r>
              <a:rPr lang="es-MX" sz="800" dirty="0" smtClean="0"/>
              <a:t>pública</a:t>
            </a:r>
          </a:p>
          <a:p>
            <a:pPr algn="just"/>
            <a:r>
              <a:rPr lang="es-MX" sz="800" dirty="0"/>
              <a:t>** Negativa o inadecuada prestación de servicios </a:t>
            </a:r>
            <a:r>
              <a:rPr lang="es-MX" sz="800" dirty="0" smtClean="0"/>
              <a:t>públicos</a:t>
            </a:r>
          </a:p>
        </p:txBody>
      </p:sp>
      <p:sp>
        <p:nvSpPr>
          <p:cNvPr id="130" name="CuadroTexto 70"/>
          <p:cNvSpPr txBox="1"/>
          <p:nvPr/>
        </p:nvSpPr>
        <p:spPr>
          <a:xfrm>
            <a:off x="7401380" y="5661248"/>
            <a:ext cx="43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* Violación </a:t>
            </a:r>
            <a:r>
              <a:rPr lang="es-MX" sz="800" dirty="0"/>
              <a:t>al principio de legalidad en el desempeño de la función </a:t>
            </a:r>
            <a:r>
              <a:rPr lang="es-MX" sz="800" dirty="0" smtClean="0"/>
              <a:t>pública</a:t>
            </a:r>
          </a:p>
          <a:p>
            <a:pPr algn="just"/>
            <a:r>
              <a:rPr lang="es-MX" sz="800" dirty="0"/>
              <a:t>** </a:t>
            </a:r>
            <a:r>
              <a:rPr lang="es-MX" sz="800" dirty="0" smtClean="0"/>
              <a:t>Omisión de la prestación de atención médica </a:t>
            </a:r>
          </a:p>
          <a:p>
            <a:pPr algn="just"/>
            <a:r>
              <a:rPr lang="es-MX" sz="800" dirty="0" smtClean="0"/>
              <a:t>*** </a:t>
            </a:r>
            <a:r>
              <a:rPr lang="es-MX" sz="800" dirty="0"/>
              <a:t>Omisión en la fundamentación y motivación de un acto de autoridad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684573" y="3307950"/>
            <a:ext cx="862294" cy="862294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770172" y="3307950"/>
            <a:ext cx="862294" cy="8622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176" y="2314972"/>
            <a:ext cx="2219136" cy="31762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4555" y="2323971"/>
            <a:ext cx="2213040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183785"/>
              </p:ext>
            </p:extLst>
          </p:nvPr>
        </p:nvGraphicFramePr>
        <p:xfrm>
          <a:off x="551384" y="1525333"/>
          <a:ext cx="4772589" cy="510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Al cierre de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2016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el 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promedio nacional de hechos presuntamente violatorios por personal adscrito a las Visitadurías* de la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CNDH 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y de los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OPDH´s fue de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65.1 hechos por servidor público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, presentando el siguiente comportamiento por entidad federativa:  </a:t>
            </a:r>
            <a:endParaRPr lang="es-MX" sz="1600" b="1" dirty="0">
              <a:solidFill>
                <a:srgbClr val="0C223C"/>
              </a:solidFill>
            </a:endParaRPr>
          </a:p>
        </p:txBody>
      </p:sp>
      <p:sp>
        <p:nvSpPr>
          <p:cNvPr id="11" name="Flecha izquierda 10"/>
          <p:cNvSpPr/>
          <p:nvPr/>
        </p:nvSpPr>
        <p:spPr>
          <a:xfrm>
            <a:off x="2135560" y="3705022"/>
            <a:ext cx="504056" cy="300042"/>
          </a:xfrm>
          <a:prstGeom prst="leftArrow">
            <a:avLst/>
          </a:prstGeom>
          <a:solidFill>
            <a:srgbClr val="31859C"/>
          </a:solidFill>
          <a:ln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665957" y="3646185"/>
            <a:ext cx="1341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31859C"/>
                </a:solidFill>
              </a:rPr>
              <a:t>Media nacional</a:t>
            </a:r>
          </a:p>
          <a:p>
            <a:r>
              <a:rPr lang="es-MX" sz="1100" b="1" dirty="0" smtClean="0">
                <a:solidFill>
                  <a:srgbClr val="31859C"/>
                </a:solidFill>
              </a:rPr>
              <a:t>65.1 </a:t>
            </a:r>
            <a:endParaRPr lang="es-MX" sz="1100" b="1" dirty="0">
              <a:solidFill>
                <a:srgbClr val="31859C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485334" y="5884500"/>
            <a:ext cx="595390" cy="1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7" name="CuadroTexto 86"/>
          <p:cNvSpPr txBox="1"/>
          <p:nvPr/>
        </p:nvSpPr>
        <p:spPr>
          <a:xfrm>
            <a:off x="2216717" y="5568514"/>
            <a:ext cx="331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* Visitadurías Generales o Subprocuradurías; Visitadurías Regionales; Visitadurías Adjuntas; Visitadurías </a:t>
            </a:r>
            <a:r>
              <a:rPr lang="es-MX" sz="800" dirty="0" smtClean="0"/>
              <a:t>Itinerantes.</a:t>
            </a:r>
            <a:endParaRPr lang="es-MX" sz="800" dirty="0"/>
          </a:p>
        </p:txBody>
      </p:sp>
      <p:sp>
        <p:nvSpPr>
          <p:cNvPr id="67" name="7 CuadroTexto"/>
          <p:cNvSpPr txBox="1">
            <a:spLocks noChangeArrowheads="1"/>
          </p:cNvSpPr>
          <p:nvPr/>
        </p:nvSpPr>
        <p:spPr bwMode="auto">
          <a:xfrm>
            <a:off x="3473705" y="110740"/>
            <a:ext cx="8390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Hechos presuntamente violatorios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(registrados en expedientes calificados)</a:t>
            </a:r>
            <a:endParaRPr lang="es-MX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487488" y="1700808"/>
            <a:ext cx="0" cy="4824536"/>
          </a:xfrm>
          <a:prstGeom prst="line">
            <a:avLst/>
          </a:prstGeom>
          <a:ln w="19050">
            <a:solidFill>
              <a:srgbClr val="0083A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45" y="1492862"/>
            <a:ext cx="6868027" cy="4391638"/>
          </a:xfrm>
          <a:prstGeom prst="rect">
            <a:avLst/>
          </a:prstGeom>
        </p:spPr>
      </p:pic>
      <p:grpSp>
        <p:nvGrpSpPr>
          <p:cNvPr id="76" name="Grupo 75"/>
          <p:cNvGrpSpPr/>
          <p:nvPr/>
        </p:nvGrpSpPr>
        <p:grpSpPr>
          <a:xfrm>
            <a:off x="10128448" y="2318629"/>
            <a:ext cx="903327" cy="897125"/>
            <a:chOff x="6866647" y="4678025"/>
            <a:chExt cx="903327" cy="897125"/>
          </a:xfrm>
        </p:grpSpPr>
        <p:cxnSp>
          <p:nvCxnSpPr>
            <p:cNvPr id="77" name="Conector recto 76"/>
            <p:cNvCxnSpPr/>
            <p:nvPr/>
          </p:nvCxnSpPr>
          <p:spPr>
            <a:xfrm rot="5400000">
              <a:off x="7655998" y="4802212"/>
              <a:ext cx="227952" cy="0"/>
            </a:xfrm>
            <a:prstGeom prst="line">
              <a:avLst/>
            </a:prstGeom>
            <a:ln w="101600">
              <a:solidFill>
                <a:srgbClr val="132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 rot="5400000">
              <a:off x="7655998" y="5016530"/>
              <a:ext cx="227952" cy="0"/>
            </a:xfrm>
            <a:prstGeom prst="line">
              <a:avLst/>
            </a:prstGeom>
            <a:ln w="1016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 rot="5400000">
              <a:off x="7655998" y="5238475"/>
              <a:ext cx="227952" cy="0"/>
            </a:xfrm>
            <a:prstGeom prst="line">
              <a:avLst/>
            </a:prstGeom>
            <a:ln w="101600">
              <a:solidFill>
                <a:srgbClr val="93C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 rot="5400000">
              <a:off x="7655998" y="5461174"/>
              <a:ext cx="227952" cy="0"/>
            </a:xfrm>
            <a:prstGeom prst="line">
              <a:avLst/>
            </a:prstGeom>
            <a:ln w="101600">
              <a:solidFill>
                <a:srgbClr val="DBEE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ángulo 80"/>
            <p:cNvSpPr/>
            <p:nvPr/>
          </p:nvSpPr>
          <p:spPr>
            <a:xfrm>
              <a:off x="7187247" y="4678025"/>
              <a:ext cx="53412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 smtClean="0"/>
                <a:t>(X&gt;95)</a:t>
              </a:r>
              <a:endParaRPr lang="es-MX" sz="900" i="1" dirty="0"/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6869853" y="4898527"/>
              <a:ext cx="8515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 smtClean="0"/>
                <a:t>(65 ≤ X ≤ 95)</a:t>
              </a:r>
              <a:endParaRPr lang="es-MX" sz="900" i="1" dirty="0"/>
            </a:p>
          </p:txBody>
        </p:sp>
        <p:sp>
          <p:nvSpPr>
            <p:cNvPr id="83" name="Rectángulo 82"/>
            <p:cNvSpPr/>
            <p:nvPr/>
          </p:nvSpPr>
          <p:spPr>
            <a:xfrm>
              <a:off x="6866647" y="5116649"/>
              <a:ext cx="85472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 smtClean="0"/>
                <a:t>(35 ≤ </a:t>
              </a:r>
              <a:r>
                <a:rPr lang="es-MX" sz="900" i="1" dirty="0"/>
                <a:t>X </a:t>
              </a:r>
              <a:r>
                <a:rPr lang="es-MX" sz="900" i="1" dirty="0" smtClean="0"/>
                <a:t>&lt; 65)</a:t>
              </a:r>
              <a:endParaRPr lang="es-MX" sz="900" i="1" dirty="0"/>
            </a:p>
          </p:txBody>
        </p:sp>
        <p:sp>
          <p:nvSpPr>
            <p:cNvPr id="84" name="Rectángulo 83"/>
            <p:cNvSpPr/>
            <p:nvPr/>
          </p:nvSpPr>
          <p:spPr>
            <a:xfrm>
              <a:off x="7155187" y="5343171"/>
              <a:ext cx="56618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i="1" dirty="0"/>
                <a:t>(</a:t>
              </a:r>
              <a:r>
                <a:rPr lang="es-MX" sz="900" i="1" dirty="0" smtClean="0"/>
                <a:t>X&lt; 35)</a:t>
              </a:r>
              <a:endParaRPr lang="es-MX" sz="9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7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32" name="7 CuadroTexto"/>
          <p:cNvSpPr txBox="1">
            <a:spLocks noChangeArrowheads="1"/>
          </p:cNvSpPr>
          <p:nvPr/>
        </p:nvSpPr>
        <p:spPr bwMode="auto">
          <a:xfrm>
            <a:off x="6718696" y="110740"/>
            <a:ext cx="5145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Víctimas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(registradas en expedientes calificados)</a:t>
            </a:r>
            <a:endParaRPr lang="es-MX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37062" y="938702"/>
            <a:ext cx="11511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Durante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2016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 se reportaron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14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494 víctimas 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registradas en </a:t>
            </a:r>
            <a:r>
              <a:rPr lang="es-MX" sz="1400" b="1" dirty="0">
                <a:solidFill>
                  <a:srgbClr val="0C223C"/>
                </a:solidFill>
                <a:highlight>
                  <a:srgbClr val="FFFFFF"/>
                </a:highlight>
              </a:rPr>
              <a:t>expedientes de queja calificados como presuntamente violatorios de derechos 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humanos en la 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CNDH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, 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mientras que en los OPDH’s se reportó un total de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98 mil 231,</a:t>
            </a:r>
            <a:r>
              <a:rPr lang="es-MX" sz="1400" b="1" dirty="0" smtClean="0">
                <a:solidFill>
                  <a:srgbClr val="0C223C"/>
                </a:solidFill>
                <a:highlight>
                  <a:srgbClr val="FFFFFF"/>
                </a:highlight>
              </a:rPr>
              <a:t> presentando las siguientes características*:</a:t>
            </a:r>
            <a:endParaRPr lang="es-MX" sz="1400" b="1" dirty="0">
              <a:solidFill>
                <a:srgbClr val="0C223C"/>
              </a:solidFill>
              <a:highlight>
                <a:srgbClr val="FFFFFF"/>
              </a:highlight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8256588" y="2343859"/>
            <a:ext cx="0" cy="2563245"/>
          </a:xfrm>
          <a:prstGeom prst="line">
            <a:avLst/>
          </a:prstGeom>
          <a:ln w="38100">
            <a:solidFill>
              <a:srgbClr val="3185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675046" y="1916832"/>
            <a:ext cx="2662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Tipo</a:t>
            </a:r>
            <a:endParaRPr lang="es-MX" sz="16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764704" y="1916832"/>
            <a:ext cx="2662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Edad</a:t>
            </a:r>
            <a:endParaRPr lang="es-MX" sz="16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8854362" y="1916832"/>
            <a:ext cx="2662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Ocupación</a:t>
            </a:r>
          </a:p>
          <a:p>
            <a:pPr algn="ctr"/>
            <a:r>
              <a:rPr lang="es-MX" sz="11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(5 más frecuentes)</a:t>
            </a:r>
            <a:endParaRPr lang="es-MX" sz="1600" b="1" dirty="0">
              <a:solidFill>
                <a:srgbClr val="10253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0" name="Conector recto 39"/>
          <p:cNvCxnSpPr/>
          <p:nvPr/>
        </p:nvCxnSpPr>
        <p:spPr>
          <a:xfrm>
            <a:off x="3935413" y="2343858"/>
            <a:ext cx="0" cy="2563245"/>
          </a:xfrm>
          <a:prstGeom prst="line">
            <a:avLst/>
          </a:prstGeom>
          <a:ln w="38100">
            <a:solidFill>
              <a:srgbClr val="3185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o 44"/>
          <p:cNvGrpSpPr/>
          <p:nvPr/>
        </p:nvGrpSpPr>
        <p:grpSpPr>
          <a:xfrm>
            <a:off x="601878" y="5208961"/>
            <a:ext cx="1815516" cy="687013"/>
            <a:chOff x="4304760" y="3522015"/>
            <a:chExt cx="1815516" cy="687013"/>
          </a:xfrm>
        </p:grpSpPr>
        <p:sp>
          <p:nvSpPr>
            <p:cNvPr id="46" name="CuadroTexto 45"/>
            <p:cNvSpPr txBox="1"/>
            <p:nvPr/>
          </p:nvSpPr>
          <p:spPr>
            <a:xfrm>
              <a:off x="4459010" y="3522015"/>
              <a:ext cx="16612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Personas físicas (95.0%) </a:t>
              </a:r>
              <a:endParaRPr lang="es-MX" sz="1000" dirty="0"/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4459010" y="3742411"/>
              <a:ext cx="16612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No identificado (</a:t>
              </a:r>
              <a:r>
                <a:rPr lang="es-MX" sz="1000" dirty="0"/>
                <a:t>1</a:t>
              </a:r>
              <a:r>
                <a:rPr lang="es-MX" sz="1000" dirty="0" smtClean="0"/>
                <a:t>.8%)</a:t>
              </a:r>
              <a:endParaRPr lang="es-MX" sz="1000" dirty="0"/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4459011" y="3962807"/>
              <a:ext cx="13892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Colectivo (3.0%)</a:t>
              </a:r>
              <a:endParaRPr lang="es-MX" sz="1000" dirty="0"/>
            </a:p>
          </p:txBody>
        </p:sp>
        <p:sp>
          <p:nvSpPr>
            <p:cNvPr id="59" name="Rectángulo redondeado 58"/>
            <p:cNvSpPr/>
            <p:nvPr/>
          </p:nvSpPr>
          <p:spPr>
            <a:xfrm>
              <a:off x="4304760" y="3591026"/>
              <a:ext cx="108000" cy="108000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1" name="Rectángulo redondeado 60"/>
            <p:cNvSpPr/>
            <p:nvPr/>
          </p:nvSpPr>
          <p:spPr>
            <a:xfrm>
              <a:off x="4304760" y="4032452"/>
              <a:ext cx="108000" cy="108000"/>
            </a:xfrm>
            <a:prstGeom prst="roundRect">
              <a:avLst/>
            </a:prstGeom>
            <a:solidFill>
              <a:srgbClr val="A6A6A6"/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2" name="Rectángulo redondeado 61"/>
            <p:cNvSpPr/>
            <p:nvPr/>
          </p:nvSpPr>
          <p:spPr>
            <a:xfrm>
              <a:off x="4304760" y="3811739"/>
              <a:ext cx="108000" cy="108000"/>
            </a:xfrm>
            <a:prstGeom prst="roundRect">
              <a:avLst/>
            </a:prstGeom>
            <a:solidFill>
              <a:srgbClr val="31859C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4544342" y="5208961"/>
            <a:ext cx="1815516" cy="687013"/>
            <a:chOff x="4304760" y="3522015"/>
            <a:chExt cx="1815516" cy="687013"/>
          </a:xfrm>
        </p:grpSpPr>
        <p:sp>
          <p:nvSpPr>
            <p:cNvPr id="95" name="CuadroTexto 94"/>
            <p:cNvSpPr txBox="1"/>
            <p:nvPr/>
          </p:nvSpPr>
          <p:spPr>
            <a:xfrm>
              <a:off x="4459010" y="3522015"/>
              <a:ext cx="16612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Menos de 30 años </a:t>
              </a:r>
              <a:endParaRPr lang="es-MX" sz="1000" dirty="0"/>
            </a:p>
          </p:txBody>
        </p:sp>
        <p:sp>
          <p:nvSpPr>
            <p:cNvPr id="96" name="CuadroTexto 95"/>
            <p:cNvSpPr txBox="1"/>
            <p:nvPr/>
          </p:nvSpPr>
          <p:spPr>
            <a:xfrm>
              <a:off x="4459010" y="3742411"/>
              <a:ext cx="16612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De 30 a 39 años</a:t>
              </a:r>
              <a:endParaRPr lang="es-MX" sz="1000" dirty="0"/>
            </a:p>
          </p:txBody>
        </p:sp>
        <p:sp>
          <p:nvSpPr>
            <p:cNvPr id="97" name="CuadroTexto 96"/>
            <p:cNvSpPr txBox="1"/>
            <p:nvPr/>
          </p:nvSpPr>
          <p:spPr>
            <a:xfrm>
              <a:off x="4459011" y="3962807"/>
              <a:ext cx="13892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De 40 a 49 años</a:t>
              </a:r>
              <a:endParaRPr lang="es-MX" sz="1000" dirty="0"/>
            </a:p>
          </p:txBody>
        </p:sp>
        <p:sp>
          <p:nvSpPr>
            <p:cNvPr id="98" name="Rectángulo redondeado 97"/>
            <p:cNvSpPr/>
            <p:nvPr/>
          </p:nvSpPr>
          <p:spPr>
            <a:xfrm>
              <a:off x="4304760" y="3591026"/>
              <a:ext cx="108000" cy="108000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9" name="Rectángulo redondeado 98"/>
            <p:cNvSpPr/>
            <p:nvPr/>
          </p:nvSpPr>
          <p:spPr>
            <a:xfrm>
              <a:off x="4304760" y="4032452"/>
              <a:ext cx="108000" cy="108000"/>
            </a:xfrm>
            <a:prstGeom prst="roundRect">
              <a:avLst/>
            </a:prstGeom>
            <a:solidFill>
              <a:srgbClr val="006685"/>
            </a:solidFill>
            <a:ln>
              <a:solidFill>
                <a:srgbClr val="0066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0" name="Rectángulo redondeado 99"/>
            <p:cNvSpPr/>
            <p:nvPr/>
          </p:nvSpPr>
          <p:spPr>
            <a:xfrm>
              <a:off x="4304760" y="3811739"/>
              <a:ext cx="108000" cy="108000"/>
            </a:xfrm>
            <a:prstGeom prst="roundRect">
              <a:avLst/>
            </a:prstGeom>
            <a:solidFill>
              <a:srgbClr val="003A5E"/>
            </a:solidFill>
            <a:ln>
              <a:solidFill>
                <a:srgbClr val="003A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101" name="Grupo 100"/>
          <p:cNvGrpSpPr/>
          <p:nvPr/>
        </p:nvGrpSpPr>
        <p:grpSpPr>
          <a:xfrm>
            <a:off x="6584740" y="5208961"/>
            <a:ext cx="1815516" cy="466617"/>
            <a:chOff x="4304760" y="3522015"/>
            <a:chExt cx="1815516" cy="466617"/>
          </a:xfrm>
        </p:grpSpPr>
        <p:sp>
          <p:nvSpPr>
            <p:cNvPr id="102" name="CuadroTexto 101"/>
            <p:cNvSpPr txBox="1"/>
            <p:nvPr/>
          </p:nvSpPr>
          <p:spPr>
            <a:xfrm>
              <a:off x="4459010" y="3522015"/>
              <a:ext cx="16612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5</a:t>
              </a:r>
              <a:r>
                <a:rPr lang="es-MX" sz="1000" dirty="0" smtClean="0"/>
                <a:t>0 años o más</a:t>
              </a:r>
              <a:endParaRPr lang="es-MX" sz="1000" dirty="0"/>
            </a:p>
          </p:txBody>
        </p:sp>
        <p:sp>
          <p:nvSpPr>
            <p:cNvPr id="103" name="CuadroTexto 102"/>
            <p:cNvSpPr txBox="1"/>
            <p:nvPr/>
          </p:nvSpPr>
          <p:spPr>
            <a:xfrm>
              <a:off x="4459010" y="3742411"/>
              <a:ext cx="16612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No identificado</a:t>
              </a:r>
              <a:endParaRPr lang="es-MX" sz="1000" dirty="0"/>
            </a:p>
          </p:txBody>
        </p:sp>
        <p:sp>
          <p:nvSpPr>
            <p:cNvPr id="105" name="Rectángulo redondeado 104"/>
            <p:cNvSpPr/>
            <p:nvPr/>
          </p:nvSpPr>
          <p:spPr>
            <a:xfrm>
              <a:off x="4304760" y="3591026"/>
              <a:ext cx="108000" cy="108000"/>
            </a:xfrm>
            <a:prstGeom prst="roundRect">
              <a:avLst/>
            </a:prstGeom>
            <a:solidFill>
              <a:srgbClr val="00A5C7"/>
            </a:solidFill>
            <a:ln>
              <a:solidFill>
                <a:srgbClr val="00A5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7" name="Rectángulo redondeado 106"/>
            <p:cNvSpPr/>
            <p:nvPr/>
          </p:nvSpPr>
          <p:spPr>
            <a:xfrm>
              <a:off x="4304760" y="3811739"/>
              <a:ext cx="108000" cy="108000"/>
            </a:xfrm>
            <a:prstGeom prst="roundRect">
              <a:avLst/>
            </a:prstGeom>
            <a:solidFill>
              <a:srgbClr val="A3A3A3"/>
            </a:solidFill>
            <a:ln>
              <a:solidFill>
                <a:srgbClr val="A3A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18" name="CuadroTexto 32">
            <a:extLst>
              <a:ext uri="{FF2B5EF4-FFF2-40B4-BE49-F238E27FC236}">
                <a16:creationId xmlns:a16="http://schemas.microsoft.com/office/drawing/2014/main" xmlns="" id="{0B2EB8EB-BBB5-45C6-B9AD-CF803CF5B70F}"/>
              </a:ext>
            </a:extLst>
          </p:cNvPr>
          <p:cNvSpPr txBox="1"/>
          <p:nvPr/>
        </p:nvSpPr>
        <p:spPr>
          <a:xfrm>
            <a:off x="10300106" y="5056984"/>
            <a:ext cx="151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/>
              <a:t>No identificado: 59.9%</a:t>
            </a:r>
          </a:p>
          <a:p>
            <a:pPr algn="r"/>
            <a:r>
              <a:rPr lang="es-MX" sz="800" dirty="0" smtClean="0"/>
              <a:t>No especificado: 15.4% </a:t>
            </a:r>
            <a:endParaRPr lang="es-MX" sz="800" dirty="0"/>
          </a:p>
        </p:txBody>
      </p:sp>
      <p:sp>
        <p:nvSpPr>
          <p:cNvPr id="47" name="CuadroTexto 32">
            <a:extLst>
              <a:ext uri="{FF2B5EF4-FFF2-40B4-BE49-F238E27FC236}">
                <a16:creationId xmlns:a16="http://schemas.microsoft.com/office/drawing/2014/main" xmlns="" id="{0B2EB8EB-BBB5-45C6-B9AD-CF803CF5B70F}"/>
              </a:ext>
            </a:extLst>
          </p:cNvPr>
          <p:cNvSpPr txBox="1"/>
          <p:nvPr/>
        </p:nvSpPr>
        <p:spPr>
          <a:xfrm>
            <a:off x="198368" y="6163354"/>
            <a:ext cx="491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* La CNDH no desagrega información de edad ni ocupación de las víctimas registradas en expedientes de queja calificados, por lo que la distribución presentada en dichos rubros únicamente corresponde a las personas físicas registradas como víctimas en los expedientes de queja calificados por los OPDH’s (</a:t>
            </a:r>
            <a:r>
              <a:rPr lang="es-MX" sz="800" dirty="0" smtClean="0"/>
              <a:t>95,006</a:t>
            </a:r>
            <a:r>
              <a:rPr lang="es-MX" sz="800" dirty="0" smtClean="0"/>
              <a:t>)</a:t>
            </a:r>
          </a:p>
        </p:txBody>
      </p:sp>
      <p:graphicFrame>
        <p:nvGraphicFramePr>
          <p:cNvPr id="48" name="Gráfico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210691"/>
              </p:ext>
            </p:extLst>
          </p:nvPr>
        </p:nvGraphicFramePr>
        <p:xfrm>
          <a:off x="3936587" y="2262800"/>
          <a:ext cx="4320000" cy="296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CuadroTexto 32">
            <a:extLst>
              <a:ext uri="{FF2B5EF4-FFF2-40B4-BE49-F238E27FC236}">
                <a16:creationId xmlns:a16="http://schemas.microsoft.com/office/drawing/2014/main" xmlns="" id="{0B2EB8EB-BBB5-45C6-B9AD-CF803CF5B70F}"/>
              </a:ext>
            </a:extLst>
          </p:cNvPr>
          <p:cNvSpPr txBox="1"/>
          <p:nvPr/>
        </p:nvSpPr>
        <p:spPr>
          <a:xfrm>
            <a:off x="515851" y="5875101"/>
            <a:ext cx="1511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 especificado: 0.2% </a:t>
            </a:r>
            <a:endParaRPr lang="es-MX" sz="800" dirty="0"/>
          </a:p>
        </p:txBody>
      </p:sp>
      <p:grpSp>
        <p:nvGrpSpPr>
          <p:cNvPr id="2" name="Grupo 1"/>
          <p:cNvGrpSpPr/>
          <p:nvPr/>
        </p:nvGrpSpPr>
        <p:grpSpPr>
          <a:xfrm>
            <a:off x="-24680" y="2315960"/>
            <a:ext cx="3687950" cy="2860081"/>
            <a:chOff x="162367" y="2348880"/>
            <a:chExt cx="3687950" cy="2860081"/>
          </a:xfrm>
        </p:grpSpPr>
        <p:graphicFrame>
          <p:nvGraphicFramePr>
            <p:cNvPr id="43" name="Gráfico 4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63282994"/>
                </p:ext>
              </p:extLst>
            </p:nvPr>
          </p:nvGraphicFramePr>
          <p:xfrm>
            <a:off x="162367" y="2348880"/>
            <a:ext cx="2255027" cy="28600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27" name="Grupo 26"/>
            <p:cNvGrpSpPr/>
            <p:nvPr/>
          </p:nvGrpSpPr>
          <p:grpSpPr>
            <a:xfrm>
              <a:off x="1582244" y="2654719"/>
              <a:ext cx="2268073" cy="2370141"/>
              <a:chOff x="1718201" y="2761391"/>
              <a:chExt cx="2268073" cy="2370141"/>
            </a:xfrm>
          </p:grpSpPr>
          <p:graphicFrame>
            <p:nvGraphicFramePr>
              <p:cNvPr id="44" name="Gráfico 4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96412582"/>
                  </p:ext>
                </p:extLst>
              </p:nvPr>
            </p:nvGraphicFramePr>
            <p:xfrm>
              <a:off x="2129032" y="3035114"/>
              <a:ext cx="1857242" cy="1836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cxnSp>
            <p:nvCxnSpPr>
              <p:cNvPr id="16" name="Conector recto 15"/>
              <p:cNvCxnSpPr/>
              <p:nvPr/>
            </p:nvCxnSpPr>
            <p:spPr>
              <a:xfrm>
                <a:off x="1718201" y="2761391"/>
                <a:ext cx="1039019" cy="421200"/>
              </a:xfrm>
              <a:prstGeom prst="line">
                <a:avLst/>
              </a:prstGeom>
              <a:ln>
                <a:solidFill>
                  <a:srgbClr val="1025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 flipV="1">
                <a:off x="1731247" y="4711710"/>
                <a:ext cx="1025973" cy="419822"/>
              </a:xfrm>
              <a:prstGeom prst="line">
                <a:avLst/>
              </a:prstGeom>
              <a:ln>
                <a:solidFill>
                  <a:srgbClr val="1025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8" name="Picture 2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231" t="-5820"/>
              <a:stretch/>
            </p:blipFill>
            <p:spPr bwMode="auto">
              <a:xfrm>
                <a:off x="2748869" y="4076224"/>
                <a:ext cx="388734" cy="578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820" r="56827"/>
              <a:stretch/>
            </p:blipFill>
            <p:spPr bwMode="auto">
              <a:xfrm>
                <a:off x="2791694" y="3378086"/>
                <a:ext cx="388800" cy="394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CuadroTexto 77"/>
              <p:cNvSpPr txBox="1"/>
              <p:nvPr/>
            </p:nvSpPr>
            <p:spPr>
              <a:xfrm>
                <a:off x="2750700" y="3830003"/>
                <a:ext cx="67308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MX" sz="1000" dirty="0" smtClean="0">
                    <a:solidFill>
                      <a:schemeClr val="bg1"/>
                    </a:solidFill>
                  </a:rPr>
                  <a:t>59.1%</a:t>
                </a:r>
                <a:endParaRPr lang="es-MX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2752385" y="3161141"/>
                <a:ext cx="67308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MX" sz="1000" dirty="0" smtClean="0">
                    <a:solidFill>
                      <a:schemeClr val="bg1"/>
                    </a:solidFill>
                  </a:rPr>
                  <a:t>40.9%</a:t>
                </a:r>
                <a:endParaRPr lang="es-MX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Flecha derecha 3"/>
            <p:cNvSpPr/>
            <p:nvPr/>
          </p:nvSpPr>
          <p:spPr>
            <a:xfrm>
              <a:off x="3395770" y="3573565"/>
              <a:ext cx="346605" cy="545751"/>
            </a:xfrm>
            <a:prstGeom prst="rightArrow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aphicFrame>
        <p:nvGraphicFramePr>
          <p:cNvPr id="51" name="Gráfico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657922"/>
              </p:ext>
            </p:extLst>
          </p:nvPr>
        </p:nvGraphicFramePr>
        <p:xfrm>
          <a:off x="8342419" y="2374400"/>
          <a:ext cx="36864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375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9 CuadroTexto"/>
          <p:cNvSpPr txBox="1"/>
          <p:nvPr/>
        </p:nvSpPr>
        <p:spPr>
          <a:xfrm>
            <a:off x="2062616" y="5097378"/>
            <a:ext cx="988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10253F"/>
                </a:solidFill>
              </a:rPr>
              <a:t>Solucionado por </a:t>
            </a:r>
          </a:p>
          <a:p>
            <a:pPr algn="ctr"/>
            <a:r>
              <a:rPr lang="es-MX" sz="1000" dirty="0" smtClean="0">
                <a:solidFill>
                  <a:srgbClr val="10253F"/>
                </a:solidFill>
              </a:rPr>
              <a:t>conciliación </a:t>
            </a:r>
            <a:endParaRPr lang="es-MX" sz="1000" dirty="0">
              <a:solidFill>
                <a:srgbClr val="10253F"/>
              </a:solidFill>
            </a:endParaRPr>
          </a:p>
        </p:txBody>
      </p:sp>
      <p:sp>
        <p:nvSpPr>
          <p:cNvPr id="59" name="63 Rectángulo redondeado"/>
          <p:cNvSpPr/>
          <p:nvPr/>
        </p:nvSpPr>
        <p:spPr>
          <a:xfrm>
            <a:off x="843750" y="1899866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40.5%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64 Rectángulo redondeado"/>
          <p:cNvSpPr/>
          <p:nvPr/>
        </p:nvSpPr>
        <p:spPr>
          <a:xfrm>
            <a:off x="2261332" y="3145655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16.5%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65 Rectángulo redondeado"/>
          <p:cNvSpPr/>
          <p:nvPr/>
        </p:nvSpPr>
        <p:spPr>
          <a:xfrm>
            <a:off x="3678914" y="3323671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13.6%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66 Rectángulo redondeado"/>
          <p:cNvSpPr/>
          <p:nvPr/>
        </p:nvSpPr>
        <p:spPr>
          <a:xfrm>
            <a:off x="5096496" y="3618788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8.7%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67 Rectángulo redondeado"/>
          <p:cNvSpPr/>
          <p:nvPr/>
        </p:nvSpPr>
        <p:spPr>
          <a:xfrm>
            <a:off x="6514078" y="3656620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8.3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68 Rectángulo redondeado"/>
          <p:cNvSpPr/>
          <p:nvPr/>
        </p:nvSpPr>
        <p:spPr>
          <a:xfrm>
            <a:off x="7931660" y="3738447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6.0%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Rectángulo redondeado"/>
          <p:cNvSpPr/>
          <p:nvPr/>
        </p:nvSpPr>
        <p:spPr>
          <a:xfrm>
            <a:off x="9349242" y="3840911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4.5%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72 Rectángulo redondeado"/>
          <p:cNvSpPr/>
          <p:nvPr/>
        </p:nvSpPr>
        <p:spPr>
          <a:xfrm>
            <a:off x="10766825" y="3959155"/>
            <a:ext cx="682388" cy="313899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2.0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%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AutoShape 12" descr="Resultado de imagen para VECTOR DATOS PERSONALES"/>
          <p:cNvSpPr>
            <a:spLocks noChangeAspect="1" noChangeArrowheads="1"/>
          </p:cNvSpPr>
          <p:nvPr/>
        </p:nvSpPr>
        <p:spPr bwMode="auto">
          <a:xfrm>
            <a:off x="5721505" y="35848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83" name="Rectángulo redondeado 59"/>
          <p:cNvSpPr/>
          <p:nvPr/>
        </p:nvSpPr>
        <p:spPr>
          <a:xfrm>
            <a:off x="878066" y="4543308"/>
            <a:ext cx="593872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5" name="Rectángulo redondeado 84"/>
          <p:cNvSpPr/>
          <p:nvPr/>
        </p:nvSpPr>
        <p:spPr>
          <a:xfrm>
            <a:off x="608614" y="1736406"/>
            <a:ext cx="1152660" cy="3607193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9" name="Rectángulo redondeado 59"/>
          <p:cNvSpPr/>
          <p:nvPr/>
        </p:nvSpPr>
        <p:spPr>
          <a:xfrm>
            <a:off x="2300160" y="4543308"/>
            <a:ext cx="593872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0" name="Rectángulo redondeado 59"/>
          <p:cNvSpPr/>
          <p:nvPr/>
        </p:nvSpPr>
        <p:spPr>
          <a:xfrm>
            <a:off x="3722254" y="4543308"/>
            <a:ext cx="593872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1" name="Rectángulo redondeado 59"/>
          <p:cNvSpPr/>
          <p:nvPr/>
        </p:nvSpPr>
        <p:spPr>
          <a:xfrm>
            <a:off x="5144348" y="4543308"/>
            <a:ext cx="593872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2" name="Rectángulo redondeado 59"/>
          <p:cNvSpPr/>
          <p:nvPr/>
        </p:nvSpPr>
        <p:spPr>
          <a:xfrm>
            <a:off x="6566442" y="4543308"/>
            <a:ext cx="593872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3" name="Rectángulo redondeado 59"/>
          <p:cNvSpPr/>
          <p:nvPr/>
        </p:nvSpPr>
        <p:spPr>
          <a:xfrm>
            <a:off x="7988536" y="4543308"/>
            <a:ext cx="593872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4" name="Rectángulo redondeado 59"/>
          <p:cNvSpPr/>
          <p:nvPr/>
        </p:nvSpPr>
        <p:spPr>
          <a:xfrm>
            <a:off x="9410630" y="4543308"/>
            <a:ext cx="593872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6" name="Rectángulo redondeado 59"/>
          <p:cNvSpPr/>
          <p:nvPr/>
        </p:nvSpPr>
        <p:spPr>
          <a:xfrm>
            <a:off x="10832722" y="4542282"/>
            <a:ext cx="593872" cy="468000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7" name="19 CuadroTexto"/>
          <p:cNvSpPr txBox="1"/>
          <p:nvPr/>
        </p:nvSpPr>
        <p:spPr>
          <a:xfrm>
            <a:off x="680813" y="5097378"/>
            <a:ext cx="988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10253F"/>
                </a:solidFill>
              </a:rPr>
              <a:t>Otro**</a:t>
            </a:r>
            <a:endParaRPr lang="es-MX" sz="1000" dirty="0">
              <a:solidFill>
                <a:srgbClr val="10253F"/>
              </a:solidFill>
            </a:endParaRPr>
          </a:p>
        </p:txBody>
      </p:sp>
      <p:sp>
        <p:nvSpPr>
          <p:cNvPr id="108" name="19 CuadroTexto"/>
          <p:cNvSpPr txBox="1"/>
          <p:nvPr/>
        </p:nvSpPr>
        <p:spPr>
          <a:xfrm>
            <a:off x="3527004" y="5097378"/>
            <a:ext cx="98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10253F"/>
                </a:solidFill>
              </a:rPr>
              <a:t>Acuerdo de acumulación de expedientes</a:t>
            </a:r>
            <a:endParaRPr lang="es-MX" sz="1000" dirty="0">
              <a:solidFill>
                <a:srgbClr val="10253F"/>
              </a:solidFill>
            </a:endParaRPr>
          </a:p>
        </p:txBody>
      </p:sp>
      <p:sp>
        <p:nvSpPr>
          <p:cNvPr id="109" name="19 CuadroTexto"/>
          <p:cNvSpPr txBox="1"/>
          <p:nvPr/>
        </p:nvSpPr>
        <p:spPr>
          <a:xfrm>
            <a:off x="4889236" y="5097378"/>
            <a:ext cx="110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10253F"/>
                </a:solidFill>
              </a:rPr>
              <a:t>Acuerdo de no responsabilidad</a:t>
            </a:r>
            <a:endParaRPr lang="es-MX" sz="1000" dirty="0">
              <a:solidFill>
                <a:srgbClr val="10253F"/>
              </a:solidFill>
            </a:endParaRPr>
          </a:p>
        </p:txBody>
      </p:sp>
      <p:sp>
        <p:nvSpPr>
          <p:cNvPr id="110" name="19 CuadroTexto"/>
          <p:cNvSpPr txBox="1"/>
          <p:nvPr/>
        </p:nvSpPr>
        <p:spPr>
          <a:xfrm>
            <a:off x="6323742" y="5097378"/>
            <a:ext cx="1070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10253F"/>
                </a:solidFill>
              </a:rPr>
              <a:t>Acuerdo de incompetencia</a:t>
            </a:r>
            <a:endParaRPr lang="es-MX" sz="1000" dirty="0">
              <a:solidFill>
                <a:srgbClr val="10253F"/>
              </a:solidFill>
            </a:endParaRPr>
          </a:p>
        </p:txBody>
      </p:sp>
      <p:sp>
        <p:nvSpPr>
          <p:cNvPr id="111" name="19 CuadroTexto"/>
          <p:cNvSpPr txBox="1"/>
          <p:nvPr/>
        </p:nvSpPr>
        <p:spPr>
          <a:xfrm>
            <a:off x="7788130" y="5097378"/>
            <a:ext cx="988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10253F"/>
                </a:solidFill>
              </a:rPr>
              <a:t>Falta de interés de la víctima</a:t>
            </a:r>
            <a:endParaRPr lang="es-MX" sz="1000" dirty="0">
              <a:solidFill>
                <a:srgbClr val="10253F"/>
              </a:solidFill>
            </a:endParaRPr>
          </a:p>
        </p:txBody>
      </p:sp>
      <p:sp>
        <p:nvSpPr>
          <p:cNvPr id="112" name="19 CuadroTexto"/>
          <p:cNvSpPr txBox="1"/>
          <p:nvPr/>
        </p:nvSpPr>
        <p:spPr>
          <a:xfrm>
            <a:off x="9213377" y="5095186"/>
            <a:ext cx="98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10253F"/>
                </a:solidFill>
              </a:rPr>
              <a:t>Desistimiento de la víctima</a:t>
            </a:r>
            <a:endParaRPr lang="es-MX" sz="1000" dirty="0">
              <a:solidFill>
                <a:srgbClr val="10253F"/>
              </a:solidFill>
            </a:endParaRPr>
          </a:p>
        </p:txBody>
      </p:sp>
      <p:sp>
        <p:nvSpPr>
          <p:cNvPr id="113" name="19 CuadroTexto"/>
          <p:cNvSpPr txBox="1"/>
          <p:nvPr/>
        </p:nvSpPr>
        <p:spPr>
          <a:xfrm>
            <a:off x="10551739" y="5097378"/>
            <a:ext cx="114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rgbClr val="10253F"/>
                </a:solidFill>
              </a:rPr>
              <a:t>Se dictó recomendación</a:t>
            </a:r>
            <a:endParaRPr lang="es-MX" sz="1000" dirty="0">
              <a:solidFill>
                <a:srgbClr val="10253F"/>
              </a:solidFill>
            </a:endParaRPr>
          </a:p>
        </p:txBody>
      </p:sp>
      <p:pic>
        <p:nvPicPr>
          <p:cNvPr id="2050" name="Picture 2" descr="Resultado de imagen para icono acuerdo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t="4842" r="12804"/>
          <a:stretch/>
        </p:blipFill>
        <p:spPr bwMode="auto">
          <a:xfrm>
            <a:off x="2299386" y="4606020"/>
            <a:ext cx="595420" cy="40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800068" y="4550076"/>
            <a:ext cx="423040" cy="452412"/>
          </a:xfrm>
          <a:prstGeom prst="rect">
            <a:avLst/>
          </a:prstGeom>
        </p:spPr>
      </p:pic>
      <p:pic>
        <p:nvPicPr>
          <p:cNvPr id="2054" name="Picture 6" descr="Resultado de imagen para icono prohibido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2" t="734" r="23458"/>
          <a:stretch/>
        </p:blipFill>
        <p:spPr bwMode="auto">
          <a:xfrm>
            <a:off x="5236395" y="4596852"/>
            <a:ext cx="409781" cy="3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6681947" y="4593006"/>
            <a:ext cx="354551" cy="35455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9500307" y="4587316"/>
            <a:ext cx="414516" cy="351482"/>
          </a:xfrm>
          <a:prstGeom prst="rect">
            <a:avLst/>
          </a:prstGeom>
        </p:spPr>
      </p:pic>
      <p:grpSp>
        <p:nvGrpSpPr>
          <p:cNvPr id="116" name="Grupo 115"/>
          <p:cNvGrpSpPr/>
          <p:nvPr/>
        </p:nvGrpSpPr>
        <p:grpSpPr>
          <a:xfrm>
            <a:off x="8083313" y="4620913"/>
            <a:ext cx="393779" cy="322041"/>
            <a:chOff x="3066087" y="7960738"/>
            <a:chExt cx="570114" cy="485483"/>
          </a:xfrm>
        </p:grpSpPr>
        <p:pic>
          <p:nvPicPr>
            <p:cNvPr id="117" name="Picture 4" descr="Imagen relacionada"/>
            <p:cNvPicPr>
              <a:picLocks noChangeAspect="1" noChangeArrowheads="1"/>
            </p:cNvPicPr>
            <p:nvPr/>
          </p:nvPicPr>
          <p:blipFill rotWithShape="1"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3" t="12350" r="1413" b="11202"/>
            <a:stretch/>
          </p:blipFill>
          <p:spPr bwMode="auto">
            <a:xfrm>
              <a:off x="3472715" y="7960739"/>
              <a:ext cx="163486" cy="30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 descr="Imagen relacionada"/>
            <p:cNvPicPr>
              <a:picLocks noChangeAspect="1" noChangeArrowheads="1"/>
            </p:cNvPicPr>
            <p:nvPr/>
          </p:nvPicPr>
          <p:blipFill rotWithShape="1"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3" t="12350" r="1413" b="11202"/>
            <a:stretch/>
          </p:blipFill>
          <p:spPr bwMode="auto">
            <a:xfrm rot="10800000">
              <a:off x="3066087" y="7960738"/>
              <a:ext cx="163486" cy="30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6" descr="Imagen relacionada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133" y="7960738"/>
              <a:ext cx="406506" cy="485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Grupo 119"/>
          <p:cNvGrpSpPr/>
          <p:nvPr/>
        </p:nvGrpSpPr>
        <p:grpSpPr>
          <a:xfrm>
            <a:off x="10875835" y="4643750"/>
            <a:ext cx="500855" cy="296940"/>
            <a:chOff x="4665306" y="5123602"/>
            <a:chExt cx="1811625" cy="1270286"/>
          </a:xfrm>
        </p:grpSpPr>
        <p:pic>
          <p:nvPicPr>
            <p:cNvPr id="121" name="Imagen 120"/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1971" t="36635" r="22624" b="27909"/>
            <a:stretch/>
          </p:blipFill>
          <p:spPr>
            <a:xfrm>
              <a:off x="4665306" y="5542642"/>
              <a:ext cx="1811625" cy="851246"/>
            </a:xfrm>
            <a:prstGeom prst="rect">
              <a:avLst/>
            </a:prstGeom>
          </p:spPr>
        </p:pic>
        <p:sp>
          <p:nvSpPr>
            <p:cNvPr id="122" name="Conector 121"/>
            <p:cNvSpPr/>
            <p:nvPr/>
          </p:nvSpPr>
          <p:spPr>
            <a:xfrm>
              <a:off x="4915807" y="5123602"/>
              <a:ext cx="362344" cy="362344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3" name="Conector 122"/>
            <p:cNvSpPr/>
            <p:nvPr/>
          </p:nvSpPr>
          <p:spPr>
            <a:xfrm>
              <a:off x="5840322" y="5123602"/>
              <a:ext cx="362344" cy="362344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2016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 se 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concluyeron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 63 </a:t>
            </a:r>
            <a:r>
              <a:rPr lang="es-MX" sz="1600" b="1" dirty="0">
                <a:solidFill>
                  <a:srgbClr val="31859C"/>
                </a:solidFill>
                <a:highlight>
                  <a:srgbClr val="FFFFFF"/>
                </a:highlight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472 </a:t>
            </a:r>
            <a:r>
              <a:rPr lang="es-MX" sz="1600" b="1" dirty="0" smtClean="0">
                <a:solidFill>
                  <a:srgbClr val="31859C"/>
                </a:solidFill>
                <a:highlight>
                  <a:srgbClr val="FFFFFF"/>
                </a:highlight>
              </a:rPr>
              <a:t>expedientes </a:t>
            </a:r>
            <a:r>
              <a:rPr lang="es-MX" sz="1400" b="1" dirty="0">
                <a:solidFill>
                  <a:srgbClr val="10253F"/>
                </a:solidFill>
                <a:highlight>
                  <a:srgbClr val="FFFFFF"/>
                </a:highlight>
              </a:rPr>
              <a:t>en la CNDH </a:t>
            </a:r>
            <a:r>
              <a:rPr lang="es-MX" sz="1400" b="1" dirty="0" smtClean="0">
                <a:solidFill>
                  <a:srgbClr val="10253F"/>
                </a:solidFill>
                <a:highlight>
                  <a:srgbClr val="FFFFFF"/>
                </a:highlight>
              </a:rPr>
              <a:t>y OPDH’s</a:t>
            </a:r>
            <a:r>
              <a:rPr lang="es-MX" sz="1400" b="1" dirty="0">
                <a:solidFill>
                  <a:srgbClr val="10253F"/>
                </a:solidFill>
              </a:rPr>
              <a:t>. Del total, </a:t>
            </a:r>
            <a:r>
              <a:rPr lang="es-MX" sz="1600" b="1" dirty="0" smtClean="0">
                <a:solidFill>
                  <a:srgbClr val="31859C"/>
                </a:solidFill>
              </a:rPr>
              <a:t>16.5%* </a:t>
            </a:r>
            <a:r>
              <a:rPr lang="es-MX" sz="1400" b="1" dirty="0">
                <a:solidFill>
                  <a:srgbClr val="10253F"/>
                </a:solidFill>
              </a:rPr>
              <a:t>se concluyeron </a:t>
            </a:r>
            <a:r>
              <a:rPr lang="es-MX" sz="1400" b="1" dirty="0" smtClean="0">
                <a:solidFill>
                  <a:srgbClr val="10253F"/>
                </a:solidFill>
              </a:rPr>
              <a:t>por haberse solucionado por conciliación: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128" name="7 CuadroTexto"/>
          <p:cNvSpPr txBox="1">
            <a:spLocks noChangeArrowheads="1"/>
          </p:cNvSpPr>
          <p:nvPr/>
        </p:nvSpPr>
        <p:spPr bwMode="auto">
          <a:xfrm>
            <a:off x="7418792" y="83814"/>
            <a:ext cx="4323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Expedientes de queja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concluidos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91" name="Grupo 90"/>
          <p:cNvGrpSpPr/>
          <p:nvPr/>
        </p:nvGrpSpPr>
        <p:grpSpPr>
          <a:xfrm>
            <a:off x="7726281" y="2064875"/>
            <a:ext cx="636839" cy="569728"/>
            <a:chOff x="1765948" y="4331847"/>
            <a:chExt cx="547413" cy="576037"/>
          </a:xfrm>
        </p:grpSpPr>
        <p:cxnSp>
          <p:nvCxnSpPr>
            <p:cNvPr id="92" name="Conector recto 91"/>
            <p:cNvCxnSpPr/>
            <p:nvPr/>
          </p:nvCxnSpPr>
          <p:spPr>
            <a:xfrm rot="5400000">
              <a:off x="1614370" y="4483426"/>
              <a:ext cx="303157" cy="0"/>
            </a:xfrm>
            <a:prstGeom prst="line">
              <a:avLst/>
            </a:prstGeom>
            <a:ln w="101600">
              <a:solidFill>
                <a:srgbClr val="132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/>
            <p:cNvCxnSpPr/>
            <p:nvPr/>
          </p:nvCxnSpPr>
          <p:spPr>
            <a:xfrm rot="5400000">
              <a:off x="1614370" y="4756306"/>
              <a:ext cx="303156" cy="0"/>
            </a:xfrm>
            <a:prstGeom prst="line">
              <a:avLst/>
            </a:prstGeom>
            <a:ln w="1016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ángulo 93"/>
            <p:cNvSpPr/>
            <p:nvPr/>
          </p:nvSpPr>
          <p:spPr>
            <a:xfrm>
              <a:off x="1796370" y="4358700"/>
              <a:ext cx="516991" cy="233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 smtClean="0"/>
                <a:t>OPDH’s</a:t>
              </a:r>
              <a:endParaRPr lang="es-MX" sz="900" dirty="0"/>
            </a:p>
          </p:txBody>
        </p:sp>
        <p:sp>
          <p:nvSpPr>
            <p:cNvPr id="95" name="Rectángulo 94"/>
            <p:cNvSpPr/>
            <p:nvPr/>
          </p:nvSpPr>
          <p:spPr>
            <a:xfrm>
              <a:off x="1796370" y="4674496"/>
              <a:ext cx="445340" cy="233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 smtClean="0"/>
                <a:t>CNDH</a:t>
              </a:r>
              <a:endParaRPr lang="es-MX" sz="900" dirty="0"/>
            </a:p>
          </p:txBody>
        </p:sp>
      </p:grpSp>
      <p:graphicFrame>
        <p:nvGraphicFramePr>
          <p:cNvPr id="124" name="Gráfico 1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33621"/>
              </p:ext>
            </p:extLst>
          </p:nvPr>
        </p:nvGraphicFramePr>
        <p:xfrm>
          <a:off x="8247511" y="1380901"/>
          <a:ext cx="2783143" cy="207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27" name="CuadroTexto 32">
            <a:extLst>
              <a:ext uri="{FF2B5EF4-FFF2-40B4-BE49-F238E27FC236}">
                <a16:creationId xmlns:a16="http://schemas.microsoft.com/office/drawing/2014/main" xmlns="" id="{0B2EB8EB-BBB5-45C6-B9AD-CF803CF5B70F}"/>
              </a:ext>
            </a:extLst>
          </p:cNvPr>
          <p:cNvSpPr txBox="1"/>
          <p:nvPr/>
        </p:nvSpPr>
        <p:spPr>
          <a:xfrm>
            <a:off x="147978" y="5936415"/>
            <a:ext cx="491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* La distribución porcentual por tipo de conclusión</a:t>
            </a:r>
            <a:r>
              <a:rPr lang="es-MX" sz="800" dirty="0"/>
              <a:t> </a:t>
            </a:r>
            <a:r>
              <a:rPr lang="es-MX" sz="800" dirty="0" smtClean="0"/>
              <a:t>se realiza sobre un total de </a:t>
            </a:r>
            <a:r>
              <a:rPr lang="es-MX" sz="800" dirty="0" smtClean="0"/>
              <a:t>64,016 </a:t>
            </a:r>
            <a:r>
              <a:rPr lang="es-MX" sz="800" dirty="0" smtClean="0"/>
              <a:t>expedientes de queja solucionados, ello en </a:t>
            </a:r>
            <a:r>
              <a:rPr lang="es-MX" sz="800" dirty="0"/>
              <a:t>virtud que un </a:t>
            </a:r>
            <a:r>
              <a:rPr lang="es-MX" sz="800" dirty="0" smtClean="0"/>
              <a:t>expediente puede concluirse </a:t>
            </a:r>
            <a:r>
              <a:rPr lang="es-MX" sz="800" dirty="0"/>
              <a:t>por más de una </a:t>
            </a:r>
            <a:r>
              <a:rPr lang="es-MX" sz="800" dirty="0" smtClean="0"/>
              <a:t>causa.</a:t>
            </a:r>
            <a:endParaRPr lang="es-MX" sz="800" dirty="0" smtClean="0"/>
          </a:p>
          <a:p>
            <a:pPr algn="just"/>
            <a:r>
              <a:rPr lang="es-MX" sz="800" dirty="0" smtClean="0"/>
              <a:t>** </a:t>
            </a:r>
            <a:r>
              <a:rPr lang="es-MX" altLang="es-MX" sz="800" dirty="0">
                <a:solidFill>
                  <a:srgbClr val="000000"/>
                </a:solidFill>
              </a:rPr>
              <a:t>En la categoría</a:t>
            </a:r>
            <a:r>
              <a:rPr lang="es-MX" altLang="es-MX" sz="800" i="1" dirty="0">
                <a:solidFill>
                  <a:srgbClr val="000000"/>
                </a:solidFill>
              </a:rPr>
              <a:t> </a:t>
            </a:r>
            <a:r>
              <a:rPr lang="es-MX" altLang="es-MX" sz="800" i="1" dirty="0" smtClean="0">
                <a:solidFill>
                  <a:srgbClr val="000000"/>
                </a:solidFill>
              </a:rPr>
              <a:t>Otro </a:t>
            </a:r>
            <a:r>
              <a:rPr lang="es-MX" altLang="es-MX" sz="800" dirty="0" smtClean="0">
                <a:solidFill>
                  <a:srgbClr val="000000"/>
                </a:solidFill>
              </a:rPr>
              <a:t>se </a:t>
            </a:r>
            <a:r>
              <a:rPr lang="es-MX" altLang="es-MX" sz="800" dirty="0">
                <a:solidFill>
                  <a:srgbClr val="000000"/>
                </a:solidFill>
              </a:rPr>
              <a:t>registraron los siguientes </a:t>
            </a:r>
            <a:r>
              <a:rPr lang="es-MX" altLang="es-MX" sz="800" dirty="0" smtClean="0">
                <a:solidFill>
                  <a:srgbClr val="000000"/>
                </a:solidFill>
              </a:rPr>
              <a:t>tipos: no </a:t>
            </a:r>
            <a:r>
              <a:rPr lang="es-MX" altLang="es-MX" sz="800" dirty="0">
                <a:solidFill>
                  <a:srgbClr val="000000"/>
                </a:solidFill>
              </a:rPr>
              <a:t>localización del quejoso, </a:t>
            </a:r>
            <a:r>
              <a:rPr lang="es-MX" altLang="es-MX" sz="800" dirty="0" smtClean="0">
                <a:solidFill>
                  <a:srgbClr val="000000"/>
                </a:solidFill>
              </a:rPr>
              <a:t>no </a:t>
            </a:r>
            <a:r>
              <a:rPr lang="es-MX" altLang="es-MX" sz="800" dirty="0">
                <a:solidFill>
                  <a:srgbClr val="000000"/>
                </a:solidFill>
              </a:rPr>
              <a:t>se acreditan los hechos, </a:t>
            </a:r>
            <a:r>
              <a:rPr lang="es-MX" altLang="es-MX" sz="800" dirty="0" smtClean="0">
                <a:solidFill>
                  <a:srgbClr val="000000"/>
                </a:solidFill>
              </a:rPr>
              <a:t>resueltos </a:t>
            </a:r>
            <a:r>
              <a:rPr lang="es-MX" altLang="es-MX" sz="800" dirty="0">
                <a:solidFill>
                  <a:srgbClr val="000000"/>
                </a:solidFill>
              </a:rPr>
              <a:t>durante el procedimiento, </a:t>
            </a:r>
            <a:r>
              <a:rPr lang="es-MX" altLang="es-MX" sz="800" dirty="0" smtClean="0">
                <a:solidFill>
                  <a:srgbClr val="000000"/>
                </a:solidFill>
              </a:rPr>
              <a:t>por </a:t>
            </a:r>
            <a:r>
              <a:rPr lang="es-MX" altLang="es-MX" sz="800" dirty="0">
                <a:solidFill>
                  <a:srgbClr val="000000"/>
                </a:solidFill>
              </a:rPr>
              <a:t>quedar sin materia, </a:t>
            </a:r>
            <a:r>
              <a:rPr lang="es-MX" altLang="es-MX" sz="800" dirty="0" smtClean="0">
                <a:solidFill>
                  <a:srgbClr val="000000"/>
                </a:solidFill>
              </a:rPr>
              <a:t>por </a:t>
            </a:r>
            <a:r>
              <a:rPr lang="es-MX" altLang="es-MX" sz="800" dirty="0">
                <a:solidFill>
                  <a:srgbClr val="000000"/>
                </a:solidFill>
              </a:rPr>
              <a:t>no violación a los Derechos Humanos, </a:t>
            </a:r>
            <a:r>
              <a:rPr lang="es-MX" altLang="es-MX" sz="800" dirty="0" smtClean="0">
                <a:solidFill>
                  <a:srgbClr val="000000"/>
                </a:solidFill>
              </a:rPr>
              <a:t>no </a:t>
            </a:r>
            <a:r>
              <a:rPr lang="es-MX" altLang="es-MX" sz="800" dirty="0">
                <a:solidFill>
                  <a:srgbClr val="000000"/>
                </a:solidFill>
              </a:rPr>
              <a:t>comprobación de la queja, </a:t>
            </a:r>
            <a:r>
              <a:rPr lang="es-MX" altLang="es-MX" sz="800" dirty="0" smtClean="0">
                <a:solidFill>
                  <a:srgbClr val="000000"/>
                </a:solidFill>
              </a:rPr>
              <a:t>entre </a:t>
            </a:r>
            <a:r>
              <a:rPr lang="es-MX" altLang="es-MX" sz="800" dirty="0" smtClean="0">
                <a:solidFill>
                  <a:srgbClr val="000000"/>
                </a:solidFill>
              </a:rPr>
              <a:t>otros.</a:t>
            </a:r>
            <a:endParaRPr lang="es-MX" altLang="es-MX" sz="1400" dirty="0"/>
          </a:p>
        </p:txBody>
      </p:sp>
      <p:pic>
        <p:nvPicPr>
          <p:cNvPr id="56" name="Picture 6" descr="Imagen relacionada"/>
          <p:cNvPicPr>
            <a:picLocks noChangeAspect="1" noChangeArrowheads="1"/>
          </p:cNvPicPr>
          <p:nvPr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" t="35575" r="1" b="34894"/>
          <a:stretch/>
        </p:blipFill>
        <p:spPr bwMode="auto">
          <a:xfrm>
            <a:off x="944744" y="4692486"/>
            <a:ext cx="480400" cy="1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8" name="Gráfico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790130"/>
              </p:ext>
            </p:extLst>
          </p:nvPr>
        </p:nvGraphicFramePr>
        <p:xfrm>
          <a:off x="316416" y="1868893"/>
          <a:ext cx="116576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2534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Resultado de imagen para símbolo derechos hum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24" y="2471250"/>
            <a:ext cx="1673875" cy="1495732"/>
          </a:xfrm>
          <a:prstGeom prst="rect">
            <a:avLst/>
          </a:prstGeom>
          <a:noFill/>
        </p:spPr>
      </p:pic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546743" y="110740"/>
            <a:ext cx="4317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Medidas y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acciones promovidas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33" name="CuadroTexto 6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Durante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 fueron promovidas </a:t>
            </a:r>
            <a:r>
              <a:rPr lang="es-MX" sz="1600" b="1" dirty="0" smtClean="0">
                <a:solidFill>
                  <a:srgbClr val="31859C"/>
                </a:solidFill>
              </a:rPr>
              <a:t>476 medidas y acciones </a:t>
            </a:r>
            <a:r>
              <a:rPr lang="es-MX" sz="1400" b="1" dirty="0" smtClean="0">
                <a:solidFill>
                  <a:srgbClr val="10253F"/>
                </a:solidFill>
              </a:rPr>
              <a:t>para la protección y defensa de los derechos humanos por parte de la CNDH, mientras que los OPDH’s promovieron un total de </a:t>
            </a:r>
            <a:r>
              <a:rPr lang="es-MX" sz="1600" b="1" dirty="0" smtClean="0">
                <a:solidFill>
                  <a:srgbClr val="31859C"/>
                </a:solidFill>
              </a:rPr>
              <a:t>27 mil 317: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39" name="CuadroTexto 196"/>
          <p:cNvSpPr txBox="1"/>
          <p:nvPr/>
        </p:nvSpPr>
        <p:spPr>
          <a:xfrm>
            <a:off x="1192106" y="3718575"/>
            <a:ext cx="1382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10253F"/>
                </a:solidFill>
              </a:rPr>
              <a:t>27,793</a:t>
            </a:r>
          </a:p>
          <a:p>
            <a:pPr algn="ctr"/>
            <a:r>
              <a:rPr lang="es-MX" sz="1000" b="1" dirty="0" smtClean="0">
                <a:solidFill>
                  <a:srgbClr val="10253F"/>
                </a:solidFill>
              </a:rPr>
              <a:t>Medidas y acciones promovidas</a:t>
            </a:r>
          </a:p>
        </p:txBody>
      </p:sp>
      <p:sp>
        <p:nvSpPr>
          <p:cNvPr id="21" name="Flecha izquierda 20"/>
          <p:cNvSpPr/>
          <p:nvPr/>
        </p:nvSpPr>
        <p:spPr>
          <a:xfrm rot="10800000">
            <a:off x="5278275" y="3497933"/>
            <a:ext cx="1440160" cy="1204246"/>
          </a:xfrm>
          <a:prstGeom prst="leftArrow">
            <a:avLst/>
          </a:prstGeom>
          <a:solidFill>
            <a:srgbClr val="CFCFCF"/>
          </a:solidFill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620822" y="2791204"/>
            <a:ext cx="5413820" cy="2448272"/>
          </a:xfrm>
          <a:prstGeom prst="roundRect">
            <a:avLst/>
          </a:prstGeom>
          <a:noFill/>
          <a:ln w="12700">
            <a:solidFill>
              <a:srgbClr val="10253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48" name="Grupo 47"/>
          <p:cNvGrpSpPr/>
          <p:nvPr/>
        </p:nvGrpSpPr>
        <p:grpSpPr>
          <a:xfrm>
            <a:off x="3245910" y="3536154"/>
            <a:ext cx="2692949" cy="1127805"/>
            <a:chOff x="4304760" y="3522015"/>
            <a:chExt cx="2692949" cy="1127805"/>
          </a:xfrm>
        </p:grpSpPr>
        <p:sp>
          <p:nvSpPr>
            <p:cNvPr id="49" name="CuadroTexto 48"/>
            <p:cNvSpPr txBox="1"/>
            <p:nvPr/>
          </p:nvSpPr>
          <p:spPr>
            <a:xfrm>
              <a:off x="4459010" y="3522015"/>
              <a:ext cx="19038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Conciliaciones (</a:t>
              </a:r>
              <a:r>
                <a:rPr lang="es-MX" sz="1000" dirty="0" smtClean="0"/>
                <a:t>52.0%)</a:t>
              </a:r>
              <a:endParaRPr lang="es-MX" sz="1000" dirty="0"/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4459010" y="3742411"/>
              <a:ext cx="20124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Medidas precautorias (</a:t>
              </a:r>
              <a:r>
                <a:rPr lang="es-MX" sz="1000" dirty="0" smtClean="0"/>
                <a:t>40.4%)</a:t>
              </a:r>
              <a:endParaRPr lang="es-MX" sz="1000" dirty="0"/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4459010" y="3962807"/>
              <a:ext cx="18318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Recomendaciones (6.4%)</a:t>
              </a:r>
              <a:endParaRPr lang="es-MX" sz="1000" dirty="0"/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4459011" y="4183203"/>
              <a:ext cx="10951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Otra (1.0%)</a:t>
              </a:r>
              <a:endParaRPr lang="es-MX" sz="1000" dirty="0"/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4459011" y="4403599"/>
              <a:ext cx="25386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Acciones de inconstitucionalidad</a:t>
              </a:r>
              <a:r>
                <a:rPr lang="es-MX" sz="1000" dirty="0"/>
                <a:t> </a:t>
              </a:r>
              <a:r>
                <a:rPr lang="es-MX" sz="1000" dirty="0" smtClean="0"/>
                <a:t>(</a:t>
              </a:r>
              <a:r>
                <a:rPr lang="es-MX" sz="1000" dirty="0" smtClean="0"/>
                <a:t>0.2%)</a:t>
              </a:r>
              <a:endParaRPr lang="es-MX" sz="1000" dirty="0"/>
            </a:p>
          </p:txBody>
        </p:sp>
        <p:sp>
          <p:nvSpPr>
            <p:cNvPr id="54" name="Rectángulo redondeado 53"/>
            <p:cNvSpPr/>
            <p:nvPr/>
          </p:nvSpPr>
          <p:spPr>
            <a:xfrm>
              <a:off x="4304760" y="3591026"/>
              <a:ext cx="108000" cy="108000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5" name="Rectángulo redondeado 54"/>
            <p:cNvSpPr/>
            <p:nvPr/>
          </p:nvSpPr>
          <p:spPr>
            <a:xfrm>
              <a:off x="4304760" y="4473876"/>
              <a:ext cx="108000" cy="108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7" name="Rectángulo redondeado 56"/>
            <p:cNvSpPr/>
            <p:nvPr/>
          </p:nvSpPr>
          <p:spPr>
            <a:xfrm>
              <a:off x="4304760" y="4032452"/>
              <a:ext cx="108000" cy="108000"/>
            </a:xfrm>
            <a:prstGeom prst="round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8" name="Rectángulo redondeado 57"/>
            <p:cNvSpPr/>
            <p:nvPr/>
          </p:nvSpPr>
          <p:spPr>
            <a:xfrm>
              <a:off x="4304760" y="3811739"/>
              <a:ext cx="108000" cy="108000"/>
            </a:xfrm>
            <a:prstGeom prst="roundRect">
              <a:avLst/>
            </a:prstGeom>
            <a:solidFill>
              <a:srgbClr val="023C60"/>
            </a:solidFill>
            <a:ln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9" name="Rectángulo redondeado 58"/>
            <p:cNvSpPr/>
            <p:nvPr/>
          </p:nvSpPr>
          <p:spPr>
            <a:xfrm>
              <a:off x="4304760" y="4253164"/>
              <a:ext cx="108000" cy="108000"/>
            </a:xfrm>
            <a:prstGeom prst="roundRect">
              <a:avLst/>
            </a:prstGeom>
            <a:solidFill>
              <a:srgbClr val="00A7C9"/>
            </a:solidFill>
            <a:ln>
              <a:solidFill>
                <a:srgbClr val="00A7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734527" y="1639669"/>
            <a:ext cx="2758576" cy="4418354"/>
            <a:chOff x="7187843" y="1458840"/>
            <a:chExt cx="2758576" cy="4418354"/>
          </a:xfrm>
        </p:grpSpPr>
        <p:sp>
          <p:nvSpPr>
            <p:cNvPr id="61" name="Conector 60"/>
            <p:cNvSpPr/>
            <p:nvPr/>
          </p:nvSpPr>
          <p:spPr>
            <a:xfrm>
              <a:off x="7187843" y="1840380"/>
              <a:ext cx="1140405" cy="1161016"/>
            </a:xfrm>
            <a:prstGeom prst="flowChartConnector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>
                <a:solidFill>
                  <a:schemeClr val="bg1"/>
                </a:solidFill>
              </a:endParaRP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96.4%</a:t>
              </a:r>
            </a:p>
            <a:p>
              <a:pPr algn="ctr"/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Conector 61"/>
            <p:cNvSpPr/>
            <p:nvPr/>
          </p:nvSpPr>
          <p:spPr>
            <a:xfrm>
              <a:off x="7272736" y="3513205"/>
              <a:ext cx="970619" cy="988161"/>
            </a:xfrm>
            <a:prstGeom prst="flowChartConnector">
              <a:avLst/>
            </a:prstGeom>
            <a:solidFill>
              <a:srgbClr val="023C60"/>
            </a:solidFill>
            <a:ln>
              <a:solidFill>
                <a:srgbClr val="023C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1.6%</a:t>
              </a:r>
              <a:endPara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Conector 63"/>
            <p:cNvSpPr/>
            <p:nvPr/>
          </p:nvSpPr>
          <p:spPr>
            <a:xfrm>
              <a:off x="7333706" y="5013176"/>
              <a:ext cx="848679" cy="864018"/>
            </a:xfrm>
            <a:prstGeom prst="flowChartConnector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0.7%</a:t>
              </a:r>
              <a:endPara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8491065" y="2251610"/>
              <a:ext cx="1436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10253F"/>
                  </a:solidFill>
                </a:rPr>
                <a:t>Aceptadas</a:t>
              </a:r>
              <a:endParaRPr lang="es-MX" sz="1600" b="1" dirty="0">
                <a:solidFill>
                  <a:srgbClr val="10253F"/>
                </a:solidFill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8491065" y="3844703"/>
              <a:ext cx="1436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023C60"/>
                  </a:solidFill>
                </a:rPr>
                <a:t>Desechadas</a:t>
              </a:r>
              <a:endParaRPr lang="es-MX" sz="1600" b="1" dirty="0">
                <a:solidFill>
                  <a:srgbClr val="023C60"/>
                </a:solidFill>
              </a:endParaRP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8491065" y="5292466"/>
              <a:ext cx="1436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023C60"/>
                  </a:solidFill>
                </a:rPr>
                <a:t>Pendientes</a:t>
              </a:r>
              <a:endParaRPr lang="es-MX" sz="1600" b="1" dirty="0">
                <a:solidFill>
                  <a:srgbClr val="023C60"/>
                </a:solidFill>
              </a:endParaRPr>
            </a:p>
          </p:txBody>
        </p:sp>
        <p:sp>
          <p:nvSpPr>
            <p:cNvPr id="2" name="Cerrar llave 1"/>
            <p:cNvSpPr/>
            <p:nvPr/>
          </p:nvSpPr>
          <p:spPr>
            <a:xfrm>
              <a:off x="9582361" y="1458840"/>
              <a:ext cx="364058" cy="1924095"/>
            </a:xfrm>
            <a:prstGeom prst="rightBrace">
              <a:avLst/>
            </a:prstGeom>
            <a:ln w="28575"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9709992" y="3671835"/>
            <a:ext cx="2362672" cy="907409"/>
            <a:chOff x="4304760" y="3522015"/>
            <a:chExt cx="2362672" cy="907409"/>
          </a:xfrm>
        </p:grpSpPr>
        <p:sp>
          <p:nvSpPr>
            <p:cNvPr id="35" name="CuadroTexto 34"/>
            <p:cNvSpPr txBox="1"/>
            <p:nvPr/>
          </p:nvSpPr>
          <p:spPr>
            <a:xfrm>
              <a:off x="4432499" y="3522015"/>
              <a:ext cx="19038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 Cumplidas (65.7%)</a:t>
              </a:r>
              <a:endParaRPr lang="es-MX" sz="1000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4459009" y="3742411"/>
              <a:ext cx="22084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En tiempo* (29.6%)</a:t>
              </a:r>
              <a:endParaRPr lang="es-MX" sz="1000" dirty="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459010" y="3962807"/>
              <a:ext cx="18318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Cumplimiento parcial (2.8%)</a:t>
              </a:r>
              <a:endParaRPr lang="es-MX" sz="1000" dirty="0"/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4459011" y="4183203"/>
              <a:ext cx="21653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 smtClean="0"/>
                <a:t>Sin prueba de cumplimiento (1.8%)</a:t>
              </a:r>
              <a:endParaRPr lang="es-MX" sz="1000" dirty="0"/>
            </a:p>
          </p:txBody>
        </p:sp>
        <p:sp>
          <p:nvSpPr>
            <p:cNvPr id="42" name="Rectángulo redondeado 41"/>
            <p:cNvSpPr/>
            <p:nvPr/>
          </p:nvSpPr>
          <p:spPr>
            <a:xfrm>
              <a:off x="4304760" y="3591026"/>
              <a:ext cx="108000" cy="108000"/>
            </a:xfrm>
            <a:prstGeom prst="roundRect">
              <a:avLst/>
            </a:prstGeom>
            <a:solidFill>
              <a:srgbClr val="10253F"/>
            </a:solidFill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4" name="Rectángulo redondeado 43"/>
            <p:cNvSpPr/>
            <p:nvPr/>
          </p:nvSpPr>
          <p:spPr>
            <a:xfrm>
              <a:off x="4304760" y="4032452"/>
              <a:ext cx="108000" cy="108000"/>
            </a:xfrm>
            <a:prstGeom prst="roundRect">
              <a:avLst/>
            </a:prstGeom>
            <a:solidFill>
              <a:srgbClr val="00A5C7"/>
            </a:solidFill>
            <a:ln>
              <a:solidFill>
                <a:srgbClr val="00A5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5" name="Rectángulo redondeado 44"/>
            <p:cNvSpPr/>
            <p:nvPr/>
          </p:nvSpPr>
          <p:spPr>
            <a:xfrm>
              <a:off x="4304760" y="3811739"/>
              <a:ext cx="108000" cy="108000"/>
            </a:xfrm>
            <a:prstGeom prst="roundRect">
              <a:avLst/>
            </a:prstGeom>
            <a:solidFill>
              <a:srgbClr val="006887"/>
            </a:solidFill>
            <a:ln>
              <a:solidFill>
                <a:srgbClr val="006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6" name="Rectángulo redondeado 45"/>
            <p:cNvSpPr/>
            <p:nvPr/>
          </p:nvSpPr>
          <p:spPr>
            <a:xfrm>
              <a:off x="4304760" y="4253164"/>
              <a:ext cx="108000" cy="108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56" name="Rectángulo redondeado 55"/>
          <p:cNvSpPr/>
          <p:nvPr/>
        </p:nvSpPr>
        <p:spPr>
          <a:xfrm>
            <a:off x="6655094" y="1686938"/>
            <a:ext cx="1330361" cy="4656805"/>
          </a:xfrm>
          <a:prstGeom prst="roundRect">
            <a:avLst/>
          </a:prstGeom>
          <a:noFill/>
          <a:ln w="12700">
            <a:solidFill>
              <a:srgbClr val="10253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redondeado 8"/>
          <p:cNvSpPr/>
          <p:nvPr/>
        </p:nvSpPr>
        <p:spPr>
          <a:xfrm>
            <a:off x="3204744" y="3989583"/>
            <a:ext cx="2032364" cy="232966"/>
          </a:xfrm>
          <a:prstGeom prst="roundRect">
            <a:avLst/>
          </a:prstGeom>
          <a:noFill/>
          <a:ln w="12700"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CuadroTexto 32">
            <a:extLst>
              <a:ext uri="{FF2B5EF4-FFF2-40B4-BE49-F238E27FC236}">
                <a16:creationId xmlns:a16="http://schemas.microsoft.com/office/drawing/2014/main" xmlns="" id="{0B2EB8EB-BBB5-45C6-B9AD-CF803CF5B70F}"/>
              </a:ext>
            </a:extLst>
          </p:cNvPr>
          <p:cNvSpPr txBox="1"/>
          <p:nvPr/>
        </p:nvSpPr>
        <p:spPr>
          <a:xfrm>
            <a:off x="7981878" y="6128222"/>
            <a:ext cx="1511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 especificado: 1.3% </a:t>
            </a:r>
            <a:endParaRPr lang="es-MX" sz="800" dirty="0"/>
          </a:p>
        </p:txBody>
      </p:sp>
      <p:sp>
        <p:nvSpPr>
          <p:cNvPr id="63" name="CuadroTexto 62"/>
          <p:cNvSpPr txBox="1"/>
          <p:nvPr/>
        </p:nvSpPr>
        <p:spPr>
          <a:xfrm>
            <a:off x="9552624" y="5134741"/>
            <a:ext cx="2311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/>
              <a:t>*En tiempo para presentar pruebas de cumplimiento</a:t>
            </a:r>
            <a:endParaRPr lang="es-MX" sz="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462" y="2481805"/>
            <a:ext cx="5529551" cy="32616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758" y="1092926"/>
            <a:ext cx="2377646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120297" y="110740"/>
            <a:ext cx="37437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Recomendaciones emitidas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337062" y="938702"/>
            <a:ext cx="1151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Durante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s-MX" sz="1400" b="1" dirty="0">
                <a:solidFill>
                  <a:srgbClr val="10253F"/>
                </a:solidFill>
              </a:rPr>
              <a:t>CNDH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emitió </a:t>
            </a:r>
            <a:r>
              <a:rPr lang="es-MX" sz="1600" b="1" dirty="0" smtClean="0">
                <a:solidFill>
                  <a:srgbClr val="31859C"/>
                </a:solidFill>
              </a:rPr>
              <a:t>71 </a:t>
            </a:r>
            <a:r>
              <a:rPr lang="es-MX" sz="1600" b="1" dirty="0">
                <a:solidFill>
                  <a:srgbClr val="31859C"/>
                </a:solidFill>
              </a:rPr>
              <a:t>recomendaciones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para las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instituciones públicas de los diferentes ámbitos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de gobierno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, mientras que los </a:t>
            </a:r>
            <a:r>
              <a:rPr lang="es-MX" sz="1400" b="1" dirty="0" smtClean="0">
                <a:solidFill>
                  <a:srgbClr val="10253F"/>
                </a:solidFill>
              </a:rPr>
              <a:t>OPDH’s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 emitieron un total de </a:t>
            </a:r>
            <a:r>
              <a:rPr lang="es-MX" sz="1600" b="1" dirty="0" smtClean="0">
                <a:solidFill>
                  <a:srgbClr val="31859C"/>
                </a:solidFill>
              </a:rPr>
              <a:t>mil 703, </a:t>
            </a:r>
            <a:r>
              <a:rPr lang="es-MX" sz="1400" b="1" dirty="0" smtClean="0">
                <a:solidFill>
                  <a:srgbClr val="10253F"/>
                </a:solidFill>
              </a:rPr>
              <a:t>presentando la siguiente desagregación: </a:t>
            </a:r>
            <a:endParaRPr lang="es-MX" sz="1400" b="1" dirty="0">
              <a:solidFill>
                <a:srgbClr val="10253F"/>
              </a:solidFill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459841" y="1600843"/>
            <a:ext cx="11282442" cy="4564461"/>
            <a:chOff x="459841" y="1523477"/>
            <a:chExt cx="11282442" cy="4564461"/>
          </a:xfrm>
        </p:grpSpPr>
        <p:grpSp>
          <p:nvGrpSpPr>
            <p:cNvPr id="9" name="Grupo 8"/>
            <p:cNvGrpSpPr/>
            <p:nvPr/>
          </p:nvGrpSpPr>
          <p:grpSpPr>
            <a:xfrm>
              <a:off x="2063551" y="3085571"/>
              <a:ext cx="1656184" cy="1273758"/>
              <a:chOff x="3320007" y="3205093"/>
              <a:chExt cx="1656184" cy="1273758"/>
            </a:xfrm>
          </p:grpSpPr>
          <p:pic>
            <p:nvPicPr>
              <p:cNvPr id="34" name="Gráfico 33" descr="Tribunal">
                <a:extLst>
                  <a:ext uri="{FF2B5EF4-FFF2-40B4-BE49-F238E27FC236}">
                    <a16:creationId xmlns:a16="http://schemas.microsoft.com/office/drawing/2014/main" xmlns="" id="{85500443-6EE9-4531-BD91-AD66E6025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320007" y="3205093"/>
                <a:ext cx="1656184" cy="1273758"/>
              </a:xfrm>
              <a:prstGeom prst="rect">
                <a:avLst/>
              </a:prstGeom>
            </p:spPr>
          </p:pic>
          <p:sp>
            <p:nvSpPr>
              <p:cNvPr id="20" name="Rectángulo redondeado 16"/>
              <p:cNvSpPr/>
              <p:nvPr/>
            </p:nvSpPr>
            <p:spPr>
              <a:xfrm>
                <a:off x="3332072" y="3220079"/>
                <a:ext cx="1632054" cy="124378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800" b="1" dirty="0" smtClean="0">
                    <a:solidFill>
                      <a:srgbClr val="10253F"/>
                    </a:solidFill>
                    <a:latin typeface="Century Gothic" panose="020B0502020202020204" pitchFamily="34" charset="0"/>
                  </a:rPr>
                  <a:t>1,774*</a:t>
                </a:r>
                <a:endParaRPr lang="es-MX" dirty="0">
                  <a:solidFill>
                    <a:srgbClr val="10253F"/>
                  </a:solidFill>
                </a:endParaRPr>
              </a:p>
              <a:p>
                <a:pPr algn="ctr"/>
                <a:r>
                  <a:rPr lang="es-MX" sz="1400" dirty="0" smtClean="0">
                    <a:solidFill>
                      <a:srgbClr val="10253F"/>
                    </a:solidFill>
                  </a:rPr>
                  <a:t>Recomendaciones</a:t>
                </a:r>
                <a:endParaRPr lang="es-MX" sz="1400" dirty="0">
                  <a:solidFill>
                    <a:srgbClr val="10253F"/>
                  </a:solidFill>
                </a:endParaRP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xmlns="" id="{0628B707-5AE2-42F2-9085-6ED19648F257}"/>
                </a:ext>
              </a:extLst>
            </p:cNvPr>
            <p:cNvGrpSpPr/>
            <p:nvPr/>
          </p:nvGrpSpPr>
          <p:grpSpPr>
            <a:xfrm>
              <a:off x="459841" y="2954880"/>
              <a:ext cx="958485" cy="1646292"/>
              <a:chOff x="896527" y="1990207"/>
              <a:chExt cx="379762" cy="1300143"/>
            </a:xfrm>
          </p:grpSpPr>
          <p:sp>
            <p:nvSpPr>
              <p:cNvPr id="130" name="Rectángulo redondeado 41">
                <a:extLst>
                  <a:ext uri="{FF2B5EF4-FFF2-40B4-BE49-F238E27FC236}">
                    <a16:creationId xmlns:a16="http://schemas.microsoft.com/office/drawing/2014/main" xmlns="" id="{54303343-61D9-4308-9189-37E1CE858D71}"/>
                  </a:ext>
                </a:extLst>
              </p:cNvPr>
              <p:cNvSpPr/>
              <p:nvPr/>
            </p:nvSpPr>
            <p:spPr>
              <a:xfrm>
                <a:off x="896527" y="1990207"/>
                <a:ext cx="379762" cy="390261"/>
              </a:xfrm>
              <a:prstGeom prst="roundRect">
                <a:avLst/>
              </a:prstGeom>
              <a:solidFill>
                <a:srgbClr val="0C223C"/>
              </a:solidFill>
              <a:ln>
                <a:solidFill>
                  <a:srgbClr val="0C22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Aceptadas</a:t>
                </a:r>
                <a:endParaRPr lang="es-MX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Rectángulo redondeado 42">
                <a:extLst>
                  <a:ext uri="{FF2B5EF4-FFF2-40B4-BE49-F238E27FC236}">
                    <a16:creationId xmlns:a16="http://schemas.microsoft.com/office/drawing/2014/main" xmlns="" id="{EEB3D776-D7DA-4041-839E-84D286208371}"/>
                  </a:ext>
                </a:extLst>
              </p:cNvPr>
              <p:cNvSpPr/>
              <p:nvPr/>
            </p:nvSpPr>
            <p:spPr>
              <a:xfrm>
                <a:off x="896527" y="2445148"/>
                <a:ext cx="379762" cy="390261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Desechadas</a:t>
                </a:r>
                <a:endParaRPr lang="es-MX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Rectángulo redondeado 44">
                <a:extLst>
                  <a:ext uri="{FF2B5EF4-FFF2-40B4-BE49-F238E27FC236}">
                    <a16:creationId xmlns:a16="http://schemas.microsoft.com/office/drawing/2014/main" xmlns="" id="{D109CB34-E7EF-4CA0-A4EA-7E32E4296A77}"/>
                  </a:ext>
                </a:extLst>
              </p:cNvPr>
              <p:cNvSpPr/>
              <p:nvPr/>
            </p:nvSpPr>
            <p:spPr>
              <a:xfrm>
                <a:off x="896527" y="2900089"/>
                <a:ext cx="379762" cy="390261"/>
              </a:xfrm>
              <a:prstGeom prst="roundRect">
                <a:avLst/>
              </a:prstGeom>
              <a:solidFill>
                <a:srgbClr val="00A7C9"/>
              </a:solidFill>
              <a:ln>
                <a:solidFill>
                  <a:srgbClr val="00A7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Pendientes</a:t>
                </a: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7399479" y="1523477"/>
              <a:ext cx="4342804" cy="4564461"/>
              <a:chOff x="7249714" y="1638761"/>
              <a:chExt cx="4342804" cy="4564461"/>
            </a:xfrm>
          </p:grpSpPr>
          <p:graphicFrame>
            <p:nvGraphicFramePr>
              <p:cNvPr id="40" name="Gráfico 3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0705959"/>
                  </p:ext>
                </p:extLst>
              </p:nvPr>
            </p:nvGraphicFramePr>
            <p:xfrm>
              <a:off x="7249714" y="1638761"/>
              <a:ext cx="4320000" cy="14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41" name="Gráfico 4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3752128"/>
                  </p:ext>
                </p:extLst>
              </p:nvPr>
            </p:nvGraphicFramePr>
            <p:xfrm>
              <a:off x="7249714" y="3200991"/>
              <a:ext cx="4320000" cy="14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42" name="Gráfico 4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55454676"/>
                  </p:ext>
                </p:extLst>
              </p:nvPr>
            </p:nvGraphicFramePr>
            <p:xfrm>
              <a:off x="7249714" y="4763222"/>
              <a:ext cx="4320000" cy="14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3" name="Rectángulo redondeado 12"/>
              <p:cNvSpPr/>
              <p:nvPr/>
            </p:nvSpPr>
            <p:spPr>
              <a:xfrm>
                <a:off x="7272518" y="1648119"/>
                <a:ext cx="4320000" cy="1440000"/>
              </a:xfrm>
              <a:prstGeom prst="roundRect">
                <a:avLst/>
              </a:prstGeom>
              <a:noFill/>
              <a:ln w="9525">
                <a:solidFill>
                  <a:srgbClr val="0C22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5" name="Rectángulo redondeado 44"/>
              <p:cNvSpPr/>
              <p:nvPr/>
            </p:nvSpPr>
            <p:spPr>
              <a:xfrm>
                <a:off x="7272518" y="3205671"/>
                <a:ext cx="4320000" cy="1440000"/>
              </a:xfrm>
              <a:prstGeom prst="roundRect">
                <a:avLst/>
              </a:prstGeom>
              <a:noFill/>
              <a:ln w="9525">
                <a:solidFill>
                  <a:srgbClr val="006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46" name="Rectángulo redondeado 45"/>
              <p:cNvSpPr/>
              <p:nvPr/>
            </p:nvSpPr>
            <p:spPr>
              <a:xfrm>
                <a:off x="7272518" y="4763222"/>
                <a:ext cx="4320000" cy="1440000"/>
              </a:xfrm>
              <a:prstGeom prst="roundRect">
                <a:avLst/>
              </a:prstGeom>
              <a:noFill/>
              <a:ln w="9525">
                <a:solidFill>
                  <a:srgbClr val="00A7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9976076" y="1691516"/>
                <a:ext cx="1459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MX" b="1" dirty="0" smtClean="0">
                    <a:solidFill>
                      <a:srgbClr val="0C223C"/>
                    </a:solidFill>
                  </a:rPr>
                  <a:t>Federal**</a:t>
                </a:r>
                <a:endParaRPr lang="es-MX" b="1" dirty="0">
                  <a:solidFill>
                    <a:srgbClr val="0C223C"/>
                  </a:solidFill>
                </a:endParaRPr>
              </a:p>
            </p:txBody>
          </p:sp>
          <p:sp>
            <p:nvSpPr>
              <p:cNvPr id="47" name="CuadroTexto 46"/>
              <p:cNvSpPr txBox="1"/>
              <p:nvPr/>
            </p:nvSpPr>
            <p:spPr>
              <a:xfrm>
                <a:off x="9976076" y="3212976"/>
                <a:ext cx="1459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MX" b="1" dirty="0" smtClean="0">
                    <a:solidFill>
                      <a:srgbClr val="006887"/>
                    </a:solidFill>
                  </a:rPr>
                  <a:t>Estatal</a:t>
                </a:r>
                <a:endParaRPr lang="es-MX" b="1" dirty="0">
                  <a:solidFill>
                    <a:srgbClr val="006887"/>
                  </a:solidFill>
                </a:endParaRPr>
              </a:p>
            </p:txBody>
          </p:sp>
          <p:sp>
            <p:nvSpPr>
              <p:cNvPr id="48" name="CuadroTexto 47"/>
              <p:cNvSpPr txBox="1"/>
              <p:nvPr/>
            </p:nvSpPr>
            <p:spPr>
              <a:xfrm>
                <a:off x="9976076" y="4797152"/>
                <a:ext cx="1459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MX" b="1" dirty="0" smtClean="0">
                    <a:solidFill>
                      <a:srgbClr val="00A7C9"/>
                    </a:solidFill>
                  </a:rPr>
                  <a:t>Municipal</a:t>
                </a:r>
                <a:endParaRPr lang="es-MX" b="1" dirty="0">
                  <a:solidFill>
                    <a:srgbClr val="00A7C9"/>
                  </a:solidFill>
                </a:endParaRPr>
              </a:p>
            </p:txBody>
          </p:sp>
        </p:grpSp>
        <p:sp>
          <p:nvSpPr>
            <p:cNvPr id="50" name="18 Pentágono"/>
            <p:cNvSpPr/>
            <p:nvPr/>
          </p:nvSpPr>
          <p:spPr>
            <a:xfrm>
              <a:off x="4357278" y="2949683"/>
              <a:ext cx="288032" cy="164629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18" name="Grupo 17"/>
            <p:cNvGrpSpPr/>
            <p:nvPr/>
          </p:nvGrpSpPr>
          <p:grpSpPr>
            <a:xfrm>
              <a:off x="4813855" y="1861415"/>
              <a:ext cx="494501" cy="3364416"/>
              <a:chOff x="4727807" y="1994224"/>
              <a:chExt cx="494501" cy="3364416"/>
            </a:xfrm>
          </p:grpSpPr>
          <p:sp>
            <p:nvSpPr>
              <p:cNvPr id="51" name="Rectángulo redondeado 50"/>
              <p:cNvSpPr/>
              <p:nvPr/>
            </p:nvSpPr>
            <p:spPr>
              <a:xfrm>
                <a:off x="4907880" y="5250640"/>
                <a:ext cx="108000" cy="108000"/>
              </a:xfrm>
              <a:prstGeom prst="roundRect">
                <a:avLst/>
              </a:prstGeom>
              <a:solidFill>
                <a:srgbClr val="00A7C9"/>
              </a:solidFill>
              <a:ln>
                <a:solidFill>
                  <a:srgbClr val="00A7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52" name="Rectángulo redondeado 51"/>
              <p:cNvSpPr/>
              <p:nvPr/>
            </p:nvSpPr>
            <p:spPr>
              <a:xfrm>
                <a:off x="4907880" y="4209515"/>
                <a:ext cx="108000" cy="108000"/>
              </a:xfrm>
              <a:prstGeom prst="roundRect">
                <a:avLst/>
              </a:prstGeom>
              <a:solidFill>
                <a:srgbClr val="006887"/>
              </a:solidFill>
              <a:ln>
                <a:solidFill>
                  <a:srgbClr val="006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57" name="CuadroTexto 56"/>
              <p:cNvSpPr txBox="1"/>
              <p:nvPr/>
            </p:nvSpPr>
            <p:spPr>
              <a:xfrm>
                <a:off x="4727807" y="3035349"/>
                <a:ext cx="492443" cy="114855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s-MX" sz="1000" dirty="0" smtClean="0"/>
                  <a:t>Instituciones Estatales</a:t>
                </a:r>
                <a:endParaRPr lang="es-MX" sz="1000" dirty="0"/>
              </a:p>
            </p:txBody>
          </p:sp>
          <p:sp>
            <p:nvSpPr>
              <p:cNvPr id="58" name="CuadroTexto 57"/>
              <p:cNvSpPr txBox="1"/>
              <p:nvPr/>
            </p:nvSpPr>
            <p:spPr>
              <a:xfrm>
                <a:off x="4727807" y="1994224"/>
                <a:ext cx="492443" cy="114855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s-MX" sz="1000" dirty="0" smtClean="0"/>
                  <a:t>Instituciones Federales</a:t>
                </a:r>
                <a:endParaRPr lang="es-MX" sz="1000" dirty="0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4729865" y="4076474"/>
                <a:ext cx="492443" cy="114855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s-MX" sz="1000" dirty="0" smtClean="0"/>
                  <a:t>Instituciones Municipales</a:t>
                </a:r>
                <a:endParaRPr lang="es-MX" sz="1000" dirty="0"/>
              </a:p>
            </p:txBody>
          </p:sp>
          <p:sp>
            <p:nvSpPr>
              <p:cNvPr id="53" name="Rectángulo redondeado 52"/>
              <p:cNvSpPr/>
              <p:nvPr/>
            </p:nvSpPr>
            <p:spPr>
              <a:xfrm>
                <a:off x="4907880" y="3168390"/>
                <a:ext cx="108000" cy="108000"/>
              </a:xfrm>
              <a:prstGeom prst="roundRect">
                <a:avLst/>
              </a:prstGeom>
              <a:solidFill>
                <a:srgbClr val="10253F"/>
              </a:solidFill>
              <a:ln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sp>
          <p:nvSpPr>
            <p:cNvPr id="60" name="18 Pentágono"/>
            <p:cNvSpPr/>
            <p:nvPr/>
          </p:nvSpPr>
          <p:spPr>
            <a:xfrm>
              <a:off x="6867582" y="2949683"/>
              <a:ext cx="288032" cy="164629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63" name="CuadroTexto 32">
            <a:extLst>
              <a:ext uri="{FF2B5EF4-FFF2-40B4-BE49-F238E27FC236}">
                <a16:creationId xmlns:a16="http://schemas.microsoft.com/office/drawing/2014/main" xmlns="" id="{0B2EB8EB-BBB5-45C6-B9AD-CF803CF5B70F}"/>
              </a:ext>
            </a:extLst>
          </p:cNvPr>
          <p:cNvSpPr txBox="1"/>
          <p:nvPr/>
        </p:nvSpPr>
        <p:spPr>
          <a:xfrm>
            <a:off x="187191" y="5782571"/>
            <a:ext cx="491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* La distribución porcentual por estatus e instituciones gubernamentales se realiza sobre un total de 1,980 recomendaciones, ello en </a:t>
            </a:r>
            <a:r>
              <a:rPr lang="es-MX" sz="800" dirty="0"/>
              <a:t>virtud que una recomendación se puede emitir a más de una </a:t>
            </a:r>
            <a:r>
              <a:rPr lang="es-MX" sz="800" dirty="0" smtClean="0"/>
              <a:t>institución pública</a:t>
            </a:r>
          </a:p>
          <a:p>
            <a:pPr algn="just"/>
            <a:r>
              <a:rPr lang="es-MX" sz="800" dirty="0" smtClean="0"/>
              <a:t>** Los OPDH’s no reportaron haber emitido recomendaciones a instituciones federales, por lo que dicha distribución porcentual únicamente representa datos otorgados por la CNDH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501" y="2154913"/>
            <a:ext cx="3103133" cy="32494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3395" y="1761687"/>
            <a:ext cx="2853175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08" y="4673144"/>
            <a:ext cx="4011516" cy="1810669"/>
          </a:xfrm>
          <a:prstGeom prst="rect">
            <a:avLst/>
          </a:prstGeom>
        </p:spPr>
      </p:pic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550719" y="110740"/>
            <a:ext cx="4313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Servidores públicos sancionados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Durante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 fueron sancionados </a:t>
            </a:r>
            <a:r>
              <a:rPr lang="es-MX" sz="1600" b="1" dirty="0">
                <a:solidFill>
                  <a:srgbClr val="31859C"/>
                </a:solidFill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</a:rPr>
              <a:t>284 </a:t>
            </a:r>
            <a:r>
              <a:rPr lang="es-MX" sz="1600" b="1" dirty="0">
                <a:solidFill>
                  <a:srgbClr val="31859C"/>
                </a:solidFill>
              </a:rPr>
              <a:t>servidores </a:t>
            </a:r>
            <a:r>
              <a:rPr lang="es-MX" sz="1600" b="1" dirty="0" smtClean="0">
                <a:solidFill>
                  <a:srgbClr val="31859C"/>
                </a:solidFill>
              </a:rPr>
              <a:t>públicos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como resultado de las recomendaciones emitidas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por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los </a:t>
            </a:r>
            <a:r>
              <a:rPr lang="es-MX" sz="1400" b="1" dirty="0" smtClean="0">
                <a:solidFill>
                  <a:srgbClr val="10253F"/>
                </a:solidFill>
              </a:rPr>
              <a:t>OPDH’s*,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siendo el “Apercibimiento o amonestación” el tipo </a:t>
            </a:r>
            <a:r>
              <a:rPr lang="es-MX" sz="1400" b="1" dirty="0">
                <a:solidFill>
                  <a:schemeClr val="tx2">
                    <a:lumMod val="50000"/>
                  </a:schemeClr>
                </a:solidFill>
              </a:rPr>
              <a:t>de sanción </a:t>
            </a:r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que presentó mayor proporción**:</a:t>
            </a:r>
            <a:endParaRPr lang="es-MX" sz="1400" b="1" dirty="0"/>
          </a:p>
        </p:txBody>
      </p:sp>
      <p:grpSp>
        <p:nvGrpSpPr>
          <p:cNvPr id="34" name="Grupo 6"/>
          <p:cNvGrpSpPr/>
          <p:nvPr/>
        </p:nvGrpSpPr>
        <p:grpSpPr>
          <a:xfrm>
            <a:off x="503844" y="5334805"/>
            <a:ext cx="1157689" cy="475805"/>
            <a:chOff x="839416" y="5457468"/>
            <a:chExt cx="1157689" cy="475805"/>
          </a:xfrm>
        </p:grpSpPr>
        <p:cxnSp>
          <p:nvCxnSpPr>
            <p:cNvPr id="49" name="Conector recto 48"/>
            <p:cNvCxnSpPr/>
            <p:nvPr/>
          </p:nvCxnSpPr>
          <p:spPr>
            <a:xfrm rot="5400000">
              <a:off x="741872" y="5571444"/>
              <a:ext cx="227952" cy="0"/>
            </a:xfrm>
            <a:prstGeom prst="line">
              <a:avLst/>
            </a:prstGeom>
            <a:ln w="101600">
              <a:solidFill>
                <a:srgbClr val="0C2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 rot="5400000">
              <a:off x="741872" y="5793342"/>
              <a:ext cx="227952" cy="0"/>
            </a:xfrm>
            <a:prstGeom prst="line">
              <a:avLst/>
            </a:prstGeom>
            <a:ln w="1016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ángulo 52"/>
            <p:cNvSpPr/>
            <p:nvPr/>
          </p:nvSpPr>
          <p:spPr>
            <a:xfrm>
              <a:off x="839416" y="5467311"/>
              <a:ext cx="100700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/>
                <a:t>Ámbito Estatal</a:t>
              </a:r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839416" y="5687052"/>
              <a:ext cx="115768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dirty="0"/>
                <a:t>Á</a:t>
              </a:r>
              <a:r>
                <a:rPr lang="es-MX" sz="1000" dirty="0" smtClean="0"/>
                <a:t>mbito </a:t>
              </a:r>
              <a:r>
                <a:rPr lang="es-MX" sz="1000" dirty="0"/>
                <a:t>Municipal</a:t>
              </a:r>
            </a:p>
          </p:txBody>
        </p:sp>
      </p:grpSp>
      <p:grpSp>
        <p:nvGrpSpPr>
          <p:cNvPr id="35" name="Grupo 58">
            <a:extLst>
              <a:ext uri="{FF2B5EF4-FFF2-40B4-BE49-F238E27FC236}">
                <a16:creationId xmlns:a16="http://schemas.microsoft.com/office/drawing/2014/main" xmlns="" id="{8C953407-DA6D-4F5B-9EC2-55A19B761E02}"/>
              </a:ext>
            </a:extLst>
          </p:cNvPr>
          <p:cNvGrpSpPr/>
          <p:nvPr/>
        </p:nvGrpSpPr>
        <p:grpSpPr>
          <a:xfrm>
            <a:off x="3056235" y="5426780"/>
            <a:ext cx="2139676" cy="246221"/>
            <a:chOff x="4398950" y="5417643"/>
            <a:chExt cx="2139676" cy="188127"/>
          </a:xfrm>
        </p:grpSpPr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xmlns="" id="{4DB79D02-D662-4C4F-B7FE-3FEF7C76934A}"/>
                </a:ext>
              </a:extLst>
            </p:cNvPr>
            <p:cNvSpPr txBox="1"/>
            <p:nvPr/>
          </p:nvSpPr>
          <p:spPr>
            <a:xfrm>
              <a:off x="4398950" y="5417643"/>
              <a:ext cx="580608" cy="188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>
                  <a:solidFill>
                    <a:schemeClr val="bg1"/>
                  </a:solidFill>
                </a:rPr>
                <a:t>68.9% 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xmlns="" id="{D9CCBF07-E91A-41D7-AB62-469207D8E41A}"/>
                </a:ext>
              </a:extLst>
            </p:cNvPr>
            <p:cNvSpPr txBox="1"/>
            <p:nvPr/>
          </p:nvSpPr>
          <p:spPr>
            <a:xfrm>
              <a:off x="5958018" y="5417643"/>
              <a:ext cx="580608" cy="188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>
                  <a:solidFill>
                    <a:schemeClr val="bg1"/>
                  </a:solidFill>
                </a:rPr>
                <a:t>31.1% 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upo 70">
            <a:extLst>
              <a:ext uri="{FF2B5EF4-FFF2-40B4-BE49-F238E27FC236}">
                <a16:creationId xmlns:a16="http://schemas.microsoft.com/office/drawing/2014/main" xmlns="" id="{F75BA8F8-56A3-42F0-81CE-222877E0AF36}"/>
              </a:ext>
            </a:extLst>
          </p:cNvPr>
          <p:cNvGrpSpPr/>
          <p:nvPr/>
        </p:nvGrpSpPr>
        <p:grpSpPr>
          <a:xfrm>
            <a:off x="1724008" y="5270877"/>
            <a:ext cx="839891" cy="639984"/>
            <a:chOff x="3696693" y="940470"/>
            <a:chExt cx="8374063" cy="5657851"/>
          </a:xfrm>
          <a:solidFill>
            <a:schemeClr val="bg1">
              <a:lumMod val="85000"/>
            </a:schemeClr>
          </a:solidFill>
        </p:grpSpPr>
        <p:sp>
          <p:nvSpPr>
            <p:cNvPr id="72" name="Freeform 86">
              <a:extLst>
                <a:ext uri="{FF2B5EF4-FFF2-40B4-BE49-F238E27FC236}">
                  <a16:creationId xmlns:a16="http://schemas.microsoft.com/office/drawing/2014/main" xmlns="" id="{495BE4C1-F397-4CA1-B1CD-00FB76A8DFA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96693" y="940470"/>
              <a:ext cx="1033462" cy="1497012"/>
            </a:xfrm>
            <a:custGeom>
              <a:avLst/>
              <a:gdLst>
                <a:gd name="T0" fmla="*/ 0 w 3611"/>
                <a:gd name="T1" fmla="*/ 1493577 h 5230"/>
                <a:gd name="T2" fmla="*/ 202342 w 3611"/>
                <a:gd name="T3" fmla="*/ 1484131 h 5230"/>
                <a:gd name="T4" fmla="*/ 617044 w 3611"/>
                <a:gd name="T5" fmla="*/ 1483273 h 5230"/>
                <a:gd name="T6" fmla="*/ 592431 w 3611"/>
                <a:gd name="T7" fmla="*/ 1447207 h 5230"/>
                <a:gd name="T8" fmla="*/ 532615 w 3611"/>
                <a:gd name="T9" fmla="*/ 1375362 h 5230"/>
                <a:gd name="T10" fmla="*/ 535191 w 3611"/>
                <a:gd name="T11" fmla="*/ 1281763 h 5230"/>
                <a:gd name="T12" fmla="*/ 574686 w 3611"/>
                <a:gd name="T13" fmla="*/ 1209918 h 5230"/>
                <a:gd name="T14" fmla="*/ 572397 w 3611"/>
                <a:gd name="T15" fmla="*/ 1167841 h 5230"/>
                <a:gd name="T16" fmla="*/ 556656 w 3611"/>
                <a:gd name="T17" fmla="*/ 1129772 h 5230"/>
                <a:gd name="T18" fmla="*/ 546353 w 3611"/>
                <a:gd name="T19" fmla="*/ 959175 h 5230"/>
                <a:gd name="T20" fmla="*/ 574114 w 3611"/>
                <a:gd name="T21" fmla="*/ 925686 h 5230"/>
                <a:gd name="T22" fmla="*/ 569821 w 3611"/>
                <a:gd name="T23" fmla="*/ 840101 h 5230"/>
                <a:gd name="T24" fmla="*/ 566959 w 3611"/>
                <a:gd name="T25" fmla="*/ 705571 h 5230"/>
                <a:gd name="T26" fmla="*/ 583558 w 3611"/>
                <a:gd name="T27" fmla="*/ 673512 h 5230"/>
                <a:gd name="T28" fmla="*/ 589282 w 3611"/>
                <a:gd name="T29" fmla="*/ 638019 h 5230"/>
                <a:gd name="T30" fmla="*/ 624771 w 3611"/>
                <a:gd name="T31" fmla="*/ 602812 h 5230"/>
                <a:gd name="T32" fmla="*/ 628492 w 3611"/>
                <a:gd name="T33" fmla="*/ 566746 h 5230"/>
                <a:gd name="T34" fmla="*/ 686017 w 3611"/>
                <a:gd name="T35" fmla="*/ 543275 h 5230"/>
                <a:gd name="T36" fmla="*/ 721220 w 3611"/>
                <a:gd name="T37" fmla="*/ 497764 h 5230"/>
                <a:gd name="T38" fmla="*/ 784470 w 3611"/>
                <a:gd name="T39" fmla="*/ 439944 h 5230"/>
                <a:gd name="T40" fmla="*/ 821389 w 3611"/>
                <a:gd name="T41" fmla="*/ 355505 h 5230"/>
                <a:gd name="T42" fmla="*/ 839420 w 3611"/>
                <a:gd name="T43" fmla="*/ 272782 h 5230"/>
                <a:gd name="T44" fmla="*/ 876912 w 3611"/>
                <a:gd name="T45" fmla="*/ 270493 h 5230"/>
                <a:gd name="T46" fmla="*/ 890649 w 3611"/>
                <a:gd name="T47" fmla="*/ 243300 h 5230"/>
                <a:gd name="T48" fmla="*/ 935010 w 3611"/>
                <a:gd name="T49" fmla="*/ 193781 h 5230"/>
                <a:gd name="T50" fmla="*/ 951896 w 3611"/>
                <a:gd name="T51" fmla="*/ 142832 h 5230"/>
                <a:gd name="T52" fmla="*/ 1009135 w 3611"/>
                <a:gd name="T53" fmla="*/ 118788 h 5230"/>
                <a:gd name="T54" fmla="*/ 1000263 w 3611"/>
                <a:gd name="T55" fmla="*/ 80432 h 5230"/>
                <a:gd name="T56" fmla="*/ 1020583 w 3611"/>
                <a:gd name="T57" fmla="*/ 0 h 5230"/>
                <a:gd name="T58" fmla="*/ 889504 w 3611"/>
                <a:gd name="T59" fmla="*/ 10877 h 5230"/>
                <a:gd name="T60" fmla="*/ 768442 w 3611"/>
                <a:gd name="T61" fmla="*/ 21181 h 5230"/>
                <a:gd name="T62" fmla="*/ 666270 w 3611"/>
                <a:gd name="T63" fmla="*/ 30341 h 5230"/>
                <a:gd name="T64" fmla="*/ 695176 w 3611"/>
                <a:gd name="T65" fmla="*/ 62113 h 5230"/>
                <a:gd name="T66" fmla="*/ 690883 w 3611"/>
                <a:gd name="T67" fmla="*/ 108197 h 5230"/>
                <a:gd name="T68" fmla="*/ 704048 w 3611"/>
                <a:gd name="T69" fmla="*/ 178039 h 5230"/>
                <a:gd name="T70" fmla="*/ 665125 w 3611"/>
                <a:gd name="T71" fmla="*/ 239007 h 5230"/>
                <a:gd name="T72" fmla="*/ 634788 w 3611"/>
                <a:gd name="T73" fmla="*/ 279938 h 5230"/>
                <a:gd name="T74" fmla="*/ 615899 w 3611"/>
                <a:gd name="T75" fmla="*/ 301979 h 5230"/>
                <a:gd name="T76" fmla="*/ 576690 w 3611"/>
                <a:gd name="T77" fmla="*/ 342910 h 5230"/>
                <a:gd name="T78" fmla="*/ 539484 w 3611"/>
                <a:gd name="T79" fmla="*/ 386990 h 5230"/>
                <a:gd name="T80" fmla="*/ 505712 w 3611"/>
                <a:gd name="T81" fmla="*/ 433647 h 5230"/>
                <a:gd name="T82" fmla="*/ 384078 w 3611"/>
                <a:gd name="T83" fmla="*/ 534402 h 5230"/>
                <a:gd name="T84" fmla="*/ 305946 w 3611"/>
                <a:gd name="T85" fmla="*/ 597374 h 5230"/>
                <a:gd name="T86" fmla="*/ 283909 w 3611"/>
                <a:gd name="T87" fmla="*/ 716161 h 5230"/>
                <a:gd name="T88" fmla="*/ 281619 w 3611"/>
                <a:gd name="T89" fmla="*/ 784858 h 5230"/>
                <a:gd name="T90" fmla="*/ 224952 w 3611"/>
                <a:gd name="T91" fmla="*/ 828366 h 5230"/>
                <a:gd name="T92" fmla="*/ 231821 w 3611"/>
                <a:gd name="T93" fmla="*/ 936849 h 5230"/>
                <a:gd name="T94" fmla="*/ 174295 w 3611"/>
                <a:gd name="T95" fmla="*/ 990947 h 5230"/>
                <a:gd name="T96" fmla="*/ 162274 w 3611"/>
                <a:gd name="T97" fmla="*/ 1079967 h 5230"/>
                <a:gd name="T98" fmla="*/ 94159 w 3611"/>
                <a:gd name="T99" fmla="*/ 1172707 h 5230"/>
                <a:gd name="T100" fmla="*/ 105321 w 3611"/>
                <a:gd name="T101" fmla="*/ 1228237 h 5230"/>
                <a:gd name="T102" fmla="*/ 119631 w 3611"/>
                <a:gd name="T103" fmla="*/ 1269169 h 5230"/>
                <a:gd name="T104" fmla="*/ 77846 w 3611"/>
                <a:gd name="T105" fmla="*/ 1319260 h 5230"/>
                <a:gd name="T106" fmla="*/ 51229 w 3611"/>
                <a:gd name="T107" fmla="*/ 1383090 h 5230"/>
                <a:gd name="T108" fmla="*/ 39782 w 3611"/>
                <a:gd name="T109" fmla="*/ 1411428 h 5230"/>
                <a:gd name="T110" fmla="*/ 0 w 3611"/>
                <a:gd name="T111" fmla="*/ 1493577 h 52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11"/>
                <a:gd name="T169" fmla="*/ 0 h 5230"/>
                <a:gd name="T170" fmla="*/ 3611 w 3611"/>
                <a:gd name="T171" fmla="*/ 5230 h 52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11" h="5230">
                  <a:moveTo>
                    <a:pt x="0" y="5218"/>
                  </a:moveTo>
                  <a:cubicBezTo>
                    <a:pt x="237" y="5230"/>
                    <a:pt x="472" y="5209"/>
                    <a:pt x="707" y="5185"/>
                  </a:cubicBezTo>
                  <a:cubicBezTo>
                    <a:pt x="1190" y="5179"/>
                    <a:pt x="1673" y="5187"/>
                    <a:pt x="2156" y="5182"/>
                  </a:cubicBezTo>
                  <a:cubicBezTo>
                    <a:pt x="2130" y="5139"/>
                    <a:pt x="2095" y="5101"/>
                    <a:pt x="2070" y="5056"/>
                  </a:cubicBezTo>
                  <a:cubicBezTo>
                    <a:pt x="1958" y="5015"/>
                    <a:pt x="1928" y="4892"/>
                    <a:pt x="1861" y="4805"/>
                  </a:cubicBezTo>
                  <a:cubicBezTo>
                    <a:pt x="1781" y="4708"/>
                    <a:pt x="1921" y="4583"/>
                    <a:pt x="1870" y="4478"/>
                  </a:cubicBezTo>
                  <a:cubicBezTo>
                    <a:pt x="1774" y="4310"/>
                    <a:pt x="1925" y="4288"/>
                    <a:pt x="2008" y="4227"/>
                  </a:cubicBezTo>
                  <a:cubicBezTo>
                    <a:pt x="1984" y="4181"/>
                    <a:pt x="1964" y="4126"/>
                    <a:pt x="2000" y="4080"/>
                  </a:cubicBezTo>
                  <a:cubicBezTo>
                    <a:pt x="2042" y="4021"/>
                    <a:pt x="1945" y="4000"/>
                    <a:pt x="1945" y="3947"/>
                  </a:cubicBezTo>
                  <a:cubicBezTo>
                    <a:pt x="1898" y="3755"/>
                    <a:pt x="1827" y="3542"/>
                    <a:pt x="1909" y="3351"/>
                  </a:cubicBezTo>
                  <a:cubicBezTo>
                    <a:pt x="1920" y="3299"/>
                    <a:pt x="1975" y="3274"/>
                    <a:pt x="2006" y="3234"/>
                  </a:cubicBezTo>
                  <a:cubicBezTo>
                    <a:pt x="2051" y="3133"/>
                    <a:pt x="1943" y="3033"/>
                    <a:pt x="1991" y="2935"/>
                  </a:cubicBezTo>
                  <a:cubicBezTo>
                    <a:pt x="2052" y="2784"/>
                    <a:pt x="2051" y="2616"/>
                    <a:pt x="1981" y="2465"/>
                  </a:cubicBezTo>
                  <a:cubicBezTo>
                    <a:pt x="1961" y="2414"/>
                    <a:pt x="2008" y="2383"/>
                    <a:pt x="2039" y="2353"/>
                  </a:cubicBezTo>
                  <a:cubicBezTo>
                    <a:pt x="2045" y="2312"/>
                    <a:pt x="2052" y="2271"/>
                    <a:pt x="2059" y="2229"/>
                  </a:cubicBezTo>
                  <a:cubicBezTo>
                    <a:pt x="2106" y="2190"/>
                    <a:pt x="2114" y="2113"/>
                    <a:pt x="2183" y="2106"/>
                  </a:cubicBezTo>
                  <a:cubicBezTo>
                    <a:pt x="2187" y="2064"/>
                    <a:pt x="2192" y="2022"/>
                    <a:pt x="2196" y="1980"/>
                  </a:cubicBezTo>
                  <a:cubicBezTo>
                    <a:pt x="2242" y="1909"/>
                    <a:pt x="2342" y="1963"/>
                    <a:pt x="2397" y="1898"/>
                  </a:cubicBezTo>
                  <a:cubicBezTo>
                    <a:pt x="2445" y="1851"/>
                    <a:pt x="2486" y="1798"/>
                    <a:pt x="2520" y="1739"/>
                  </a:cubicBezTo>
                  <a:cubicBezTo>
                    <a:pt x="2624" y="1705"/>
                    <a:pt x="2629" y="1566"/>
                    <a:pt x="2741" y="1537"/>
                  </a:cubicBezTo>
                  <a:cubicBezTo>
                    <a:pt x="2781" y="1431"/>
                    <a:pt x="2932" y="1392"/>
                    <a:pt x="2870" y="1242"/>
                  </a:cubicBezTo>
                  <a:cubicBezTo>
                    <a:pt x="2967" y="1178"/>
                    <a:pt x="2918" y="1053"/>
                    <a:pt x="2933" y="953"/>
                  </a:cubicBezTo>
                  <a:cubicBezTo>
                    <a:pt x="2976" y="951"/>
                    <a:pt x="3020" y="949"/>
                    <a:pt x="3064" y="945"/>
                  </a:cubicBezTo>
                  <a:cubicBezTo>
                    <a:pt x="3072" y="909"/>
                    <a:pt x="3088" y="877"/>
                    <a:pt x="3112" y="850"/>
                  </a:cubicBezTo>
                  <a:cubicBezTo>
                    <a:pt x="3202" y="830"/>
                    <a:pt x="3357" y="892"/>
                    <a:pt x="3267" y="677"/>
                  </a:cubicBezTo>
                  <a:cubicBezTo>
                    <a:pt x="3287" y="618"/>
                    <a:pt x="3267" y="539"/>
                    <a:pt x="3326" y="499"/>
                  </a:cubicBezTo>
                  <a:cubicBezTo>
                    <a:pt x="3370" y="423"/>
                    <a:pt x="3480" y="489"/>
                    <a:pt x="3526" y="415"/>
                  </a:cubicBezTo>
                  <a:cubicBezTo>
                    <a:pt x="3538" y="366"/>
                    <a:pt x="3486" y="330"/>
                    <a:pt x="3495" y="281"/>
                  </a:cubicBezTo>
                  <a:cubicBezTo>
                    <a:pt x="3530" y="188"/>
                    <a:pt x="3611" y="116"/>
                    <a:pt x="3566" y="0"/>
                  </a:cubicBezTo>
                  <a:cubicBezTo>
                    <a:pt x="3423" y="62"/>
                    <a:pt x="3259" y="13"/>
                    <a:pt x="3108" y="38"/>
                  </a:cubicBezTo>
                  <a:cubicBezTo>
                    <a:pt x="2971" y="80"/>
                    <a:pt x="2824" y="57"/>
                    <a:pt x="2685" y="74"/>
                  </a:cubicBezTo>
                  <a:cubicBezTo>
                    <a:pt x="2569" y="108"/>
                    <a:pt x="2447" y="100"/>
                    <a:pt x="2328" y="106"/>
                  </a:cubicBezTo>
                  <a:cubicBezTo>
                    <a:pt x="2348" y="153"/>
                    <a:pt x="2396" y="180"/>
                    <a:pt x="2429" y="217"/>
                  </a:cubicBezTo>
                  <a:cubicBezTo>
                    <a:pt x="2449" y="271"/>
                    <a:pt x="2427" y="326"/>
                    <a:pt x="2414" y="378"/>
                  </a:cubicBezTo>
                  <a:cubicBezTo>
                    <a:pt x="2451" y="453"/>
                    <a:pt x="2511" y="528"/>
                    <a:pt x="2460" y="622"/>
                  </a:cubicBezTo>
                  <a:cubicBezTo>
                    <a:pt x="2414" y="693"/>
                    <a:pt x="2369" y="764"/>
                    <a:pt x="2324" y="835"/>
                  </a:cubicBezTo>
                  <a:cubicBezTo>
                    <a:pt x="2249" y="846"/>
                    <a:pt x="2213" y="906"/>
                    <a:pt x="2218" y="978"/>
                  </a:cubicBezTo>
                  <a:cubicBezTo>
                    <a:pt x="2168" y="979"/>
                    <a:pt x="2146" y="1005"/>
                    <a:pt x="2152" y="1055"/>
                  </a:cubicBezTo>
                  <a:cubicBezTo>
                    <a:pt x="2152" y="1135"/>
                    <a:pt x="2016" y="1118"/>
                    <a:pt x="2015" y="1198"/>
                  </a:cubicBezTo>
                  <a:cubicBezTo>
                    <a:pt x="2021" y="1277"/>
                    <a:pt x="1944" y="1318"/>
                    <a:pt x="1885" y="1352"/>
                  </a:cubicBezTo>
                  <a:cubicBezTo>
                    <a:pt x="1850" y="1409"/>
                    <a:pt x="1811" y="1464"/>
                    <a:pt x="1767" y="1515"/>
                  </a:cubicBezTo>
                  <a:cubicBezTo>
                    <a:pt x="1675" y="1688"/>
                    <a:pt x="1469" y="1729"/>
                    <a:pt x="1342" y="1867"/>
                  </a:cubicBezTo>
                  <a:cubicBezTo>
                    <a:pt x="1257" y="1949"/>
                    <a:pt x="1144" y="1993"/>
                    <a:pt x="1069" y="2087"/>
                  </a:cubicBezTo>
                  <a:cubicBezTo>
                    <a:pt x="1113" y="2247"/>
                    <a:pt x="928" y="2340"/>
                    <a:pt x="992" y="2502"/>
                  </a:cubicBezTo>
                  <a:cubicBezTo>
                    <a:pt x="990" y="2562"/>
                    <a:pt x="986" y="2682"/>
                    <a:pt x="984" y="2742"/>
                  </a:cubicBezTo>
                  <a:cubicBezTo>
                    <a:pt x="927" y="2805"/>
                    <a:pt x="859" y="2853"/>
                    <a:pt x="786" y="2894"/>
                  </a:cubicBezTo>
                  <a:cubicBezTo>
                    <a:pt x="814" y="3019"/>
                    <a:pt x="822" y="3145"/>
                    <a:pt x="810" y="3273"/>
                  </a:cubicBezTo>
                  <a:cubicBezTo>
                    <a:pt x="739" y="3332"/>
                    <a:pt x="676" y="3399"/>
                    <a:pt x="609" y="3462"/>
                  </a:cubicBezTo>
                  <a:cubicBezTo>
                    <a:pt x="579" y="3560"/>
                    <a:pt x="636" y="3684"/>
                    <a:pt x="567" y="3773"/>
                  </a:cubicBezTo>
                  <a:cubicBezTo>
                    <a:pt x="495" y="3886"/>
                    <a:pt x="436" y="4011"/>
                    <a:pt x="329" y="4097"/>
                  </a:cubicBezTo>
                  <a:cubicBezTo>
                    <a:pt x="339" y="4145"/>
                    <a:pt x="358" y="4243"/>
                    <a:pt x="368" y="4291"/>
                  </a:cubicBezTo>
                  <a:cubicBezTo>
                    <a:pt x="382" y="4339"/>
                    <a:pt x="437" y="4382"/>
                    <a:pt x="418" y="4434"/>
                  </a:cubicBezTo>
                  <a:cubicBezTo>
                    <a:pt x="366" y="4490"/>
                    <a:pt x="298" y="4535"/>
                    <a:pt x="272" y="4609"/>
                  </a:cubicBezTo>
                  <a:cubicBezTo>
                    <a:pt x="230" y="4700"/>
                    <a:pt x="39" y="4614"/>
                    <a:pt x="179" y="4832"/>
                  </a:cubicBezTo>
                  <a:cubicBezTo>
                    <a:pt x="169" y="4857"/>
                    <a:pt x="149" y="4906"/>
                    <a:pt x="139" y="4931"/>
                  </a:cubicBezTo>
                  <a:cubicBezTo>
                    <a:pt x="27" y="4982"/>
                    <a:pt x="37" y="5119"/>
                    <a:pt x="0" y="5218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87">
              <a:extLst>
                <a:ext uri="{FF2B5EF4-FFF2-40B4-BE49-F238E27FC236}">
                  <a16:creationId xmlns:a16="http://schemas.microsoft.com/office/drawing/2014/main" xmlns="" id="{2BE46056-4A59-491E-B7B0-6B2AC293586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47743" y="1353220"/>
              <a:ext cx="1566862" cy="1922462"/>
            </a:xfrm>
            <a:custGeom>
              <a:avLst/>
              <a:gdLst>
                <a:gd name="T0" fmla="*/ 455653 w 5471"/>
                <a:gd name="T1" fmla="*/ 1909569 h 6710"/>
                <a:gd name="T2" fmla="*/ 757512 w 5471"/>
                <a:gd name="T3" fmla="*/ 1886935 h 6710"/>
                <a:gd name="T4" fmla="*/ 896986 w 5471"/>
                <a:gd name="T5" fmla="*/ 1743968 h 6710"/>
                <a:gd name="T6" fmla="*/ 973167 w 5471"/>
                <a:gd name="T7" fmla="*/ 1648275 h 6710"/>
                <a:gd name="T8" fmla="*/ 1150158 w 5471"/>
                <a:gd name="T9" fmla="*/ 1512757 h 6710"/>
                <a:gd name="T10" fmla="*/ 1206865 w 5471"/>
                <a:gd name="T11" fmla="*/ 1305613 h 6710"/>
                <a:gd name="T12" fmla="*/ 1296792 w 5471"/>
                <a:gd name="T13" fmla="*/ 1184707 h 6710"/>
                <a:gd name="T14" fmla="*/ 1387866 w 5471"/>
                <a:gd name="T15" fmla="*/ 1114799 h 6710"/>
                <a:gd name="T16" fmla="*/ 1515025 w 5471"/>
                <a:gd name="T17" fmla="*/ 1058930 h 6710"/>
                <a:gd name="T18" fmla="*/ 1526194 w 5471"/>
                <a:gd name="T19" fmla="*/ 949484 h 6710"/>
                <a:gd name="T20" fmla="*/ 1439703 w 5471"/>
                <a:gd name="T21" fmla="*/ 804512 h 6710"/>
                <a:gd name="T22" fmla="*/ 1435407 w 5471"/>
                <a:gd name="T23" fmla="*/ 453827 h 6710"/>
                <a:gd name="T24" fmla="*/ 1446577 w 5471"/>
                <a:gd name="T25" fmla="*/ 342662 h 6710"/>
                <a:gd name="T26" fmla="*/ 1367245 w 5471"/>
                <a:gd name="T27" fmla="*/ 347820 h 6710"/>
                <a:gd name="T28" fmla="*/ 1305957 w 5471"/>
                <a:gd name="T29" fmla="*/ 371886 h 6710"/>
                <a:gd name="T30" fmla="*/ 1265576 w 5471"/>
                <a:gd name="T31" fmla="*/ 310001 h 6710"/>
                <a:gd name="T32" fmla="*/ 1205433 w 5471"/>
                <a:gd name="T33" fmla="*/ 232357 h 6710"/>
                <a:gd name="T34" fmla="*/ 1093452 w 5471"/>
                <a:gd name="T35" fmla="*/ 251840 h 6710"/>
                <a:gd name="T36" fmla="*/ 1041615 w 5471"/>
                <a:gd name="T37" fmla="*/ 262440 h 6710"/>
                <a:gd name="T38" fmla="*/ 949683 w 5471"/>
                <a:gd name="T39" fmla="*/ 331775 h 6710"/>
                <a:gd name="T40" fmla="*/ 819373 w 5471"/>
                <a:gd name="T41" fmla="*/ 383060 h 6710"/>
                <a:gd name="T42" fmla="*/ 701093 w 5471"/>
                <a:gd name="T43" fmla="*/ 188808 h 6710"/>
                <a:gd name="T44" fmla="*/ 656415 w 5471"/>
                <a:gd name="T45" fmla="*/ 20915 h 6710"/>
                <a:gd name="T46" fmla="*/ 513505 w 5471"/>
                <a:gd name="T47" fmla="*/ 76211 h 6710"/>
                <a:gd name="T48" fmla="*/ 398088 w 5471"/>
                <a:gd name="T49" fmla="*/ 186230 h 6710"/>
                <a:gd name="T50" fmla="*/ 290404 w 5471"/>
                <a:gd name="T51" fmla="*/ 274474 h 6710"/>
                <a:gd name="T52" fmla="*/ 280953 w 5471"/>
                <a:gd name="T53" fmla="*/ 380195 h 6710"/>
                <a:gd name="T54" fmla="*/ 231406 w 5471"/>
                <a:gd name="T55" fmla="*/ 461849 h 6710"/>
                <a:gd name="T56" fmla="*/ 123436 w 5471"/>
                <a:gd name="T57" fmla="*/ 463568 h 6710"/>
                <a:gd name="T58" fmla="*/ 131455 w 5471"/>
                <a:gd name="T59" fmla="*/ 554391 h 6710"/>
                <a:gd name="T60" fmla="*/ 79331 w 5471"/>
                <a:gd name="T61" fmla="*/ 683892 h 6710"/>
                <a:gd name="T62" fmla="*/ 11169 w 5471"/>
                <a:gd name="T63" fmla="*/ 838033 h 6710"/>
                <a:gd name="T64" fmla="*/ 121717 w 5471"/>
                <a:gd name="T65" fmla="*/ 840039 h 6710"/>
                <a:gd name="T66" fmla="*/ 147779 w 5471"/>
                <a:gd name="T67" fmla="*/ 986730 h 6710"/>
                <a:gd name="T68" fmla="*/ 140619 w 5471"/>
                <a:gd name="T69" fmla="*/ 1153477 h 6710"/>
                <a:gd name="T70" fmla="*/ 153794 w 5471"/>
                <a:gd name="T71" fmla="*/ 1280400 h 6710"/>
                <a:gd name="T72" fmla="*/ 164677 w 5471"/>
                <a:gd name="T73" fmla="*/ 1325668 h 6710"/>
                <a:gd name="T74" fmla="*/ 182719 w 5471"/>
                <a:gd name="T75" fmla="*/ 1456029 h 6710"/>
                <a:gd name="T76" fmla="*/ 165536 w 5471"/>
                <a:gd name="T77" fmla="*/ 1527942 h 6710"/>
                <a:gd name="T78" fmla="*/ 91933 w 5471"/>
                <a:gd name="T79" fmla="*/ 1655724 h 6710"/>
                <a:gd name="T80" fmla="*/ 123149 w 5471"/>
                <a:gd name="T81" fmla="*/ 1686094 h 6710"/>
                <a:gd name="T82" fmla="*/ 124295 w 5471"/>
                <a:gd name="T83" fmla="*/ 1728497 h 6710"/>
                <a:gd name="T84" fmla="*/ 293840 w 5471"/>
                <a:gd name="T85" fmla="*/ 1778063 h 67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71"/>
                <a:gd name="T130" fmla="*/ 0 h 6710"/>
                <a:gd name="T131" fmla="*/ 5471 w 5471"/>
                <a:gd name="T132" fmla="*/ 6710 h 67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71" h="6710">
                  <a:moveTo>
                    <a:pt x="1028" y="6699"/>
                  </a:moveTo>
                  <a:cubicBezTo>
                    <a:pt x="1217" y="6710"/>
                    <a:pt x="1404" y="6690"/>
                    <a:pt x="1591" y="6665"/>
                  </a:cubicBezTo>
                  <a:cubicBezTo>
                    <a:pt x="1861" y="6657"/>
                    <a:pt x="2131" y="6674"/>
                    <a:pt x="2401" y="6661"/>
                  </a:cubicBezTo>
                  <a:cubicBezTo>
                    <a:pt x="2482" y="6633"/>
                    <a:pt x="2561" y="6601"/>
                    <a:pt x="2645" y="6586"/>
                  </a:cubicBezTo>
                  <a:cubicBezTo>
                    <a:pt x="2709" y="6486"/>
                    <a:pt x="2763" y="6379"/>
                    <a:pt x="2832" y="6282"/>
                  </a:cubicBezTo>
                  <a:cubicBezTo>
                    <a:pt x="2939" y="6228"/>
                    <a:pt x="3031" y="6150"/>
                    <a:pt x="3132" y="6087"/>
                  </a:cubicBezTo>
                  <a:cubicBezTo>
                    <a:pt x="3183" y="5977"/>
                    <a:pt x="3284" y="5909"/>
                    <a:pt x="3383" y="5847"/>
                  </a:cubicBezTo>
                  <a:cubicBezTo>
                    <a:pt x="3387" y="5823"/>
                    <a:pt x="3394" y="5777"/>
                    <a:pt x="3398" y="5753"/>
                  </a:cubicBezTo>
                  <a:cubicBezTo>
                    <a:pt x="3452" y="5699"/>
                    <a:pt x="3535" y="5684"/>
                    <a:pt x="3573" y="5611"/>
                  </a:cubicBezTo>
                  <a:cubicBezTo>
                    <a:pt x="3740" y="5527"/>
                    <a:pt x="3900" y="5432"/>
                    <a:pt x="4016" y="5280"/>
                  </a:cubicBezTo>
                  <a:cubicBezTo>
                    <a:pt x="4026" y="5159"/>
                    <a:pt x="4090" y="5054"/>
                    <a:pt x="4138" y="4944"/>
                  </a:cubicBezTo>
                  <a:cubicBezTo>
                    <a:pt x="4317" y="4931"/>
                    <a:pt x="4116" y="4645"/>
                    <a:pt x="4214" y="4557"/>
                  </a:cubicBezTo>
                  <a:cubicBezTo>
                    <a:pt x="4281" y="4474"/>
                    <a:pt x="4326" y="4376"/>
                    <a:pt x="4353" y="4273"/>
                  </a:cubicBezTo>
                  <a:cubicBezTo>
                    <a:pt x="4411" y="4226"/>
                    <a:pt x="4479" y="4194"/>
                    <a:pt x="4528" y="4135"/>
                  </a:cubicBezTo>
                  <a:cubicBezTo>
                    <a:pt x="4550" y="4130"/>
                    <a:pt x="4594" y="4120"/>
                    <a:pt x="4616" y="4115"/>
                  </a:cubicBezTo>
                  <a:cubicBezTo>
                    <a:pt x="4664" y="4019"/>
                    <a:pt x="4741" y="3926"/>
                    <a:pt x="4846" y="3891"/>
                  </a:cubicBezTo>
                  <a:cubicBezTo>
                    <a:pt x="4970" y="3944"/>
                    <a:pt x="5023" y="3841"/>
                    <a:pt x="5093" y="3782"/>
                  </a:cubicBezTo>
                  <a:cubicBezTo>
                    <a:pt x="5157" y="3750"/>
                    <a:pt x="5226" y="3729"/>
                    <a:pt x="5290" y="3696"/>
                  </a:cubicBezTo>
                  <a:cubicBezTo>
                    <a:pt x="5330" y="3628"/>
                    <a:pt x="5390" y="3592"/>
                    <a:pt x="5471" y="3589"/>
                  </a:cubicBezTo>
                  <a:cubicBezTo>
                    <a:pt x="5463" y="3483"/>
                    <a:pt x="5369" y="3407"/>
                    <a:pt x="5329" y="3314"/>
                  </a:cubicBezTo>
                  <a:cubicBezTo>
                    <a:pt x="5277" y="3186"/>
                    <a:pt x="5082" y="3148"/>
                    <a:pt x="5142" y="2970"/>
                  </a:cubicBezTo>
                  <a:cubicBezTo>
                    <a:pt x="5099" y="2919"/>
                    <a:pt x="5067" y="2861"/>
                    <a:pt x="5027" y="2808"/>
                  </a:cubicBezTo>
                  <a:cubicBezTo>
                    <a:pt x="4970" y="2629"/>
                    <a:pt x="4836" y="2462"/>
                    <a:pt x="4883" y="2263"/>
                  </a:cubicBezTo>
                  <a:cubicBezTo>
                    <a:pt x="4951" y="2040"/>
                    <a:pt x="4900" y="1795"/>
                    <a:pt x="5012" y="1584"/>
                  </a:cubicBezTo>
                  <a:cubicBezTo>
                    <a:pt x="5125" y="1470"/>
                    <a:pt x="5004" y="1427"/>
                    <a:pt x="4949" y="1365"/>
                  </a:cubicBezTo>
                  <a:cubicBezTo>
                    <a:pt x="4919" y="1285"/>
                    <a:pt x="5036" y="1264"/>
                    <a:pt x="5051" y="1196"/>
                  </a:cubicBezTo>
                  <a:cubicBezTo>
                    <a:pt x="4999" y="1196"/>
                    <a:pt x="4944" y="1190"/>
                    <a:pt x="4897" y="1218"/>
                  </a:cubicBezTo>
                  <a:cubicBezTo>
                    <a:pt x="4858" y="1245"/>
                    <a:pt x="4815" y="1211"/>
                    <a:pt x="4774" y="1214"/>
                  </a:cubicBezTo>
                  <a:cubicBezTo>
                    <a:pt x="4737" y="1222"/>
                    <a:pt x="4699" y="1229"/>
                    <a:pt x="4662" y="1235"/>
                  </a:cubicBezTo>
                  <a:cubicBezTo>
                    <a:pt x="4613" y="1230"/>
                    <a:pt x="4605" y="1298"/>
                    <a:pt x="4560" y="1298"/>
                  </a:cubicBezTo>
                  <a:cubicBezTo>
                    <a:pt x="4505" y="1259"/>
                    <a:pt x="4525" y="1188"/>
                    <a:pt x="4513" y="1131"/>
                  </a:cubicBezTo>
                  <a:cubicBezTo>
                    <a:pt x="4486" y="1107"/>
                    <a:pt x="4454" y="1091"/>
                    <a:pt x="4419" y="1082"/>
                  </a:cubicBezTo>
                  <a:cubicBezTo>
                    <a:pt x="4361" y="1001"/>
                    <a:pt x="4315" y="909"/>
                    <a:pt x="4301" y="810"/>
                  </a:cubicBezTo>
                  <a:cubicBezTo>
                    <a:pt x="4278" y="810"/>
                    <a:pt x="4232" y="811"/>
                    <a:pt x="4209" y="811"/>
                  </a:cubicBezTo>
                  <a:cubicBezTo>
                    <a:pt x="4202" y="868"/>
                    <a:pt x="4160" y="905"/>
                    <a:pt x="4124" y="944"/>
                  </a:cubicBezTo>
                  <a:cubicBezTo>
                    <a:pt x="4002" y="1005"/>
                    <a:pt x="3914" y="925"/>
                    <a:pt x="3818" y="879"/>
                  </a:cubicBezTo>
                  <a:cubicBezTo>
                    <a:pt x="3816" y="896"/>
                    <a:pt x="3812" y="931"/>
                    <a:pt x="3809" y="948"/>
                  </a:cubicBezTo>
                  <a:cubicBezTo>
                    <a:pt x="3749" y="956"/>
                    <a:pt x="3690" y="945"/>
                    <a:pt x="3637" y="916"/>
                  </a:cubicBezTo>
                  <a:cubicBezTo>
                    <a:pt x="3576" y="936"/>
                    <a:pt x="3527" y="985"/>
                    <a:pt x="3461" y="984"/>
                  </a:cubicBezTo>
                  <a:cubicBezTo>
                    <a:pt x="3369" y="980"/>
                    <a:pt x="3306" y="1072"/>
                    <a:pt x="3316" y="1158"/>
                  </a:cubicBezTo>
                  <a:cubicBezTo>
                    <a:pt x="3277" y="1142"/>
                    <a:pt x="3231" y="1106"/>
                    <a:pt x="3189" y="1137"/>
                  </a:cubicBezTo>
                  <a:cubicBezTo>
                    <a:pt x="3080" y="1205"/>
                    <a:pt x="2979" y="1286"/>
                    <a:pt x="2861" y="1337"/>
                  </a:cubicBezTo>
                  <a:cubicBezTo>
                    <a:pt x="2685" y="1293"/>
                    <a:pt x="2636" y="1101"/>
                    <a:pt x="2585" y="949"/>
                  </a:cubicBezTo>
                  <a:cubicBezTo>
                    <a:pt x="2624" y="838"/>
                    <a:pt x="2520" y="734"/>
                    <a:pt x="2448" y="659"/>
                  </a:cubicBezTo>
                  <a:cubicBezTo>
                    <a:pt x="2417" y="560"/>
                    <a:pt x="2435" y="394"/>
                    <a:pt x="2301" y="376"/>
                  </a:cubicBezTo>
                  <a:cubicBezTo>
                    <a:pt x="2291" y="278"/>
                    <a:pt x="2304" y="173"/>
                    <a:pt x="2292" y="73"/>
                  </a:cubicBezTo>
                  <a:cubicBezTo>
                    <a:pt x="2231" y="15"/>
                    <a:pt x="2133" y="25"/>
                    <a:pt x="2056" y="0"/>
                  </a:cubicBezTo>
                  <a:cubicBezTo>
                    <a:pt x="1972" y="93"/>
                    <a:pt x="1887" y="184"/>
                    <a:pt x="1793" y="266"/>
                  </a:cubicBezTo>
                  <a:cubicBezTo>
                    <a:pt x="1731" y="285"/>
                    <a:pt x="1690" y="333"/>
                    <a:pt x="1675" y="394"/>
                  </a:cubicBezTo>
                  <a:cubicBezTo>
                    <a:pt x="1748" y="595"/>
                    <a:pt x="1513" y="635"/>
                    <a:pt x="1390" y="650"/>
                  </a:cubicBezTo>
                  <a:cubicBezTo>
                    <a:pt x="1307" y="667"/>
                    <a:pt x="1225" y="698"/>
                    <a:pt x="1141" y="671"/>
                  </a:cubicBezTo>
                  <a:cubicBezTo>
                    <a:pt x="1110" y="771"/>
                    <a:pt x="1005" y="848"/>
                    <a:pt x="1014" y="958"/>
                  </a:cubicBezTo>
                  <a:cubicBezTo>
                    <a:pt x="1048" y="1022"/>
                    <a:pt x="993" y="1077"/>
                    <a:pt x="971" y="1134"/>
                  </a:cubicBezTo>
                  <a:cubicBezTo>
                    <a:pt x="973" y="1182"/>
                    <a:pt x="979" y="1279"/>
                    <a:pt x="981" y="1327"/>
                  </a:cubicBezTo>
                  <a:cubicBezTo>
                    <a:pt x="922" y="1377"/>
                    <a:pt x="912" y="1485"/>
                    <a:pt x="820" y="1484"/>
                  </a:cubicBezTo>
                  <a:cubicBezTo>
                    <a:pt x="845" y="1527"/>
                    <a:pt x="867" y="1586"/>
                    <a:pt x="808" y="1612"/>
                  </a:cubicBezTo>
                  <a:cubicBezTo>
                    <a:pt x="711" y="1616"/>
                    <a:pt x="620" y="1609"/>
                    <a:pt x="533" y="1649"/>
                  </a:cubicBezTo>
                  <a:cubicBezTo>
                    <a:pt x="500" y="1636"/>
                    <a:pt x="466" y="1626"/>
                    <a:pt x="431" y="1618"/>
                  </a:cubicBezTo>
                  <a:cubicBezTo>
                    <a:pt x="425" y="1670"/>
                    <a:pt x="429" y="1723"/>
                    <a:pt x="405" y="1770"/>
                  </a:cubicBezTo>
                  <a:cubicBezTo>
                    <a:pt x="358" y="1843"/>
                    <a:pt x="497" y="1859"/>
                    <a:pt x="459" y="1935"/>
                  </a:cubicBezTo>
                  <a:cubicBezTo>
                    <a:pt x="412" y="2031"/>
                    <a:pt x="414" y="2154"/>
                    <a:pt x="331" y="2228"/>
                  </a:cubicBezTo>
                  <a:cubicBezTo>
                    <a:pt x="315" y="2283"/>
                    <a:pt x="334" y="2353"/>
                    <a:pt x="277" y="2387"/>
                  </a:cubicBezTo>
                  <a:cubicBezTo>
                    <a:pt x="211" y="2438"/>
                    <a:pt x="188" y="2521"/>
                    <a:pt x="169" y="2598"/>
                  </a:cubicBezTo>
                  <a:cubicBezTo>
                    <a:pt x="81" y="2682"/>
                    <a:pt x="0" y="2790"/>
                    <a:pt x="39" y="2925"/>
                  </a:cubicBezTo>
                  <a:cubicBezTo>
                    <a:pt x="90" y="2925"/>
                    <a:pt x="144" y="2930"/>
                    <a:pt x="190" y="2903"/>
                  </a:cubicBezTo>
                  <a:cubicBezTo>
                    <a:pt x="268" y="2863"/>
                    <a:pt x="346" y="2926"/>
                    <a:pt x="425" y="2932"/>
                  </a:cubicBezTo>
                  <a:cubicBezTo>
                    <a:pt x="484" y="2953"/>
                    <a:pt x="554" y="2954"/>
                    <a:pt x="600" y="3001"/>
                  </a:cubicBezTo>
                  <a:cubicBezTo>
                    <a:pt x="682" y="3174"/>
                    <a:pt x="487" y="3277"/>
                    <a:pt x="516" y="3444"/>
                  </a:cubicBezTo>
                  <a:cubicBezTo>
                    <a:pt x="502" y="3505"/>
                    <a:pt x="490" y="3567"/>
                    <a:pt x="435" y="3604"/>
                  </a:cubicBezTo>
                  <a:cubicBezTo>
                    <a:pt x="461" y="3735"/>
                    <a:pt x="347" y="3940"/>
                    <a:pt x="491" y="4026"/>
                  </a:cubicBezTo>
                  <a:cubicBezTo>
                    <a:pt x="519" y="4095"/>
                    <a:pt x="473" y="4158"/>
                    <a:pt x="462" y="4224"/>
                  </a:cubicBezTo>
                  <a:cubicBezTo>
                    <a:pt x="601" y="4208"/>
                    <a:pt x="515" y="4380"/>
                    <a:pt x="537" y="4469"/>
                  </a:cubicBezTo>
                  <a:cubicBezTo>
                    <a:pt x="585" y="4482"/>
                    <a:pt x="666" y="4508"/>
                    <a:pt x="632" y="4574"/>
                  </a:cubicBezTo>
                  <a:cubicBezTo>
                    <a:pt x="618" y="4587"/>
                    <a:pt x="589" y="4614"/>
                    <a:pt x="575" y="4627"/>
                  </a:cubicBezTo>
                  <a:cubicBezTo>
                    <a:pt x="568" y="4775"/>
                    <a:pt x="562" y="4923"/>
                    <a:pt x="570" y="5071"/>
                  </a:cubicBezTo>
                  <a:cubicBezTo>
                    <a:pt x="587" y="5074"/>
                    <a:pt x="621" y="5079"/>
                    <a:pt x="638" y="5082"/>
                  </a:cubicBezTo>
                  <a:cubicBezTo>
                    <a:pt x="650" y="5142"/>
                    <a:pt x="628" y="5193"/>
                    <a:pt x="577" y="5225"/>
                  </a:cubicBezTo>
                  <a:cubicBezTo>
                    <a:pt x="587" y="5260"/>
                    <a:pt x="618" y="5304"/>
                    <a:pt x="578" y="5333"/>
                  </a:cubicBezTo>
                  <a:cubicBezTo>
                    <a:pt x="519" y="5407"/>
                    <a:pt x="478" y="5523"/>
                    <a:pt x="361" y="5505"/>
                  </a:cubicBezTo>
                  <a:cubicBezTo>
                    <a:pt x="365" y="5600"/>
                    <a:pt x="307" y="5683"/>
                    <a:pt x="321" y="5779"/>
                  </a:cubicBezTo>
                  <a:cubicBezTo>
                    <a:pt x="347" y="5781"/>
                    <a:pt x="398" y="5784"/>
                    <a:pt x="423" y="5786"/>
                  </a:cubicBezTo>
                  <a:cubicBezTo>
                    <a:pt x="425" y="5811"/>
                    <a:pt x="429" y="5860"/>
                    <a:pt x="430" y="5885"/>
                  </a:cubicBezTo>
                  <a:cubicBezTo>
                    <a:pt x="476" y="5887"/>
                    <a:pt x="522" y="5889"/>
                    <a:pt x="569" y="5891"/>
                  </a:cubicBezTo>
                  <a:cubicBezTo>
                    <a:pt x="591" y="5980"/>
                    <a:pt x="483" y="5987"/>
                    <a:pt x="434" y="6033"/>
                  </a:cubicBezTo>
                  <a:cubicBezTo>
                    <a:pt x="469" y="6098"/>
                    <a:pt x="444" y="6186"/>
                    <a:pt x="504" y="6237"/>
                  </a:cubicBezTo>
                  <a:cubicBezTo>
                    <a:pt x="679" y="6250"/>
                    <a:pt x="850" y="6190"/>
                    <a:pt x="1026" y="6206"/>
                  </a:cubicBezTo>
                  <a:cubicBezTo>
                    <a:pt x="1029" y="6371"/>
                    <a:pt x="1023" y="6535"/>
                    <a:pt x="1028" y="6699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88">
              <a:extLst>
                <a:ext uri="{FF2B5EF4-FFF2-40B4-BE49-F238E27FC236}">
                  <a16:creationId xmlns:a16="http://schemas.microsoft.com/office/drawing/2014/main" xmlns="" id="{70503123-CECC-42A3-A368-22F76B49A6E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43193" y="4301208"/>
              <a:ext cx="265112" cy="206375"/>
            </a:xfrm>
            <a:custGeom>
              <a:avLst/>
              <a:gdLst>
                <a:gd name="T0" fmla="*/ 155076 w 930"/>
                <a:gd name="T1" fmla="*/ 206375 h 722"/>
                <a:gd name="T2" fmla="*/ 194986 w 930"/>
                <a:gd name="T3" fmla="*/ 182365 h 722"/>
                <a:gd name="T4" fmla="*/ 222067 w 930"/>
                <a:gd name="T5" fmla="*/ 179220 h 722"/>
                <a:gd name="T6" fmla="*/ 251144 w 930"/>
                <a:gd name="T7" fmla="*/ 117765 h 722"/>
                <a:gd name="T8" fmla="*/ 262546 w 930"/>
                <a:gd name="T9" fmla="*/ 81178 h 722"/>
                <a:gd name="T10" fmla="*/ 199832 w 930"/>
                <a:gd name="T11" fmla="*/ 22010 h 722"/>
                <a:gd name="T12" fmla="*/ 142533 w 930"/>
                <a:gd name="T13" fmla="*/ 0 h 722"/>
                <a:gd name="T14" fmla="*/ 52452 w 930"/>
                <a:gd name="T15" fmla="*/ 38588 h 722"/>
                <a:gd name="T16" fmla="*/ 13398 w 930"/>
                <a:gd name="T17" fmla="*/ 30013 h 722"/>
                <a:gd name="T18" fmla="*/ 11403 w 930"/>
                <a:gd name="T19" fmla="*/ 69744 h 722"/>
                <a:gd name="T20" fmla="*/ 49031 w 930"/>
                <a:gd name="T21" fmla="*/ 123482 h 722"/>
                <a:gd name="T22" fmla="*/ 74402 w 930"/>
                <a:gd name="T23" fmla="*/ 178649 h 722"/>
                <a:gd name="T24" fmla="*/ 115167 w 930"/>
                <a:gd name="T25" fmla="*/ 188081 h 722"/>
                <a:gd name="T26" fmla="*/ 155076 w 930"/>
                <a:gd name="T27" fmla="*/ 206375 h 7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0"/>
                <a:gd name="T43" fmla="*/ 0 h 722"/>
                <a:gd name="T44" fmla="*/ 930 w 930"/>
                <a:gd name="T45" fmla="*/ 722 h 7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0" h="722">
                  <a:moveTo>
                    <a:pt x="544" y="722"/>
                  </a:moveTo>
                  <a:cubicBezTo>
                    <a:pt x="600" y="710"/>
                    <a:pt x="689" y="718"/>
                    <a:pt x="684" y="638"/>
                  </a:cubicBezTo>
                  <a:cubicBezTo>
                    <a:pt x="708" y="635"/>
                    <a:pt x="755" y="630"/>
                    <a:pt x="779" y="627"/>
                  </a:cubicBezTo>
                  <a:cubicBezTo>
                    <a:pt x="661" y="442"/>
                    <a:pt x="826" y="484"/>
                    <a:pt x="881" y="412"/>
                  </a:cubicBezTo>
                  <a:cubicBezTo>
                    <a:pt x="930" y="388"/>
                    <a:pt x="927" y="332"/>
                    <a:pt x="921" y="284"/>
                  </a:cubicBezTo>
                  <a:cubicBezTo>
                    <a:pt x="832" y="235"/>
                    <a:pt x="736" y="178"/>
                    <a:pt x="701" y="77"/>
                  </a:cubicBezTo>
                  <a:cubicBezTo>
                    <a:pt x="637" y="44"/>
                    <a:pt x="567" y="25"/>
                    <a:pt x="500" y="0"/>
                  </a:cubicBezTo>
                  <a:cubicBezTo>
                    <a:pt x="392" y="39"/>
                    <a:pt x="307" y="137"/>
                    <a:pt x="184" y="135"/>
                  </a:cubicBezTo>
                  <a:cubicBezTo>
                    <a:pt x="140" y="117"/>
                    <a:pt x="96" y="94"/>
                    <a:pt x="47" y="105"/>
                  </a:cubicBezTo>
                  <a:cubicBezTo>
                    <a:pt x="32" y="151"/>
                    <a:pt x="0" y="201"/>
                    <a:pt x="40" y="244"/>
                  </a:cubicBezTo>
                  <a:cubicBezTo>
                    <a:pt x="85" y="306"/>
                    <a:pt x="90" y="408"/>
                    <a:pt x="172" y="432"/>
                  </a:cubicBezTo>
                  <a:cubicBezTo>
                    <a:pt x="204" y="495"/>
                    <a:pt x="235" y="559"/>
                    <a:pt x="261" y="625"/>
                  </a:cubicBezTo>
                  <a:cubicBezTo>
                    <a:pt x="307" y="640"/>
                    <a:pt x="369" y="619"/>
                    <a:pt x="404" y="658"/>
                  </a:cubicBezTo>
                  <a:cubicBezTo>
                    <a:pt x="436" y="705"/>
                    <a:pt x="495" y="705"/>
                    <a:pt x="544" y="722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89">
              <a:extLst>
                <a:ext uri="{FF2B5EF4-FFF2-40B4-BE49-F238E27FC236}">
                  <a16:creationId xmlns:a16="http://schemas.microsoft.com/office/drawing/2014/main" xmlns="" id="{E688666D-B235-42FA-9FFB-215C85D925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476656" y="5174332"/>
              <a:ext cx="100013" cy="134938"/>
            </a:xfrm>
            <a:custGeom>
              <a:avLst/>
              <a:gdLst>
                <a:gd name="T0" fmla="*/ 41298 w 356"/>
                <a:gd name="T1" fmla="*/ 133490 h 466"/>
                <a:gd name="T2" fmla="*/ 58154 w 356"/>
                <a:gd name="T3" fmla="*/ 134938 h 466"/>
                <a:gd name="T4" fmla="*/ 68829 w 356"/>
                <a:gd name="T5" fmla="*/ 93240 h 466"/>
                <a:gd name="T6" fmla="*/ 87371 w 356"/>
                <a:gd name="T7" fmla="*/ 24324 h 466"/>
                <a:gd name="T8" fmla="*/ 21913 w 356"/>
                <a:gd name="T9" fmla="*/ 24613 h 466"/>
                <a:gd name="T10" fmla="*/ 0 w 356"/>
                <a:gd name="T11" fmla="*/ 73550 h 466"/>
                <a:gd name="T12" fmla="*/ 41298 w 356"/>
                <a:gd name="T13" fmla="*/ 133490 h 4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466"/>
                <a:gd name="T23" fmla="*/ 356 w 356"/>
                <a:gd name="T24" fmla="*/ 466 h 4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466">
                  <a:moveTo>
                    <a:pt x="147" y="461"/>
                  </a:moveTo>
                  <a:cubicBezTo>
                    <a:pt x="162" y="462"/>
                    <a:pt x="192" y="465"/>
                    <a:pt x="207" y="466"/>
                  </a:cubicBezTo>
                  <a:cubicBezTo>
                    <a:pt x="224" y="422"/>
                    <a:pt x="182" y="333"/>
                    <a:pt x="245" y="322"/>
                  </a:cubicBezTo>
                  <a:cubicBezTo>
                    <a:pt x="356" y="302"/>
                    <a:pt x="328" y="176"/>
                    <a:pt x="311" y="84"/>
                  </a:cubicBezTo>
                  <a:cubicBezTo>
                    <a:pt x="254" y="0"/>
                    <a:pt x="157" y="98"/>
                    <a:pt x="78" y="85"/>
                  </a:cubicBezTo>
                  <a:cubicBezTo>
                    <a:pt x="54" y="143"/>
                    <a:pt x="23" y="197"/>
                    <a:pt x="0" y="254"/>
                  </a:cubicBezTo>
                  <a:cubicBezTo>
                    <a:pt x="23" y="336"/>
                    <a:pt x="140" y="366"/>
                    <a:pt x="147" y="461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07">
              <a:extLst>
                <a:ext uri="{FF2B5EF4-FFF2-40B4-BE49-F238E27FC236}">
                  <a16:creationId xmlns:a16="http://schemas.microsoft.com/office/drawing/2014/main" xmlns="" id="{563546AA-3254-46A6-9D84-DBC154DFF90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44380" y="1016670"/>
              <a:ext cx="1657350" cy="2005012"/>
            </a:xfrm>
            <a:custGeom>
              <a:avLst/>
              <a:gdLst>
                <a:gd name="T0" fmla="*/ 126299 w 5787"/>
                <a:gd name="T1" fmla="*/ 1964362 h 7004"/>
                <a:gd name="T2" fmla="*/ 323909 w 5787"/>
                <a:gd name="T3" fmla="*/ 1870180 h 7004"/>
                <a:gd name="T4" fmla="*/ 510350 w 5787"/>
                <a:gd name="T5" fmla="*/ 1782869 h 7004"/>
                <a:gd name="T6" fmla="*/ 636936 w 5787"/>
                <a:gd name="T7" fmla="*/ 1728765 h 7004"/>
                <a:gd name="T8" fmla="*/ 919318 w 5787"/>
                <a:gd name="T9" fmla="*/ 1605956 h 7004"/>
                <a:gd name="T10" fmla="*/ 1108337 w 5787"/>
                <a:gd name="T11" fmla="*/ 1561871 h 7004"/>
                <a:gd name="T12" fmla="*/ 1482365 w 5787"/>
                <a:gd name="T13" fmla="*/ 1541833 h 7004"/>
                <a:gd name="T14" fmla="*/ 1623556 w 5787"/>
                <a:gd name="T15" fmla="*/ 1524370 h 7004"/>
                <a:gd name="T16" fmla="*/ 1612959 w 5787"/>
                <a:gd name="T17" fmla="*/ 1452231 h 7004"/>
                <a:gd name="T18" fmla="*/ 1584606 w 5787"/>
                <a:gd name="T19" fmla="*/ 1321407 h 7004"/>
                <a:gd name="T20" fmla="*/ 1644749 w 5787"/>
                <a:gd name="T21" fmla="*/ 1169686 h 7004"/>
                <a:gd name="T22" fmla="*/ 1617255 w 5787"/>
                <a:gd name="T23" fmla="*/ 965005 h 7004"/>
                <a:gd name="T24" fmla="*/ 1593771 w 5787"/>
                <a:gd name="T25" fmla="*/ 876835 h 7004"/>
                <a:gd name="T26" fmla="*/ 1643317 w 5787"/>
                <a:gd name="T27" fmla="*/ 626924 h 7004"/>
                <a:gd name="T28" fmla="*/ 1494107 w 5787"/>
                <a:gd name="T29" fmla="*/ 602019 h 7004"/>
                <a:gd name="T30" fmla="*/ 1530478 w 5787"/>
                <a:gd name="T31" fmla="*/ 480356 h 7004"/>
                <a:gd name="T32" fmla="*/ 1571719 w 5787"/>
                <a:gd name="T33" fmla="*/ 410220 h 7004"/>
                <a:gd name="T34" fmla="*/ 1611527 w 5787"/>
                <a:gd name="T35" fmla="*/ 293137 h 7004"/>
                <a:gd name="T36" fmla="*/ 1631575 w 5787"/>
                <a:gd name="T37" fmla="*/ 162313 h 7004"/>
                <a:gd name="T38" fmla="*/ 1534774 w 5787"/>
                <a:gd name="T39" fmla="*/ 77578 h 7004"/>
                <a:gd name="T40" fmla="*/ 1454012 w 5787"/>
                <a:gd name="T41" fmla="*/ 0 h 7004"/>
                <a:gd name="T42" fmla="*/ 1390146 w 5787"/>
                <a:gd name="T43" fmla="*/ 117369 h 7004"/>
                <a:gd name="T44" fmla="*/ 1271007 w 5787"/>
                <a:gd name="T45" fmla="*/ 180062 h 7004"/>
                <a:gd name="T46" fmla="*/ 1197118 w 5787"/>
                <a:gd name="T47" fmla="*/ 267946 h 7004"/>
                <a:gd name="T48" fmla="*/ 1116928 w 5787"/>
                <a:gd name="T49" fmla="*/ 318901 h 7004"/>
                <a:gd name="T50" fmla="*/ 1088576 w 5787"/>
                <a:gd name="T51" fmla="*/ 371860 h 7004"/>
                <a:gd name="T52" fmla="*/ 1108623 w 5787"/>
                <a:gd name="T53" fmla="*/ 474630 h 7004"/>
                <a:gd name="T54" fmla="*/ 1015832 w 5787"/>
                <a:gd name="T55" fmla="*/ 540472 h 7004"/>
                <a:gd name="T56" fmla="*/ 975164 w 5787"/>
                <a:gd name="T57" fmla="*/ 541330 h 7004"/>
                <a:gd name="T58" fmla="*/ 877791 w 5787"/>
                <a:gd name="T59" fmla="*/ 625779 h 7004"/>
                <a:gd name="T60" fmla="*/ 797315 w 5787"/>
                <a:gd name="T61" fmla="*/ 706793 h 7004"/>
                <a:gd name="T62" fmla="*/ 754356 w 5787"/>
                <a:gd name="T63" fmla="*/ 804409 h 7004"/>
                <a:gd name="T64" fmla="*/ 672162 w 5787"/>
                <a:gd name="T65" fmla="*/ 975883 h 7004"/>
                <a:gd name="T66" fmla="*/ 572497 w 5787"/>
                <a:gd name="T67" fmla="*/ 1148788 h 7004"/>
                <a:gd name="T68" fmla="*/ 520088 w 5787"/>
                <a:gd name="T69" fmla="*/ 1338583 h 7004"/>
                <a:gd name="T70" fmla="*/ 491162 w 5787"/>
                <a:gd name="T71" fmla="*/ 1561585 h 7004"/>
                <a:gd name="T72" fmla="*/ 260044 w 5787"/>
                <a:gd name="T73" fmla="*/ 1735063 h 7004"/>
                <a:gd name="T74" fmla="*/ 85918 w 5787"/>
                <a:gd name="T75" fmla="*/ 1792602 h 7004"/>
                <a:gd name="T76" fmla="*/ 0 w 5787"/>
                <a:gd name="T77" fmla="*/ 1944610 h 70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87"/>
                <a:gd name="T118" fmla="*/ 0 h 7004"/>
                <a:gd name="T119" fmla="*/ 5787 w 5787"/>
                <a:gd name="T120" fmla="*/ 7004 h 70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87" h="7004">
                  <a:moveTo>
                    <a:pt x="105" y="6975"/>
                  </a:moveTo>
                  <a:cubicBezTo>
                    <a:pt x="230" y="7004"/>
                    <a:pt x="330" y="6902"/>
                    <a:pt x="441" y="6862"/>
                  </a:cubicBezTo>
                  <a:cubicBezTo>
                    <a:pt x="629" y="6789"/>
                    <a:pt x="808" y="6694"/>
                    <a:pt x="989" y="6605"/>
                  </a:cubicBezTo>
                  <a:cubicBezTo>
                    <a:pt x="1042" y="6592"/>
                    <a:pt x="1092" y="6574"/>
                    <a:pt x="1131" y="6533"/>
                  </a:cubicBezTo>
                  <a:cubicBezTo>
                    <a:pt x="1240" y="6495"/>
                    <a:pt x="1346" y="6447"/>
                    <a:pt x="1448" y="6392"/>
                  </a:cubicBezTo>
                  <a:cubicBezTo>
                    <a:pt x="1557" y="6332"/>
                    <a:pt x="1685" y="6311"/>
                    <a:pt x="1782" y="6228"/>
                  </a:cubicBezTo>
                  <a:cubicBezTo>
                    <a:pt x="1827" y="6193"/>
                    <a:pt x="1893" y="6210"/>
                    <a:pt x="1942" y="6180"/>
                  </a:cubicBezTo>
                  <a:cubicBezTo>
                    <a:pt x="2034" y="6128"/>
                    <a:pt x="2148" y="6119"/>
                    <a:pt x="2224" y="6039"/>
                  </a:cubicBezTo>
                  <a:cubicBezTo>
                    <a:pt x="2420" y="5966"/>
                    <a:pt x="2604" y="5864"/>
                    <a:pt x="2803" y="5802"/>
                  </a:cubicBezTo>
                  <a:cubicBezTo>
                    <a:pt x="2917" y="5699"/>
                    <a:pt x="3082" y="5683"/>
                    <a:pt x="3210" y="5610"/>
                  </a:cubicBezTo>
                  <a:cubicBezTo>
                    <a:pt x="3256" y="5541"/>
                    <a:pt x="3359" y="5593"/>
                    <a:pt x="3406" y="5525"/>
                  </a:cubicBezTo>
                  <a:cubicBezTo>
                    <a:pt x="3530" y="5409"/>
                    <a:pt x="3721" y="5493"/>
                    <a:pt x="3870" y="5456"/>
                  </a:cubicBezTo>
                  <a:cubicBezTo>
                    <a:pt x="4077" y="5399"/>
                    <a:pt x="4295" y="5445"/>
                    <a:pt x="4505" y="5421"/>
                  </a:cubicBezTo>
                  <a:cubicBezTo>
                    <a:pt x="4724" y="5362"/>
                    <a:pt x="4953" y="5410"/>
                    <a:pt x="5176" y="5386"/>
                  </a:cubicBezTo>
                  <a:cubicBezTo>
                    <a:pt x="5336" y="5341"/>
                    <a:pt x="5506" y="5361"/>
                    <a:pt x="5671" y="5355"/>
                  </a:cubicBezTo>
                  <a:lnTo>
                    <a:pt x="5669" y="5325"/>
                  </a:lnTo>
                  <a:cubicBezTo>
                    <a:pt x="5605" y="5327"/>
                    <a:pt x="5510" y="5307"/>
                    <a:pt x="5531" y="5222"/>
                  </a:cubicBezTo>
                  <a:cubicBezTo>
                    <a:pt x="5620" y="5229"/>
                    <a:pt x="5602" y="5129"/>
                    <a:pt x="5632" y="5073"/>
                  </a:cubicBezTo>
                  <a:cubicBezTo>
                    <a:pt x="5622" y="4996"/>
                    <a:pt x="5560" y="4960"/>
                    <a:pt x="5497" y="4927"/>
                  </a:cubicBezTo>
                  <a:cubicBezTo>
                    <a:pt x="5445" y="4814"/>
                    <a:pt x="5532" y="4723"/>
                    <a:pt x="5533" y="4616"/>
                  </a:cubicBezTo>
                  <a:cubicBezTo>
                    <a:pt x="5532" y="4546"/>
                    <a:pt x="5614" y="4545"/>
                    <a:pt x="5664" y="4536"/>
                  </a:cubicBezTo>
                  <a:cubicBezTo>
                    <a:pt x="5787" y="4421"/>
                    <a:pt x="5722" y="4232"/>
                    <a:pt x="5743" y="4086"/>
                  </a:cubicBezTo>
                  <a:cubicBezTo>
                    <a:pt x="5734" y="3970"/>
                    <a:pt x="5762" y="3844"/>
                    <a:pt x="5714" y="3733"/>
                  </a:cubicBezTo>
                  <a:cubicBezTo>
                    <a:pt x="5743" y="3610"/>
                    <a:pt x="5717" y="3476"/>
                    <a:pt x="5647" y="3371"/>
                  </a:cubicBezTo>
                  <a:cubicBezTo>
                    <a:pt x="5607" y="3305"/>
                    <a:pt x="5694" y="3246"/>
                    <a:pt x="5668" y="3176"/>
                  </a:cubicBezTo>
                  <a:cubicBezTo>
                    <a:pt x="5612" y="3165"/>
                    <a:pt x="5542" y="3134"/>
                    <a:pt x="5565" y="3063"/>
                  </a:cubicBezTo>
                  <a:cubicBezTo>
                    <a:pt x="5618" y="2888"/>
                    <a:pt x="5557" y="2665"/>
                    <a:pt x="5697" y="2524"/>
                  </a:cubicBezTo>
                  <a:cubicBezTo>
                    <a:pt x="5707" y="2440"/>
                    <a:pt x="5727" y="2273"/>
                    <a:pt x="5738" y="2190"/>
                  </a:cubicBezTo>
                  <a:cubicBezTo>
                    <a:pt x="5633" y="2174"/>
                    <a:pt x="5604" y="2017"/>
                    <a:pt x="5459" y="2110"/>
                  </a:cubicBezTo>
                  <a:cubicBezTo>
                    <a:pt x="5381" y="2120"/>
                    <a:pt x="5276" y="2193"/>
                    <a:pt x="5217" y="2103"/>
                  </a:cubicBezTo>
                  <a:cubicBezTo>
                    <a:pt x="5240" y="2018"/>
                    <a:pt x="5180" y="1901"/>
                    <a:pt x="5233" y="1817"/>
                  </a:cubicBezTo>
                  <a:cubicBezTo>
                    <a:pt x="5253" y="1759"/>
                    <a:pt x="5304" y="1722"/>
                    <a:pt x="5344" y="1678"/>
                  </a:cubicBezTo>
                  <a:cubicBezTo>
                    <a:pt x="5348" y="1629"/>
                    <a:pt x="5355" y="1531"/>
                    <a:pt x="5358" y="1482"/>
                  </a:cubicBezTo>
                  <a:cubicBezTo>
                    <a:pt x="5402" y="1467"/>
                    <a:pt x="5445" y="1449"/>
                    <a:pt x="5488" y="1433"/>
                  </a:cubicBezTo>
                  <a:cubicBezTo>
                    <a:pt x="5495" y="1367"/>
                    <a:pt x="5492" y="1295"/>
                    <a:pt x="5554" y="1254"/>
                  </a:cubicBezTo>
                  <a:cubicBezTo>
                    <a:pt x="5576" y="1177"/>
                    <a:pt x="5603" y="1101"/>
                    <a:pt x="5627" y="1024"/>
                  </a:cubicBezTo>
                  <a:cubicBezTo>
                    <a:pt x="5510" y="961"/>
                    <a:pt x="5596" y="832"/>
                    <a:pt x="5604" y="736"/>
                  </a:cubicBezTo>
                  <a:cubicBezTo>
                    <a:pt x="5603" y="665"/>
                    <a:pt x="5737" y="646"/>
                    <a:pt x="5697" y="567"/>
                  </a:cubicBezTo>
                  <a:cubicBezTo>
                    <a:pt x="5612" y="484"/>
                    <a:pt x="5566" y="372"/>
                    <a:pt x="5493" y="279"/>
                  </a:cubicBezTo>
                  <a:cubicBezTo>
                    <a:pt x="5448" y="277"/>
                    <a:pt x="5403" y="274"/>
                    <a:pt x="5359" y="271"/>
                  </a:cubicBezTo>
                  <a:cubicBezTo>
                    <a:pt x="5318" y="224"/>
                    <a:pt x="5301" y="164"/>
                    <a:pt x="5273" y="110"/>
                  </a:cubicBezTo>
                  <a:cubicBezTo>
                    <a:pt x="5200" y="86"/>
                    <a:pt x="5141" y="34"/>
                    <a:pt x="5077" y="0"/>
                  </a:cubicBezTo>
                  <a:cubicBezTo>
                    <a:pt x="5022" y="62"/>
                    <a:pt x="4934" y="122"/>
                    <a:pt x="4991" y="231"/>
                  </a:cubicBezTo>
                  <a:cubicBezTo>
                    <a:pt x="4933" y="282"/>
                    <a:pt x="4895" y="347"/>
                    <a:pt x="4854" y="410"/>
                  </a:cubicBezTo>
                  <a:cubicBezTo>
                    <a:pt x="4761" y="409"/>
                    <a:pt x="4675" y="475"/>
                    <a:pt x="4585" y="429"/>
                  </a:cubicBezTo>
                  <a:cubicBezTo>
                    <a:pt x="4506" y="464"/>
                    <a:pt x="4410" y="512"/>
                    <a:pt x="4438" y="629"/>
                  </a:cubicBezTo>
                  <a:cubicBezTo>
                    <a:pt x="4431" y="721"/>
                    <a:pt x="4394" y="846"/>
                    <a:pt x="4294" y="872"/>
                  </a:cubicBezTo>
                  <a:cubicBezTo>
                    <a:pt x="4245" y="873"/>
                    <a:pt x="4211" y="903"/>
                    <a:pt x="4180" y="936"/>
                  </a:cubicBezTo>
                  <a:cubicBezTo>
                    <a:pt x="4114" y="947"/>
                    <a:pt x="4046" y="953"/>
                    <a:pt x="3989" y="991"/>
                  </a:cubicBezTo>
                  <a:cubicBezTo>
                    <a:pt x="3973" y="1041"/>
                    <a:pt x="3937" y="1079"/>
                    <a:pt x="3900" y="1114"/>
                  </a:cubicBezTo>
                  <a:cubicBezTo>
                    <a:pt x="3854" y="1125"/>
                    <a:pt x="3802" y="1123"/>
                    <a:pt x="3770" y="1164"/>
                  </a:cubicBezTo>
                  <a:cubicBezTo>
                    <a:pt x="3759" y="1213"/>
                    <a:pt x="3810" y="1250"/>
                    <a:pt x="3801" y="1299"/>
                  </a:cubicBezTo>
                  <a:cubicBezTo>
                    <a:pt x="3811" y="1350"/>
                    <a:pt x="3754" y="1388"/>
                    <a:pt x="3772" y="1438"/>
                  </a:cubicBezTo>
                  <a:cubicBezTo>
                    <a:pt x="3799" y="1522"/>
                    <a:pt x="3748" y="1671"/>
                    <a:pt x="3871" y="1658"/>
                  </a:cubicBezTo>
                  <a:cubicBezTo>
                    <a:pt x="3885" y="1718"/>
                    <a:pt x="3829" y="1748"/>
                    <a:pt x="3794" y="1784"/>
                  </a:cubicBezTo>
                  <a:cubicBezTo>
                    <a:pt x="3701" y="1789"/>
                    <a:pt x="3609" y="1816"/>
                    <a:pt x="3547" y="1888"/>
                  </a:cubicBezTo>
                  <a:cubicBezTo>
                    <a:pt x="3502" y="1912"/>
                    <a:pt x="3501" y="1818"/>
                    <a:pt x="3455" y="1836"/>
                  </a:cubicBezTo>
                  <a:cubicBezTo>
                    <a:pt x="3443" y="1850"/>
                    <a:pt x="3417" y="1878"/>
                    <a:pt x="3405" y="1891"/>
                  </a:cubicBezTo>
                  <a:cubicBezTo>
                    <a:pt x="3350" y="1917"/>
                    <a:pt x="3288" y="1807"/>
                    <a:pt x="3262" y="1924"/>
                  </a:cubicBezTo>
                  <a:cubicBezTo>
                    <a:pt x="3157" y="1981"/>
                    <a:pt x="3178" y="2137"/>
                    <a:pt x="3065" y="2186"/>
                  </a:cubicBezTo>
                  <a:cubicBezTo>
                    <a:pt x="3029" y="2238"/>
                    <a:pt x="3031" y="2307"/>
                    <a:pt x="2984" y="2352"/>
                  </a:cubicBezTo>
                  <a:cubicBezTo>
                    <a:pt x="2934" y="2381"/>
                    <a:pt x="2834" y="2439"/>
                    <a:pt x="2784" y="2469"/>
                  </a:cubicBezTo>
                  <a:cubicBezTo>
                    <a:pt x="2738" y="2513"/>
                    <a:pt x="2738" y="2583"/>
                    <a:pt x="2703" y="2634"/>
                  </a:cubicBezTo>
                  <a:cubicBezTo>
                    <a:pt x="2619" y="2659"/>
                    <a:pt x="2613" y="2743"/>
                    <a:pt x="2634" y="2810"/>
                  </a:cubicBezTo>
                  <a:cubicBezTo>
                    <a:pt x="2551" y="2881"/>
                    <a:pt x="2476" y="2959"/>
                    <a:pt x="2398" y="3035"/>
                  </a:cubicBezTo>
                  <a:cubicBezTo>
                    <a:pt x="2422" y="3168"/>
                    <a:pt x="2358" y="3282"/>
                    <a:pt x="2347" y="3409"/>
                  </a:cubicBezTo>
                  <a:cubicBezTo>
                    <a:pt x="2294" y="3508"/>
                    <a:pt x="2083" y="3370"/>
                    <a:pt x="2202" y="3618"/>
                  </a:cubicBezTo>
                  <a:cubicBezTo>
                    <a:pt x="2126" y="3745"/>
                    <a:pt x="2032" y="3866"/>
                    <a:pt x="1999" y="4013"/>
                  </a:cubicBezTo>
                  <a:cubicBezTo>
                    <a:pt x="1982" y="4102"/>
                    <a:pt x="1819" y="4123"/>
                    <a:pt x="1933" y="4262"/>
                  </a:cubicBezTo>
                  <a:cubicBezTo>
                    <a:pt x="1943" y="4410"/>
                    <a:pt x="1852" y="4538"/>
                    <a:pt x="1816" y="4676"/>
                  </a:cubicBezTo>
                  <a:cubicBezTo>
                    <a:pt x="1737" y="4745"/>
                    <a:pt x="1691" y="4840"/>
                    <a:pt x="1650" y="4934"/>
                  </a:cubicBezTo>
                  <a:cubicBezTo>
                    <a:pt x="1594" y="5120"/>
                    <a:pt x="1772" y="5268"/>
                    <a:pt x="1715" y="5455"/>
                  </a:cubicBezTo>
                  <a:cubicBezTo>
                    <a:pt x="1585" y="5585"/>
                    <a:pt x="1395" y="5613"/>
                    <a:pt x="1232" y="5680"/>
                  </a:cubicBezTo>
                  <a:cubicBezTo>
                    <a:pt x="1287" y="5901"/>
                    <a:pt x="1044" y="5965"/>
                    <a:pt x="908" y="6061"/>
                  </a:cubicBezTo>
                  <a:cubicBezTo>
                    <a:pt x="764" y="6055"/>
                    <a:pt x="932" y="5755"/>
                    <a:pt x="667" y="5925"/>
                  </a:cubicBezTo>
                  <a:cubicBezTo>
                    <a:pt x="567" y="6064"/>
                    <a:pt x="412" y="6136"/>
                    <a:pt x="300" y="6262"/>
                  </a:cubicBezTo>
                  <a:cubicBezTo>
                    <a:pt x="197" y="6273"/>
                    <a:pt x="133" y="6364"/>
                    <a:pt x="33" y="6388"/>
                  </a:cubicBezTo>
                  <a:cubicBezTo>
                    <a:pt x="37" y="6523"/>
                    <a:pt x="7" y="6661"/>
                    <a:pt x="0" y="6793"/>
                  </a:cubicBezTo>
                  <a:cubicBezTo>
                    <a:pt x="56" y="6840"/>
                    <a:pt x="80" y="6909"/>
                    <a:pt x="105" y="6975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09">
              <a:extLst>
                <a:ext uri="{FF2B5EF4-FFF2-40B4-BE49-F238E27FC236}">
                  <a16:creationId xmlns:a16="http://schemas.microsoft.com/office/drawing/2014/main" xmlns="" id="{6C37769E-EC76-442F-B373-DCBA92C580E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415119" y="4325021"/>
              <a:ext cx="655637" cy="1158875"/>
            </a:xfrm>
            <a:custGeom>
              <a:avLst/>
              <a:gdLst>
                <a:gd name="T0" fmla="*/ 567741 w 2290"/>
                <a:gd name="T1" fmla="*/ 1158875 h 4040"/>
                <a:gd name="T2" fmla="*/ 593509 w 2290"/>
                <a:gd name="T3" fmla="*/ 1145680 h 4040"/>
                <a:gd name="T4" fmla="*/ 629583 w 2290"/>
                <a:gd name="T5" fmla="*/ 1070525 h 4040"/>
                <a:gd name="T6" fmla="*/ 655637 w 2290"/>
                <a:gd name="T7" fmla="*/ 1027498 h 4040"/>
                <a:gd name="T8" fmla="*/ 585206 w 2290"/>
                <a:gd name="T9" fmla="*/ 877475 h 4040"/>
                <a:gd name="T10" fmla="*/ 499601 w 2290"/>
                <a:gd name="T11" fmla="*/ 751548 h 4040"/>
                <a:gd name="T12" fmla="*/ 489580 w 2290"/>
                <a:gd name="T13" fmla="*/ 666066 h 4040"/>
                <a:gd name="T14" fmla="*/ 495020 w 2290"/>
                <a:gd name="T15" fmla="*/ 624760 h 4040"/>
                <a:gd name="T16" fmla="*/ 452647 w 2290"/>
                <a:gd name="T17" fmla="*/ 585461 h 4040"/>
                <a:gd name="T18" fmla="*/ 425162 w 2290"/>
                <a:gd name="T19" fmla="*/ 561940 h 4040"/>
                <a:gd name="T20" fmla="*/ 455796 w 2290"/>
                <a:gd name="T21" fmla="*/ 511454 h 4040"/>
                <a:gd name="T22" fmla="*/ 516493 w 2290"/>
                <a:gd name="T23" fmla="*/ 530960 h 4040"/>
                <a:gd name="T24" fmla="*/ 477556 w 2290"/>
                <a:gd name="T25" fmla="*/ 499119 h 4040"/>
                <a:gd name="T26" fmla="*/ 455510 w 2290"/>
                <a:gd name="T27" fmla="*/ 410770 h 4040"/>
                <a:gd name="T28" fmla="*/ 496165 w 2290"/>
                <a:gd name="T29" fmla="*/ 409622 h 4040"/>
                <a:gd name="T30" fmla="*/ 456369 w 2290"/>
                <a:gd name="T31" fmla="*/ 218006 h 4040"/>
                <a:gd name="T32" fmla="*/ 434324 w 2290"/>
                <a:gd name="T33" fmla="*/ 106708 h 4040"/>
                <a:gd name="T34" fmla="*/ 406838 w 2290"/>
                <a:gd name="T35" fmla="*/ 107282 h 4040"/>
                <a:gd name="T36" fmla="*/ 393382 w 2290"/>
                <a:gd name="T37" fmla="*/ 176700 h 4040"/>
                <a:gd name="T38" fmla="*/ 273421 w 2290"/>
                <a:gd name="T39" fmla="*/ 197927 h 4040"/>
                <a:gd name="T40" fmla="*/ 236201 w 2290"/>
                <a:gd name="T41" fmla="*/ 174692 h 4040"/>
                <a:gd name="T42" fmla="*/ 210434 w 2290"/>
                <a:gd name="T43" fmla="*/ 99537 h 4040"/>
                <a:gd name="T44" fmla="*/ 184380 w 2290"/>
                <a:gd name="T45" fmla="*/ 84621 h 4040"/>
                <a:gd name="T46" fmla="*/ 160330 w 2290"/>
                <a:gd name="T47" fmla="*/ 6598 h 4040"/>
                <a:gd name="T48" fmla="*/ 83315 w 2290"/>
                <a:gd name="T49" fmla="*/ 27538 h 4040"/>
                <a:gd name="T50" fmla="*/ 40655 w 2290"/>
                <a:gd name="T51" fmla="*/ 450355 h 4040"/>
                <a:gd name="T52" fmla="*/ 0 w 2290"/>
                <a:gd name="T53" fmla="*/ 490801 h 4040"/>
                <a:gd name="T54" fmla="*/ 43232 w 2290"/>
                <a:gd name="T55" fmla="*/ 519773 h 4040"/>
                <a:gd name="T56" fmla="*/ 73008 w 2290"/>
                <a:gd name="T57" fmla="*/ 560792 h 4040"/>
                <a:gd name="T58" fmla="*/ 100779 w 2290"/>
                <a:gd name="T59" fmla="*/ 563374 h 4040"/>
                <a:gd name="T60" fmla="*/ 120248 w 2290"/>
                <a:gd name="T61" fmla="*/ 594641 h 4040"/>
                <a:gd name="T62" fmla="*/ 150023 w 2290"/>
                <a:gd name="T63" fmla="*/ 635660 h 4040"/>
                <a:gd name="T64" fmla="*/ 206425 w 2290"/>
                <a:gd name="T65" fmla="*/ 700488 h 4040"/>
                <a:gd name="T66" fmla="*/ 312072 w 2290"/>
                <a:gd name="T67" fmla="*/ 736632 h 4040"/>
                <a:gd name="T68" fmla="*/ 361316 w 2290"/>
                <a:gd name="T69" fmla="*/ 788265 h 4040"/>
                <a:gd name="T70" fmla="*/ 421726 w 2290"/>
                <a:gd name="T71" fmla="*/ 868583 h 4040"/>
                <a:gd name="T72" fmla="*/ 465531 w 2290"/>
                <a:gd name="T73" fmla="*/ 966972 h 4040"/>
                <a:gd name="T74" fmla="*/ 454079 w 2290"/>
                <a:gd name="T75" fmla="*/ 1077696 h 4040"/>
                <a:gd name="T76" fmla="*/ 445203 w 2290"/>
                <a:gd name="T77" fmla="*/ 1119003 h 4040"/>
                <a:gd name="T78" fmla="*/ 564878 w 2290"/>
                <a:gd name="T79" fmla="*/ 1130477 h 4040"/>
                <a:gd name="T80" fmla="*/ 567741 w 2290"/>
                <a:gd name="T81" fmla="*/ 1158875 h 40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90"/>
                <a:gd name="T124" fmla="*/ 0 h 4040"/>
                <a:gd name="T125" fmla="*/ 2290 w 2290"/>
                <a:gd name="T126" fmla="*/ 4040 h 40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90" h="4040">
                  <a:moveTo>
                    <a:pt x="1983" y="4040"/>
                  </a:moveTo>
                  <a:cubicBezTo>
                    <a:pt x="2013" y="4026"/>
                    <a:pt x="2043" y="4011"/>
                    <a:pt x="2073" y="3994"/>
                  </a:cubicBezTo>
                  <a:cubicBezTo>
                    <a:pt x="2121" y="3910"/>
                    <a:pt x="2192" y="3835"/>
                    <a:pt x="2199" y="3732"/>
                  </a:cubicBezTo>
                  <a:cubicBezTo>
                    <a:pt x="2279" y="3730"/>
                    <a:pt x="2264" y="3637"/>
                    <a:pt x="2290" y="3582"/>
                  </a:cubicBezTo>
                  <a:cubicBezTo>
                    <a:pt x="2257" y="3388"/>
                    <a:pt x="2163" y="3215"/>
                    <a:pt x="2044" y="3059"/>
                  </a:cubicBezTo>
                  <a:cubicBezTo>
                    <a:pt x="1888" y="2957"/>
                    <a:pt x="1827" y="2778"/>
                    <a:pt x="1745" y="2620"/>
                  </a:cubicBezTo>
                  <a:cubicBezTo>
                    <a:pt x="1718" y="2526"/>
                    <a:pt x="1662" y="2420"/>
                    <a:pt x="1710" y="2322"/>
                  </a:cubicBezTo>
                  <a:cubicBezTo>
                    <a:pt x="1736" y="2279"/>
                    <a:pt x="1734" y="2227"/>
                    <a:pt x="1729" y="2178"/>
                  </a:cubicBezTo>
                  <a:cubicBezTo>
                    <a:pt x="1640" y="2183"/>
                    <a:pt x="1637" y="2084"/>
                    <a:pt x="1581" y="2041"/>
                  </a:cubicBezTo>
                  <a:cubicBezTo>
                    <a:pt x="1549" y="2017"/>
                    <a:pt x="1476" y="2013"/>
                    <a:pt x="1485" y="1959"/>
                  </a:cubicBezTo>
                  <a:cubicBezTo>
                    <a:pt x="1465" y="1882"/>
                    <a:pt x="1520" y="1802"/>
                    <a:pt x="1592" y="1783"/>
                  </a:cubicBezTo>
                  <a:cubicBezTo>
                    <a:pt x="1666" y="1790"/>
                    <a:pt x="1734" y="1829"/>
                    <a:pt x="1804" y="1851"/>
                  </a:cubicBezTo>
                  <a:cubicBezTo>
                    <a:pt x="1821" y="1767"/>
                    <a:pt x="1734" y="1743"/>
                    <a:pt x="1668" y="1740"/>
                  </a:cubicBezTo>
                  <a:cubicBezTo>
                    <a:pt x="1584" y="1661"/>
                    <a:pt x="1585" y="1541"/>
                    <a:pt x="1591" y="1432"/>
                  </a:cubicBezTo>
                  <a:cubicBezTo>
                    <a:pt x="1638" y="1431"/>
                    <a:pt x="1685" y="1430"/>
                    <a:pt x="1733" y="1428"/>
                  </a:cubicBezTo>
                  <a:cubicBezTo>
                    <a:pt x="1703" y="1205"/>
                    <a:pt x="1589" y="991"/>
                    <a:pt x="1594" y="760"/>
                  </a:cubicBezTo>
                  <a:cubicBezTo>
                    <a:pt x="1605" y="623"/>
                    <a:pt x="1508" y="509"/>
                    <a:pt x="1517" y="372"/>
                  </a:cubicBezTo>
                  <a:cubicBezTo>
                    <a:pt x="1493" y="373"/>
                    <a:pt x="1445" y="374"/>
                    <a:pt x="1421" y="374"/>
                  </a:cubicBezTo>
                  <a:cubicBezTo>
                    <a:pt x="1405" y="455"/>
                    <a:pt x="1376" y="533"/>
                    <a:pt x="1374" y="616"/>
                  </a:cubicBezTo>
                  <a:cubicBezTo>
                    <a:pt x="1169" y="495"/>
                    <a:pt x="1152" y="794"/>
                    <a:pt x="955" y="690"/>
                  </a:cubicBezTo>
                  <a:cubicBezTo>
                    <a:pt x="892" y="706"/>
                    <a:pt x="861" y="649"/>
                    <a:pt x="825" y="609"/>
                  </a:cubicBezTo>
                  <a:cubicBezTo>
                    <a:pt x="782" y="527"/>
                    <a:pt x="760" y="436"/>
                    <a:pt x="735" y="347"/>
                  </a:cubicBezTo>
                  <a:cubicBezTo>
                    <a:pt x="701" y="335"/>
                    <a:pt x="671" y="318"/>
                    <a:pt x="644" y="295"/>
                  </a:cubicBezTo>
                  <a:cubicBezTo>
                    <a:pt x="713" y="163"/>
                    <a:pt x="578" y="123"/>
                    <a:pt x="560" y="23"/>
                  </a:cubicBezTo>
                  <a:cubicBezTo>
                    <a:pt x="461" y="0"/>
                    <a:pt x="390" y="101"/>
                    <a:pt x="291" y="96"/>
                  </a:cubicBezTo>
                  <a:cubicBezTo>
                    <a:pt x="218" y="585"/>
                    <a:pt x="201" y="1080"/>
                    <a:pt x="142" y="1570"/>
                  </a:cubicBezTo>
                  <a:cubicBezTo>
                    <a:pt x="139" y="1650"/>
                    <a:pt x="29" y="1656"/>
                    <a:pt x="0" y="1711"/>
                  </a:cubicBezTo>
                  <a:cubicBezTo>
                    <a:pt x="235" y="1596"/>
                    <a:pt x="187" y="1728"/>
                    <a:pt x="151" y="1812"/>
                  </a:cubicBezTo>
                  <a:cubicBezTo>
                    <a:pt x="230" y="1816"/>
                    <a:pt x="261" y="1884"/>
                    <a:pt x="255" y="1955"/>
                  </a:cubicBezTo>
                  <a:cubicBezTo>
                    <a:pt x="279" y="1957"/>
                    <a:pt x="328" y="1962"/>
                    <a:pt x="352" y="1964"/>
                  </a:cubicBezTo>
                  <a:cubicBezTo>
                    <a:pt x="356" y="2016"/>
                    <a:pt x="347" y="2080"/>
                    <a:pt x="420" y="2073"/>
                  </a:cubicBezTo>
                  <a:cubicBezTo>
                    <a:pt x="415" y="2144"/>
                    <a:pt x="450" y="2203"/>
                    <a:pt x="524" y="2216"/>
                  </a:cubicBezTo>
                  <a:cubicBezTo>
                    <a:pt x="510" y="2347"/>
                    <a:pt x="685" y="2336"/>
                    <a:pt x="721" y="2442"/>
                  </a:cubicBezTo>
                  <a:cubicBezTo>
                    <a:pt x="835" y="2506"/>
                    <a:pt x="959" y="2555"/>
                    <a:pt x="1090" y="2568"/>
                  </a:cubicBezTo>
                  <a:cubicBezTo>
                    <a:pt x="1161" y="2616"/>
                    <a:pt x="1187" y="2711"/>
                    <a:pt x="1262" y="2748"/>
                  </a:cubicBezTo>
                  <a:cubicBezTo>
                    <a:pt x="1323" y="2848"/>
                    <a:pt x="1392" y="2943"/>
                    <a:pt x="1473" y="3028"/>
                  </a:cubicBezTo>
                  <a:cubicBezTo>
                    <a:pt x="1510" y="3148"/>
                    <a:pt x="1571" y="3259"/>
                    <a:pt x="1626" y="3371"/>
                  </a:cubicBezTo>
                  <a:cubicBezTo>
                    <a:pt x="1612" y="3499"/>
                    <a:pt x="1593" y="3628"/>
                    <a:pt x="1586" y="3757"/>
                  </a:cubicBezTo>
                  <a:cubicBezTo>
                    <a:pt x="1568" y="3803"/>
                    <a:pt x="1550" y="3850"/>
                    <a:pt x="1555" y="3901"/>
                  </a:cubicBezTo>
                  <a:cubicBezTo>
                    <a:pt x="1696" y="3888"/>
                    <a:pt x="1860" y="3819"/>
                    <a:pt x="1973" y="3941"/>
                  </a:cubicBezTo>
                  <a:cubicBezTo>
                    <a:pt x="1976" y="3966"/>
                    <a:pt x="1981" y="4016"/>
                    <a:pt x="1983" y="4040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8" name="Freeform 110">
              <a:extLst>
                <a:ext uri="{FF2B5EF4-FFF2-40B4-BE49-F238E27FC236}">
                  <a16:creationId xmlns:a16="http://schemas.microsoft.com/office/drawing/2014/main" xmlns="" id="{88D80757-3F77-4304-9803-4008C6099B2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116294" y="4942557"/>
              <a:ext cx="549275" cy="566738"/>
            </a:xfrm>
            <a:custGeom>
              <a:avLst/>
              <a:gdLst>
                <a:gd name="T0" fmla="*/ 187662 w 1923"/>
                <a:gd name="T1" fmla="*/ 566738 h 1979"/>
                <a:gd name="T2" fmla="*/ 217939 w 1923"/>
                <a:gd name="T3" fmla="*/ 536955 h 1979"/>
                <a:gd name="T4" fmla="*/ 287063 w 1923"/>
                <a:gd name="T5" fmla="*/ 535237 h 1979"/>
                <a:gd name="T6" fmla="*/ 305629 w 1923"/>
                <a:gd name="T7" fmla="*/ 493712 h 1979"/>
                <a:gd name="T8" fmla="*/ 300773 w 1923"/>
                <a:gd name="T9" fmla="*/ 447606 h 1979"/>
                <a:gd name="T10" fmla="*/ 320482 w 1923"/>
                <a:gd name="T11" fmla="*/ 415818 h 1979"/>
                <a:gd name="T12" fmla="*/ 356472 w 1923"/>
                <a:gd name="T13" fmla="*/ 416677 h 1979"/>
                <a:gd name="T14" fmla="*/ 385892 w 1923"/>
                <a:gd name="T15" fmla="*/ 447606 h 1979"/>
                <a:gd name="T16" fmla="*/ 400460 w 1923"/>
                <a:gd name="T17" fmla="*/ 483403 h 1979"/>
                <a:gd name="T18" fmla="*/ 439306 w 1923"/>
                <a:gd name="T19" fmla="*/ 473666 h 1979"/>
                <a:gd name="T20" fmla="*/ 435878 w 1923"/>
                <a:gd name="T21" fmla="*/ 431855 h 1979"/>
                <a:gd name="T22" fmla="*/ 482151 w 1923"/>
                <a:gd name="T23" fmla="*/ 443310 h 1979"/>
                <a:gd name="T24" fmla="*/ 548418 w 1923"/>
                <a:gd name="T25" fmla="*/ 422977 h 1979"/>
                <a:gd name="T26" fmla="*/ 521854 w 1923"/>
                <a:gd name="T27" fmla="*/ 346515 h 1979"/>
                <a:gd name="T28" fmla="*/ 537850 w 1923"/>
                <a:gd name="T29" fmla="*/ 331623 h 1979"/>
                <a:gd name="T30" fmla="*/ 549275 w 1923"/>
                <a:gd name="T31" fmla="*/ 202468 h 1979"/>
                <a:gd name="T32" fmla="*/ 501860 w 1923"/>
                <a:gd name="T33" fmla="*/ 183567 h 1979"/>
                <a:gd name="T34" fmla="*/ 471582 w 1923"/>
                <a:gd name="T35" fmla="*/ 225378 h 1979"/>
                <a:gd name="T36" fmla="*/ 475867 w 1923"/>
                <a:gd name="T37" fmla="*/ 260602 h 1979"/>
                <a:gd name="T38" fmla="*/ 442162 w 1923"/>
                <a:gd name="T39" fmla="*/ 316445 h 1979"/>
                <a:gd name="T40" fmla="*/ 427595 w 1923"/>
                <a:gd name="T41" fmla="*/ 374007 h 1979"/>
                <a:gd name="T42" fmla="*/ 357329 w 1923"/>
                <a:gd name="T43" fmla="*/ 305277 h 1979"/>
                <a:gd name="T44" fmla="*/ 339905 w 1923"/>
                <a:gd name="T45" fmla="*/ 292103 h 1979"/>
                <a:gd name="T46" fmla="*/ 345332 w 1923"/>
                <a:gd name="T47" fmla="*/ 240269 h 1979"/>
                <a:gd name="T48" fmla="*/ 347617 w 1923"/>
                <a:gd name="T49" fmla="*/ 164380 h 1979"/>
                <a:gd name="T50" fmla="*/ 306771 w 1923"/>
                <a:gd name="T51" fmla="*/ 102523 h 1979"/>
                <a:gd name="T52" fmla="*/ 247931 w 1923"/>
                <a:gd name="T53" fmla="*/ 121710 h 1979"/>
                <a:gd name="T54" fmla="*/ 205371 w 1923"/>
                <a:gd name="T55" fmla="*/ 73885 h 1979"/>
                <a:gd name="T56" fmla="*/ 148244 w 1923"/>
                <a:gd name="T57" fmla="*/ 69303 h 1979"/>
                <a:gd name="T58" fmla="*/ 56841 w 1923"/>
                <a:gd name="T59" fmla="*/ 0 h 1979"/>
                <a:gd name="T60" fmla="*/ 59126 w 1923"/>
                <a:gd name="T61" fmla="*/ 33506 h 1979"/>
                <a:gd name="T62" fmla="*/ 39989 w 1923"/>
                <a:gd name="T63" fmla="*/ 74171 h 1979"/>
                <a:gd name="T64" fmla="*/ 44273 w 1923"/>
                <a:gd name="T65" fmla="*/ 109682 h 1979"/>
                <a:gd name="T66" fmla="*/ 7712 w 1923"/>
                <a:gd name="T67" fmla="*/ 144333 h 1979"/>
                <a:gd name="T68" fmla="*/ 33990 w 1923"/>
                <a:gd name="T69" fmla="*/ 184713 h 1979"/>
                <a:gd name="T70" fmla="*/ 78264 w 1923"/>
                <a:gd name="T71" fmla="*/ 290958 h 1979"/>
                <a:gd name="T72" fmla="*/ 116824 w 1923"/>
                <a:gd name="T73" fmla="*/ 333914 h 1979"/>
                <a:gd name="T74" fmla="*/ 86547 w 1923"/>
                <a:gd name="T75" fmla="*/ 382598 h 1979"/>
                <a:gd name="T76" fmla="*/ 117681 w 1923"/>
                <a:gd name="T77" fmla="*/ 414386 h 1979"/>
                <a:gd name="T78" fmla="*/ 146245 w 1923"/>
                <a:gd name="T79" fmla="*/ 437296 h 1979"/>
                <a:gd name="T80" fmla="*/ 127679 w 1923"/>
                <a:gd name="T81" fmla="*/ 483689 h 1979"/>
                <a:gd name="T82" fmla="*/ 186805 w 1923"/>
                <a:gd name="T83" fmla="*/ 496862 h 1979"/>
                <a:gd name="T84" fmla="*/ 187662 w 1923"/>
                <a:gd name="T85" fmla="*/ 566738 h 19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23"/>
                <a:gd name="T130" fmla="*/ 0 h 1979"/>
                <a:gd name="T131" fmla="*/ 1923 w 1923"/>
                <a:gd name="T132" fmla="*/ 1979 h 19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23" h="1979">
                  <a:moveTo>
                    <a:pt x="657" y="1979"/>
                  </a:moveTo>
                  <a:cubicBezTo>
                    <a:pt x="714" y="1974"/>
                    <a:pt x="690" y="1864"/>
                    <a:pt x="763" y="1875"/>
                  </a:cubicBezTo>
                  <a:cubicBezTo>
                    <a:pt x="846" y="1874"/>
                    <a:pt x="929" y="1805"/>
                    <a:pt x="1005" y="1869"/>
                  </a:cubicBezTo>
                  <a:cubicBezTo>
                    <a:pt x="1005" y="1811"/>
                    <a:pt x="1017" y="1756"/>
                    <a:pt x="1070" y="1724"/>
                  </a:cubicBezTo>
                  <a:cubicBezTo>
                    <a:pt x="1052" y="1673"/>
                    <a:pt x="1028" y="1617"/>
                    <a:pt x="1053" y="1563"/>
                  </a:cubicBezTo>
                  <a:cubicBezTo>
                    <a:pt x="1085" y="1532"/>
                    <a:pt x="1114" y="1499"/>
                    <a:pt x="1122" y="1452"/>
                  </a:cubicBezTo>
                  <a:cubicBezTo>
                    <a:pt x="1164" y="1446"/>
                    <a:pt x="1206" y="1446"/>
                    <a:pt x="1248" y="1455"/>
                  </a:cubicBezTo>
                  <a:cubicBezTo>
                    <a:pt x="1283" y="1491"/>
                    <a:pt x="1318" y="1526"/>
                    <a:pt x="1351" y="1563"/>
                  </a:cubicBezTo>
                  <a:cubicBezTo>
                    <a:pt x="1363" y="1607"/>
                    <a:pt x="1361" y="1658"/>
                    <a:pt x="1402" y="1688"/>
                  </a:cubicBezTo>
                  <a:cubicBezTo>
                    <a:pt x="1446" y="1674"/>
                    <a:pt x="1491" y="1662"/>
                    <a:pt x="1538" y="1654"/>
                  </a:cubicBezTo>
                  <a:cubicBezTo>
                    <a:pt x="1543" y="1605"/>
                    <a:pt x="1472" y="1547"/>
                    <a:pt x="1526" y="1508"/>
                  </a:cubicBezTo>
                  <a:cubicBezTo>
                    <a:pt x="1575" y="1453"/>
                    <a:pt x="1657" y="1493"/>
                    <a:pt x="1688" y="1548"/>
                  </a:cubicBezTo>
                  <a:cubicBezTo>
                    <a:pt x="1800" y="1634"/>
                    <a:pt x="1858" y="1531"/>
                    <a:pt x="1920" y="1477"/>
                  </a:cubicBezTo>
                  <a:cubicBezTo>
                    <a:pt x="1886" y="1390"/>
                    <a:pt x="1827" y="1304"/>
                    <a:pt x="1827" y="1210"/>
                  </a:cubicBezTo>
                  <a:cubicBezTo>
                    <a:pt x="1841" y="1197"/>
                    <a:pt x="1869" y="1171"/>
                    <a:pt x="1883" y="1158"/>
                  </a:cubicBezTo>
                  <a:cubicBezTo>
                    <a:pt x="1910" y="1011"/>
                    <a:pt x="1851" y="846"/>
                    <a:pt x="1923" y="707"/>
                  </a:cubicBezTo>
                  <a:cubicBezTo>
                    <a:pt x="1923" y="622"/>
                    <a:pt x="1816" y="633"/>
                    <a:pt x="1757" y="641"/>
                  </a:cubicBezTo>
                  <a:cubicBezTo>
                    <a:pt x="1751" y="707"/>
                    <a:pt x="1692" y="742"/>
                    <a:pt x="1651" y="787"/>
                  </a:cubicBezTo>
                  <a:cubicBezTo>
                    <a:pt x="1629" y="831"/>
                    <a:pt x="1694" y="868"/>
                    <a:pt x="1666" y="910"/>
                  </a:cubicBezTo>
                  <a:cubicBezTo>
                    <a:pt x="1653" y="991"/>
                    <a:pt x="1610" y="1053"/>
                    <a:pt x="1548" y="1105"/>
                  </a:cubicBezTo>
                  <a:cubicBezTo>
                    <a:pt x="1529" y="1172"/>
                    <a:pt x="1506" y="1237"/>
                    <a:pt x="1497" y="1306"/>
                  </a:cubicBezTo>
                  <a:cubicBezTo>
                    <a:pt x="1358" y="1332"/>
                    <a:pt x="1290" y="1171"/>
                    <a:pt x="1251" y="1066"/>
                  </a:cubicBezTo>
                  <a:lnTo>
                    <a:pt x="1190" y="1020"/>
                  </a:lnTo>
                  <a:cubicBezTo>
                    <a:pt x="1101" y="963"/>
                    <a:pt x="1190" y="899"/>
                    <a:pt x="1209" y="839"/>
                  </a:cubicBezTo>
                  <a:cubicBezTo>
                    <a:pt x="1221" y="751"/>
                    <a:pt x="1224" y="663"/>
                    <a:pt x="1217" y="574"/>
                  </a:cubicBezTo>
                  <a:cubicBezTo>
                    <a:pt x="1099" y="570"/>
                    <a:pt x="1112" y="437"/>
                    <a:pt x="1074" y="358"/>
                  </a:cubicBezTo>
                  <a:cubicBezTo>
                    <a:pt x="995" y="336"/>
                    <a:pt x="936" y="401"/>
                    <a:pt x="868" y="425"/>
                  </a:cubicBezTo>
                  <a:cubicBezTo>
                    <a:pt x="788" y="410"/>
                    <a:pt x="772" y="309"/>
                    <a:pt x="719" y="258"/>
                  </a:cubicBezTo>
                  <a:cubicBezTo>
                    <a:pt x="652" y="244"/>
                    <a:pt x="585" y="200"/>
                    <a:pt x="519" y="242"/>
                  </a:cubicBezTo>
                  <a:cubicBezTo>
                    <a:pt x="425" y="149"/>
                    <a:pt x="344" y="15"/>
                    <a:pt x="199" y="0"/>
                  </a:cubicBezTo>
                  <a:cubicBezTo>
                    <a:pt x="212" y="37"/>
                    <a:pt x="255" y="87"/>
                    <a:pt x="207" y="117"/>
                  </a:cubicBezTo>
                  <a:cubicBezTo>
                    <a:pt x="160" y="151"/>
                    <a:pt x="160" y="210"/>
                    <a:pt x="140" y="259"/>
                  </a:cubicBezTo>
                  <a:cubicBezTo>
                    <a:pt x="111" y="302"/>
                    <a:pt x="176" y="338"/>
                    <a:pt x="155" y="383"/>
                  </a:cubicBezTo>
                  <a:cubicBezTo>
                    <a:pt x="113" y="424"/>
                    <a:pt x="70" y="463"/>
                    <a:pt x="27" y="504"/>
                  </a:cubicBezTo>
                  <a:cubicBezTo>
                    <a:pt x="0" y="572"/>
                    <a:pt x="87" y="600"/>
                    <a:pt x="119" y="645"/>
                  </a:cubicBezTo>
                  <a:cubicBezTo>
                    <a:pt x="181" y="765"/>
                    <a:pt x="303" y="864"/>
                    <a:pt x="274" y="1016"/>
                  </a:cubicBezTo>
                  <a:cubicBezTo>
                    <a:pt x="353" y="1025"/>
                    <a:pt x="384" y="1102"/>
                    <a:pt x="409" y="1166"/>
                  </a:cubicBezTo>
                  <a:cubicBezTo>
                    <a:pt x="388" y="1231"/>
                    <a:pt x="343" y="1283"/>
                    <a:pt x="303" y="1336"/>
                  </a:cubicBezTo>
                  <a:cubicBezTo>
                    <a:pt x="365" y="1339"/>
                    <a:pt x="418" y="1382"/>
                    <a:pt x="412" y="1447"/>
                  </a:cubicBezTo>
                  <a:cubicBezTo>
                    <a:pt x="410" y="1501"/>
                    <a:pt x="471" y="1517"/>
                    <a:pt x="512" y="1527"/>
                  </a:cubicBezTo>
                  <a:cubicBezTo>
                    <a:pt x="538" y="1602"/>
                    <a:pt x="420" y="1614"/>
                    <a:pt x="447" y="1689"/>
                  </a:cubicBezTo>
                  <a:cubicBezTo>
                    <a:pt x="512" y="1719"/>
                    <a:pt x="582" y="1735"/>
                    <a:pt x="654" y="1735"/>
                  </a:cubicBezTo>
                  <a:cubicBezTo>
                    <a:pt x="655" y="1796"/>
                    <a:pt x="656" y="1918"/>
                    <a:pt x="657" y="1979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14">
              <a:extLst>
                <a:ext uri="{FF2B5EF4-FFF2-40B4-BE49-F238E27FC236}">
                  <a16:creationId xmlns:a16="http://schemas.microsoft.com/office/drawing/2014/main" xmlns="" id="{B21BD751-A89B-4FB0-960D-269EBCBA5A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56649" y="1969169"/>
              <a:ext cx="1103311" cy="1622424"/>
            </a:xfrm>
            <a:custGeom>
              <a:avLst/>
              <a:gdLst>
                <a:gd name="T0" fmla="*/ 476443 w 3858"/>
                <a:gd name="T1" fmla="*/ 1600063 h 5659"/>
                <a:gd name="T2" fmla="*/ 696362 w 3858"/>
                <a:gd name="T3" fmla="*/ 1547597 h 5659"/>
                <a:gd name="T4" fmla="*/ 820764 w 3858"/>
                <a:gd name="T5" fmla="*/ 1439798 h 5659"/>
                <a:gd name="T6" fmla="*/ 877960 w 3858"/>
                <a:gd name="T7" fmla="*/ 1335440 h 5659"/>
                <a:gd name="T8" fmla="*/ 895118 w 3858"/>
                <a:gd name="T9" fmla="*/ 1321679 h 5659"/>
                <a:gd name="T10" fmla="*/ 966899 w 3858"/>
                <a:gd name="T11" fmla="*/ 1172309 h 5659"/>
                <a:gd name="T12" fmla="*/ 1056411 w 3858"/>
                <a:gd name="T13" fmla="*/ 1069671 h 5659"/>
                <a:gd name="T14" fmla="*/ 1099308 w 3858"/>
                <a:gd name="T15" fmla="*/ 990829 h 5659"/>
                <a:gd name="T16" fmla="*/ 1027241 w 3858"/>
                <a:gd name="T17" fmla="*/ 1000003 h 5659"/>
                <a:gd name="T18" fmla="*/ 936300 w 3858"/>
                <a:gd name="T19" fmla="*/ 871562 h 5659"/>
                <a:gd name="T20" fmla="*/ 837350 w 3858"/>
                <a:gd name="T21" fmla="*/ 748282 h 5659"/>
                <a:gd name="T22" fmla="*/ 917139 w 3858"/>
                <a:gd name="T23" fmla="*/ 746275 h 5659"/>
                <a:gd name="T24" fmla="*/ 897120 w 3858"/>
                <a:gd name="T25" fmla="*/ 636757 h 5659"/>
                <a:gd name="T26" fmla="*/ 738401 w 3858"/>
                <a:gd name="T27" fmla="*/ 553614 h 5659"/>
                <a:gd name="T28" fmla="*/ 809896 w 3858"/>
                <a:gd name="T29" fmla="*/ 458144 h 5659"/>
                <a:gd name="T30" fmla="*/ 827913 w 3858"/>
                <a:gd name="T31" fmla="*/ 373854 h 5659"/>
                <a:gd name="T32" fmla="*/ 911133 w 3858"/>
                <a:gd name="T33" fmla="*/ 265482 h 5659"/>
                <a:gd name="T34" fmla="*/ 949741 w 3858"/>
                <a:gd name="T35" fmla="*/ 223338 h 5659"/>
                <a:gd name="T36" fmla="*/ 910275 w 3858"/>
                <a:gd name="T37" fmla="*/ 218751 h 5659"/>
                <a:gd name="T38" fmla="*/ 867378 w 3858"/>
                <a:gd name="T39" fmla="*/ 92890 h 5659"/>
                <a:gd name="T40" fmla="*/ 847646 w 3858"/>
                <a:gd name="T41" fmla="*/ 860 h 5659"/>
                <a:gd name="T42" fmla="*/ 773005 w 3858"/>
                <a:gd name="T43" fmla="*/ 27236 h 5659"/>
                <a:gd name="T44" fmla="*/ 647745 w 3858"/>
                <a:gd name="T45" fmla="*/ 61640 h 5659"/>
                <a:gd name="T46" fmla="*/ 596841 w 3858"/>
                <a:gd name="T47" fmla="*/ 92604 h 5659"/>
                <a:gd name="T48" fmla="*/ 394939 w 3858"/>
                <a:gd name="T49" fmla="*/ 170872 h 5659"/>
                <a:gd name="T50" fmla="*/ 324588 w 3858"/>
                <a:gd name="T51" fmla="*/ 151090 h 5659"/>
                <a:gd name="T52" fmla="*/ 214199 w 3858"/>
                <a:gd name="T53" fmla="*/ 82856 h 5659"/>
                <a:gd name="T54" fmla="*/ 153857 w 3858"/>
                <a:gd name="T55" fmla="*/ 164851 h 5659"/>
                <a:gd name="T56" fmla="*/ 161579 w 3858"/>
                <a:gd name="T57" fmla="*/ 233086 h 5659"/>
                <a:gd name="T58" fmla="*/ 148424 w 3858"/>
                <a:gd name="T59" fmla="*/ 316515 h 5659"/>
                <a:gd name="T60" fmla="*/ 181598 w 3858"/>
                <a:gd name="T61" fmla="*/ 515770 h 5659"/>
                <a:gd name="T62" fmla="*/ 50333 w 3858"/>
                <a:gd name="T63" fmla="*/ 687502 h 5659"/>
                <a:gd name="T64" fmla="*/ 37463 w 3858"/>
                <a:gd name="T65" fmla="*/ 826264 h 5659"/>
                <a:gd name="T66" fmla="*/ 10581 w 3858"/>
                <a:gd name="T67" fmla="*/ 960152 h 5659"/>
                <a:gd name="T68" fmla="*/ 20019 w 3858"/>
                <a:gd name="T69" fmla="*/ 1022652 h 5659"/>
                <a:gd name="T70" fmla="*/ 82362 w 3858"/>
                <a:gd name="T71" fmla="*/ 1221334 h 5659"/>
                <a:gd name="T72" fmla="*/ 163295 w 3858"/>
                <a:gd name="T73" fmla="*/ 1344041 h 5659"/>
                <a:gd name="T74" fmla="*/ 290556 w 3858"/>
                <a:gd name="T75" fmla="*/ 1418296 h 5659"/>
                <a:gd name="T76" fmla="*/ 345178 w 3858"/>
                <a:gd name="T77" fmla="*/ 1575407 h 5659"/>
                <a:gd name="T78" fmla="*/ 435834 w 3858"/>
                <a:gd name="T79" fmla="*/ 1617264 h 56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58"/>
                <a:gd name="T121" fmla="*/ 0 h 5659"/>
                <a:gd name="T122" fmla="*/ 3858 w 3858"/>
                <a:gd name="T123" fmla="*/ 5659 h 56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58" h="5659">
                  <a:moveTo>
                    <a:pt x="1524" y="5641"/>
                  </a:moveTo>
                  <a:cubicBezTo>
                    <a:pt x="1584" y="5659"/>
                    <a:pt x="1634" y="5630"/>
                    <a:pt x="1666" y="5581"/>
                  </a:cubicBezTo>
                  <a:cubicBezTo>
                    <a:pt x="1899" y="5585"/>
                    <a:pt x="2128" y="5542"/>
                    <a:pt x="2360" y="5535"/>
                  </a:cubicBezTo>
                  <a:cubicBezTo>
                    <a:pt x="2379" y="5501"/>
                    <a:pt x="2417" y="5432"/>
                    <a:pt x="2435" y="5398"/>
                  </a:cubicBezTo>
                  <a:cubicBezTo>
                    <a:pt x="2484" y="5260"/>
                    <a:pt x="2683" y="5264"/>
                    <a:pt x="2728" y="5125"/>
                  </a:cubicBezTo>
                  <a:cubicBezTo>
                    <a:pt x="2778" y="5094"/>
                    <a:pt x="2853" y="5088"/>
                    <a:pt x="2870" y="5022"/>
                  </a:cubicBezTo>
                  <a:cubicBezTo>
                    <a:pt x="2908" y="5004"/>
                    <a:pt x="2950" y="4982"/>
                    <a:pt x="2963" y="4939"/>
                  </a:cubicBezTo>
                  <a:cubicBezTo>
                    <a:pt x="3005" y="4841"/>
                    <a:pt x="3154" y="4809"/>
                    <a:pt x="3070" y="4658"/>
                  </a:cubicBezTo>
                  <a:lnTo>
                    <a:pt x="3073" y="4628"/>
                  </a:lnTo>
                  <a:cubicBezTo>
                    <a:pt x="3087" y="4624"/>
                    <a:pt x="3116" y="4615"/>
                    <a:pt x="3130" y="4610"/>
                  </a:cubicBezTo>
                  <a:cubicBezTo>
                    <a:pt x="3165" y="4536"/>
                    <a:pt x="3205" y="4464"/>
                    <a:pt x="3221" y="4383"/>
                  </a:cubicBezTo>
                  <a:cubicBezTo>
                    <a:pt x="3318" y="4312"/>
                    <a:pt x="3331" y="4191"/>
                    <a:pt x="3381" y="4089"/>
                  </a:cubicBezTo>
                  <a:cubicBezTo>
                    <a:pt x="3396" y="3999"/>
                    <a:pt x="3465" y="3934"/>
                    <a:pt x="3502" y="3854"/>
                  </a:cubicBezTo>
                  <a:cubicBezTo>
                    <a:pt x="3589" y="3856"/>
                    <a:pt x="3640" y="3789"/>
                    <a:pt x="3694" y="3731"/>
                  </a:cubicBezTo>
                  <a:cubicBezTo>
                    <a:pt x="3704" y="3683"/>
                    <a:pt x="3700" y="3625"/>
                    <a:pt x="3764" y="3622"/>
                  </a:cubicBezTo>
                  <a:cubicBezTo>
                    <a:pt x="3790" y="3566"/>
                    <a:pt x="3821" y="3513"/>
                    <a:pt x="3844" y="3456"/>
                  </a:cubicBezTo>
                  <a:cubicBezTo>
                    <a:pt x="3858" y="3392"/>
                    <a:pt x="3796" y="3338"/>
                    <a:pt x="3744" y="3319"/>
                  </a:cubicBezTo>
                  <a:cubicBezTo>
                    <a:pt x="3706" y="3361"/>
                    <a:pt x="3630" y="3446"/>
                    <a:pt x="3592" y="3488"/>
                  </a:cubicBezTo>
                  <a:cubicBezTo>
                    <a:pt x="3485" y="3493"/>
                    <a:pt x="3437" y="3365"/>
                    <a:pt x="3359" y="3308"/>
                  </a:cubicBezTo>
                  <a:cubicBezTo>
                    <a:pt x="3356" y="3218"/>
                    <a:pt x="3343" y="3108"/>
                    <a:pt x="3274" y="3040"/>
                  </a:cubicBezTo>
                  <a:cubicBezTo>
                    <a:pt x="3131" y="3048"/>
                    <a:pt x="3024" y="2948"/>
                    <a:pt x="2932" y="2851"/>
                  </a:cubicBezTo>
                  <a:cubicBezTo>
                    <a:pt x="2931" y="2791"/>
                    <a:pt x="2929" y="2670"/>
                    <a:pt x="2928" y="2610"/>
                  </a:cubicBezTo>
                  <a:cubicBezTo>
                    <a:pt x="2989" y="2604"/>
                    <a:pt x="3049" y="2613"/>
                    <a:pt x="3104" y="2642"/>
                  </a:cubicBezTo>
                  <a:cubicBezTo>
                    <a:pt x="3139" y="2630"/>
                    <a:pt x="3173" y="2617"/>
                    <a:pt x="3207" y="2603"/>
                  </a:cubicBezTo>
                  <a:cubicBezTo>
                    <a:pt x="3235" y="2512"/>
                    <a:pt x="3230" y="2406"/>
                    <a:pt x="3147" y="2355"/>
                  </a:cubicBezTo>
                  <a:cubicBezTo>
                    <a:pt x="3141" y="2311"/>
                    <a:pt x="3137" y="2266"/>
                    <a:pt x="3137" y="2221"/>
                  </a:cubicBezTo>
                  <a:cubicBezTo>
                    <a:pt x="3080" y="2234"/>
                    <a:pt x="3089" y="2319"/>
                    <a:pt x="3062" y="2362"/>
                  </a:cubicBezTo>
                  <a:cubicBezTo>
                    <a:pt x="2890" y="2233"/>
                    <a:pt x="2730" y="2088"/>
                    <a:pt x="2582" y="1931"/>
                  </a:cubicBezTo>
                  <a:cubicBezTo>
                    <a:pt x="2563" y="1855"/>
                    <a:pt x="2661" y="1800"/>
                    <a:pt x="2682" y="1730"/>
                  </a:cubicBezTo>
                  <a:cubicBezTo>
                    <a:pt x="2698" y="1647"/>
                    <a:pt x="2792" y="1659"/>
                    <a:pt x="2832" y="1598"/>
                  </a:cubicBezTo>
                  <a:cubicBezTo>
                    <a:pt x="2891" y="1568"/>
                    <a:pt x="2815" y="1446"/>
                    <a:pt x="2893" y="1446"/>
                  </a:cubicBezTo>
                  <a:cubicBezTo>
                    <a:pt x="2968" y="1445"/>
                    <a:pt x="2909" y="1344"/>
                    <a:pt x="2895" y="1304"/>
                  </a:cubicBezTo>
                  <a:cubicBezTo>
                    <a:pt x="2934" y="1220"/>
                    <a:pt x="2994" y="1146"/>
                    <a:pt x="3039" y="1064"/>
                  </a:cubicBezTo>
                  <a:cubicBezTo>
                    <a:pt x="3092" y="1021"/>
                    <a:pt x="3173" y="1005"/>
                    <a:pt x="3186" y="926"/>
                  </a:cubicBezTo>
                  <a:cubicBezTo>
                    <a:pt x="3226" y="908"/>
                    <a:pt x="3267" y="890"/>
                    <a:pt x="3309" y="873"/>
                  </a:cubicBezTo>
                  <a:cubicBezTo>
                    <a:pt x="3312" y="850"/>
                    <a:pt x="3318" y="803"/>
                    <a:pt x="3321" y="779"/>
                  </a:cubicBezTo>
                  <a:cubicBezTo>
                    <a:pt x="3428" y="814"/>
                    <a:pt x="3498" y="789"/>
                    <a:pt x="3529" y="705"/>
                  </a:cubicBezTo>
                  <a:cubicBezTo>
                    <a:pt x="3411" y="697"/>
                    <a:pt x="3298" y="750"/>
                    <a:pt x="3183" y="763"/>
                  </a:cubicBezTo>
                  <a:cubicBezTo>
                    <a:pt x="3065" y="703"/>
                    <a:pt x="2881" y="643"/>
                    <a:pt x="2962" y="457"/>
                  </a:cubicBezTo>
                  <a:cubicBezTo>
                    <a:pt x="2946" y="396"/>
                    <a:pt x="3010" y="370"/>
                    <a:pt x="3033" y="324"/>
                  </a:cubicBezTo>
                  <a:cubicBezTo>
                    <a:pt x="2994" y="318"/>
                    <a:pt x="2960" y="302"/>
                    <a:pt x="2931" y="276"/>
                  </a:cubicBezTo>
                  <a:cubicBezTo>
                    <a:pt x="2947" y="186"/>
                    <a:pt x="2959" y="97"/>
                    <a:pt x="2964" y="3"/>
                  </a:cubicBezTo>
                  <a:cubicBezTo>
                    <a:pt x="2918" y="34"/>
                    <a:pt x="2870" y="4"/>
                    <a:pt x="2823" y="0"/>
                  </a:cubicBezTo>
                  <a:cubicBezTo>
                    <a:pt x="2774" y="21"/>
                    <a:pt x="2712" y="34"/>
                    <a:pt x="2703" y="95"/>
                  </a:cubicBezTo>
                  <a:cubicBezTo>
                    <a:pt x="2675" y="189"/>
                    <a:pt x="2595" y="253"/>
                    <a:pt x="2504" y="281"/>
                  </a:cubicBezTo>
                  <a:cubicBezTo>
                    <a:pt x="2428" y="247"/>
                    <a:pt x="2354" y="188"/>
                    <a:pt x="2265" y="215"/>
                  </a:cubicBezTo>
                  <a:cubicBezTo>
                    <a:pt x="2258" y="252"/>
                    <a:pt x="2242" y="284"/>
                    <a:pt x="2216" y="311"/>
                  </a:cubicBezTo>
                  <a:cubicBezTo>
                    <a:pt x="2173" y="315"/>
                    <a:pt x="2130" y="319"/>
                    <a:pt x="2087" y="323"/>
                  </a:cubicBezTo>
                  <a:cubicBezTo>
                    <a:pt x="2004" y="394"/>
                    <a:pt x="2042" y="568"/>
                    <a:pt x="1869" y="528"/>
                  </a:cubicBezTo>
                  <a:cubicBezTo>
                    <a:pt x="1708" y="557"/>
                    <a:pt x="1546" y="613"/>
                    <a:pt x="1381" y="596"/>
                  </a:cubicBezTo>
                  <a:cubicBezTo>
                    <a:pt x="1358" y="568"/>
                    <a:pt x="1342" y="537"/>
                    <a:pt x="1333" y="502"/>
                  </a:cubicBezTo>
                  <a:cubicBezTo>
                    <a:pt x="1284" y="508"/>
                    <a:pt x="1185" y="521"/>
                    <a:pt x="1135" y="527"/>
                  </a:cubicBezTo>
                  <a:cubicBezTo>
                    <a:pt x="1130" y="404"/>
                    <a:pt x="1029" y="321"/>
                    <a:pt x="984" y="212"/>
                  </a:cubicBezTo>
                  <a:cubicBezTo>
                    <a:pt x="911" y="255"/>
                    <a:pt x="835" y="289"/>
                    <a:pt x="749" y="289"/>
                  </a:cubicBezTo>
                  <a:cubicBezTo>
                    <a:pt x="743" y="330"/>
                    <a:pt x="720" y="355"/>
                    <a:pt x="679" y="363"/>
                  </a:cubicBezTo>
                  <a:cubicBezTo>
                    <a:pt x="631" y="438"/>
                    <a:pt x="649" y="557"/>
                    <a:pt x="538" y="575"/>
                  </a:cubicBezTo>
                  <a:cubicBezTo>
                    <a:pt x="488" y="646"/>
                    <a:pt x="407" y="713"/>
                    <a:pt x="422" y="809"/>
                  </a:cubicBezTo>
                  <a:cubicBezTo>
                    <a:pt x="470" y="810"/>
                    <a:pt x="517" y="812"/>
                    <a:pt x="565" y="813"/>
                  </a:cubicBezTo>
                  <a:cubicBezTo>
                    <a:pt x="573" y="901"/>
                    <a:pt x="476" y="936"/>
                    <a:pt x="429" y="994"/>
                  </a:cubicBezTo>
                  <a:cubicBezTo>
                    <a:pt x="446" y="1041"/>
                    <a:pt x="461" y="1097"/>
                    <a:pt x="519" y="1104"/>
                  </a:cubicBezTo>
                  <a:cubicBezTo>
                    <a:pt x="602" y="1224"/>
                    <a:pt x="540" y="1384"/>
                    <a:pt x="565" y="1516"/>
                  </a:cubicBezTo>
                  <a:cubicBezTo>
                    <a:pt x="427" y="1684"/>
                    <a:pt x="665" y="1678"/>
                    <a:pt x="635" y="1799"/>
                  </a:cubicBezTo>
                  <a:cubicBezTo>
                    <a:pt x="614" y="1929"/>
                    <a:pt x="540" y="2048"/>
                    <a:pt x="521" y="2180"/>
                  </a:cubicBezTo>
                  <a:cubicBezTo>
                    <a:pt x="424" y="2287"/>
                    <a:pt x="228" y="2237"/>
                    <a:pt x="176" y="2398"/>
                  </a:cubicBezTo>
                  <a:cubicBezTo>
                    <a:pt x="41" y="2459"/>
                    <a:pt x="111" y="2537"/>
                    <a:pt x="169" y="2583"/>
                  </a:cubicBezTo>
                  <a:cubicBezTo>
                    <a:pt x="201" y="2683"/>
                    <a:pt x="119" y="2784"/>
                    <a:pt x="131" y="2882"/>
                  </a:cubicBezTo>
                  <a:cubicBezTo>
                    <a:pt x="118" y="2896"/>
                    <a:pt x="93" y="2923"/>
                    <a:pt x="80" y="2937"/>
                  </a:cubicBezTo>
                  <a:cubicBezTo>
                    <a:pt x="71" y="3076"/>
                    <a:pt x="63" y="3214"/>
                    <a:pt x="37" y="3349"/>
                  </a:cubicBezTo>
                  <a:cubicBezTo>
                    <a:pt x="96" y="3421"/>
                    <a:pt x="34" y="3491"/>
                    <a:pt x="0" y="3558"/>
                  </a:cubicBezTo>
                  <a:cubicBezTo>
                    <a:pt x="18" y="3560"/>
                    <a:pt x="53" y="3565"/>
                    <a:pt x="70" y="3567"/>
                  </a:cubicBezTo>
                  <a:cubicBezTo>
                    <a:pt x="70" y="3605"/>
                    <a:pt x="64" y="3641"/>
                    <a:pt x="53" y="3677"/>
                  </a:cubicBezTo>
                  <a:cubicBezTo>
                    <a:pt x="68" y="3891"/>
                    <a:pt x="290" y="4039"/>
                    <a:pt x="288" y="4260"/>
                  </a:cubicBezTo>
                  <a:cubicBezTo>
                    <a:pt x="386" y="4269"/>
                    <a:pt x="400" y="4385"/>
                    <a:pt x="456" y="4446"/>
                  </a:cubicBezTo>
                  <a:cubicBezTo>
                    <a:pt x="500" y="4525"/>
                    <a:pt x="569" y="4592"/>
                    <a:pt x="571" y="4688"/>
                  </a:cubicBezTo>
                  <a:cubicBezTo>
                    <a:pt x="621" y="4690"/>
                    <a:pt x="720" y="4694"/>
                    <a:pt x="770" y="4696"/>
                  </a:cubicBezTo>
                  <a:cubicBezTo>
                    <a:pt x="838" y="4791"/>
                    <a:pt x="895" y="4914"/>
                    <a:pt x="1016" y="4947"/>
                  </a:cubicBezTo>
                  <a:cubicBezTo>
                    <a:pt x="909" y="5091"/>
                    <a:pt x="1083" y="5096"/>
                    <a:pt x="1089" y="5187"/>
                  </a:cubicBezTo>
                  <a:cubicBezTo>
                    <a:pt x="1100" y="5298"/>
                    <a:pt x="1165" y="5394"/>
                    <a:pt x="1207" y="5495"/>
                  </a:cubicBezTo>
                  <a:cubicBezTo>
                    <a:pt x="1283" y="5522"/>
                    <a:pt x="1364" y="5577"/>
                    <a:pt x="1446" y="5545"/>
                  </a:cubicBezTo>
                  <a:cubicBezTo>
                    <a:pt x="1500" y="5524"/>
                    <a:pt x="1508" y="5608"/>
                    <a:pt x="1524" y="5641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0" name="Freeform 115">
              <a:extLst>
                <a:ext uri="{FF2B5EF4-FFF2-40B4-BE49-F238E27FC236}">
                  <a16:creationId xmlns:a16="http://schemas.microsoft.com/office/drawing/2014/main" xmlns="" id="{E8EC41D7-8D4F-4C22-9BEF-22C1EE5E1BA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928968" y="2639096"/>
              <a:ext cx="749300" cy="1406525"/>
            </a:xfrm>
            <a:custGeom>
              <a:avLst/>
              <a:gdLst>
                <a:gd name="T0" fmla="*/ 322930 w 2615"/>
                <a:gd name="T1" fmla="*/ 1362777 h 4919"/>
                <a:gd name="T2" fmla="*/ 362759 w 2615"/>
                <a:gd name="T3" fmla="*/ 1311594 h 4919"/>
                <a:gd name="T4" fmla="*/ 363905 w 2615"/>
                <a:gd name="T5" fmla="*/ 1143177 h 4919"/>
                <a:gd name="T6" fmla="*/ 394278 w 2615"/>
                <a:gd name="T7" fmla="*/ 1072550 h 4919"/>
                <a:gd name="T8" fmla="*/ 456457 w 2615"/>
                <a:gd name="T9" fmla="*/ 972472 h 4919"/>
                <a:gd name="T10" fmla="*/ 538121 w 2615"/>
                <a:gd name="T11" fmla="*/ 891266 h 4919"/>
                <a:gd name="T12" fmla="*/ 697723 w 2615"/>
                <a:gd name="T13" fmla="*/ 880115 h 4919"/>
                <a:gd name="T14" fmla="*/ 749300 w 2615"/>
                <a:gd name="T15" fmla="*/ 717988 h 4919"/>
                <a:gd name="T16" fmla="*/ 624655 w 2615"/>
                <a:gd name="T17" fmla="*/ 610476 h 4919"/>
                <a:gd name="T18" fmla="*/ 545571 w 2615"/>
                <a:gd name="T19" fmla="*/ 546998 h 4919"/>
                <a:gd name="T20" fmla="*/ 468492 w 2615"/>
                <a:gd name="T21" fmla="*/ 492956 h 4919"/>
                <a:gd name="T22" fmla="*/ 384822 w 2615"/>
                <a:gd name="T23" fmla="*/ 397167 h 4919"/>
                <a:gd name="T24" fmla="*/ 405166 w 2615"/>
                <a:gd name="T25" fmla="*/ 286509 h 4919"/>
                <a:gd name="T26" fmla="*/ 463620 w 2615"/>
                <a:gd name="T27" fmla="*/ 226462 h 4919"/>
                <a:gd name="T28" fmla="*/ 365051 w 2615"/>
                <a:gd name="T29" fmla="*/ 204159 h 4919"/>
                <a:gd name="T30" fmla="*/ 295422 w 2615"/>
                <a:gd name="T31" fmla="*/ 81206 h 4919"/>
                <a:gd name="T32" fmla="*/ 210606 w 2615"/>
                <a:gd name="T33" fmla="*/ 14583 h 4919"/>
                <a:gd name="T34" fmla="*/ 201724 w 2615"/>
                <a:gd name="T35" fmla="*/ 163556 h 4919"/>
                <a:gd name="T36" fmla="*/ 162754 w 2615"/>
                <a:gd name="T37" fmla="*/ 365714 h 4919"/>
                <a:gd name="T38" fmla="*/ 113183 w 2615"/>
                <a:gd name="T39" fmla="*/ 408318 h 4919"/>
                <a:gd name="T40" fmla="*/ 109171 w 2615"/>
                <a:gd name="T41" fmla="*/ 564726 h 4919"/>
                <a:gd name="T42" fmla="*/ 263329 w 2615"/>
                <a:gd name="T43" fmla="*/ 617624 h 4919"/>
                <a:gd name="T44" fmla="*/ 200864 w 2615"/>
                <a:gd name="T45" fmla="*/ 706265 h 4919"/>
                <a:gd name="T46" fmla="*/ 124645 w 2615"/>
                <a:gd name="T47" fmla="*/ 751443 h 4919"/>
                <a:gd name="T48" fmla="*/ 90260 w 2615"/>
                <a:gd name="T49" fmla="*/ 868105 h 4919"/>
                <a:gd name="T50" fmla="*/ 48712 w 2615"/>
                <a:gd name="T51" fmla="*/ 928438 h 4919"/>
                <a:gd name="T52" fmla="*/ 573 w 2615"/>
                <a:gd name="T53" fmla="*/ 981050 h 4919"/>
                <a:gd name="T54" fmla="*/ 101721 w 2615"/>
                <a:gd name="T55" fmla="*/ 1071121 h 4919"/>
                <a:gd name="T56" fmla="*/ 113183 w 2615"/>
                <a:gd name="T57" fmla="*/ 1051677 h 4919"/>
                <a:gd name="T58" fmla="*/ 170204 w 2615"/>
                <a:gd name="T59" fmla="*/ 1114583 h 4919"/>
                <a:gd name="T60" fmla="*/ 134387 w 2615"/>
                <a:gd name="T61" fmla="*/ 1215519 h 4919"/>
                <a:gd name="T62" fmla="*/ 124071 w 2615"/>
                <a:gd name="T63" fmla="*/ 1270991 h 4919"/>
                <a:gd name="T64" fmla="*/ 215191 w 2615"/>
                <a:gd name="T65" fmla="*/ 1371927 h 49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15"/>
                <a:gd name="T100" fmla="*/ 0 h 4919"/>
                <a:gd name="T101" fmla="*/ 2615 w 2615"/>
                <a:gd name="T102" fmla="*/ 4919 h 49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15" h="4919">
                  <a:moveTo>
                    <a:pt x="856" y="4905"/>
                  </a:moveTo>
                  <a:cubicBezTo>
                    <a:pt x="965" y="4919"/>
                    <a:pt x="1002" y="4746"/>
                    <a:pt x="1127" y="4766"/>
                  </a:cubicBezTo>
                  <a:cubicBezTo>
                    <a:pt x="1105" y="4725"/>
                    <a:pt x="1088" y="4683"/>
                    <a:pt x="1096" y="4636"/>
                  </a:cubicBezTo>
                  <a:cubicBezTo>
                    <a:pt x="1155" y="4629"/>
                    <a:pt x="1212" y="4612"/>
                    <a:pt x="1266" y="4587"/>
                  </a:cubicBezTo>
                  <a:cubicBezTo>
                    <a:pt x="1294" y="4458"/>
                    <a:pt x="1288" y="4313"/>
                    <a:pt x="1365" y="4199"/>
                  </a:cubicBezTo>
                  <a:cubicBezTo>
                    <a:pt x="1371" y="4117"/>
                    <a:pt x="1262" y="4081"/>
                    <a:pt x="1270" y="3998"/>
                  </a:cubicBezTo>
                  <a:cubicBezTo>
                    <a:pt x="1328" y="3987"/>
                    <a:pt x="1404" y="4014"/>
                    <a:pt x="1441" y="3954"/>
                  </a:cubicBezTo>
                  <a:cubicBezTo>
                    <a:pt x="1421" y="3886"/>
                    <a:pt x="1389" y="3822"/>
                    <a:pt x="1376" y="3751"/>
                  </a:cubicBezTo>
                  <a:cubicBezTo>
                    <a:pt x="1469" y="3728"/>
                    <a:pt x="1759" y="3766"/>
                    <a:pt x="1624" y="3536"/>
                  </a:cubicBezTo>
                  <a:cubicBezTo>
                    <a:pt x="1632" y="3487"/>
                    <a:pt x="1583" y="3450"/>
                    <a:pt x="1593" y="3401"/>
                  </a:cubicBezTo>
                  <a:cubicBezTo>
                    <a:pt x="1657" y="3345"/>
                    <a:pt x="1750" y="3343"/>
                    <a:pt x="1829" y="3317"/>
                  </a:cubicBezTo>
                  <a:cubicBezTo>
                    <a:pt x="1844" y="3250"/>
                    <a:pt x="1865" y="3185"/>
                    <a:pt x="1878" y="3117"/>
                  </a:cubicBezTo>
                  <a:cubicBezTo>
                    <a:pt x="2036" y="3217"/>
                    <a:pt x="2054" y="3030"/>
                    <a:pt x="2155" y="3007"/>
                  </a:cubicBezTo>
                  <a:cubicBezTo>
                    <a:pt x="2275" y="2977"/>
                    <a:pt x="2267" y="3215"/>
                    <a:pt x="2435" y="3078"/>
                  </a:cubicBezTo>
                  <a:cubicBezTo>
                    <a:pt x="2435" y="2890"/>
                    <a:pt x="2436" y="2703"/>
                    <a:pt x="2437" y="2515"/>
                  </a:cubicBezTo>
                  <a:lnTo>
                    <a:pt x="2615" y="2511"/>
                  </a:lnTo>
                  <a:lnTo>
                    <a:pt x="2608" y="2481"/>
                  </a:lnTo>
                  <a:cubicBezTo>
                    <a:pt x="2459" y="2373"/>
                    <a:pt x="2320" y="2252"/>
                    <a:pt x="2180" y="2135"/>
                  </a:cubicBezTo>
                  <a:cubicBezTo>
                    <a:pt x="2106" y="2088"/>
                    <a:pt x="2010" y="2235"/>
                    <a:pt x="1967" y="2100"/>
                  </a:cubicBezTo>
                  <a:cubicBezTo>
                    <a:pt x="1900" y="2059"/>
                    <a:pt x="1847" y="1982"/>
                    <a:pt x="1904" y="1913"/>
                  </a:cubicBezTo>
                  <a:cubicBezTo>
                    <a:pt x="1892" y="1880"/>
                    <a:pt x="1878" y="1848"/>
                    <a:pt x="1864" y="1816"/>
                  </a:cubicBezTo>
                  <a:cubicBezTo>
                    <a:pt x="1771" y="1818"/>
                    <a:pt x="1725" y="1731"/>
                    <a:pt x="1635" y="1724"/>
                  </a:cubicBezTo>
                  <a:cubicBezTo>
                    <a:pt x="1545" y="1647"/>
                    <a:pt x="1440" y="1591"/>
                    <a:pt x="1346" y="1520"/>
                  </a:cubicBezTo>
                  <a:cubicBezTo>
                    <a:pt x="1341" y="1477"/>
                    <a:pt x="1340" y="1433"/>
                    <a:pt x="1343" y="1389"/>
                  </a:cubicBezTo>
                  <a:cubicBezTo>
                    <a:pt x="1391" y="1381"/>
                    <a:pt x="1448" y="1389"/>
                    <a:pt x="1479" y="1343"/>
                  </a:cubicBezTo>
                  <a:cubicBezTo>
                    <a:pt x="1512" y="1221"/>
                    <a:pt x="1402" y="1122"/>
                    <a:pt x="1414" y="1002"/>
                  </a:cubicBezTo>
                  <a:cubicBezTo>
                    <a:pt x="1431" y="999"/>
                    <a:pt x="1464" y="993"/>
                    <a:pt x="1480" y="990"/>
                  </a:cubicBezTo>
                  <a:cubicBezTo>
                    <a:pt x="1515" y="940"/>
                    <a:pt x="1583" y="841"/>
                    <a:pt x="1618" y="792"/>
                  </a:cubicBezTo>
                  <a:cubicBezTo>
                    <a:pt x="1582" y="758"/>
                    <a:pt x="1547" y="723"/>
                    <a:pt x="1512" y="690"/>
                  </a:cubicBezTo>
                  <a:cubicBezTo>
                    <a:pt x="1432" y="703"/>
                    <a:pt x="1353" y="711"/>
                    <a:pt x="1274" y="714"/>
                  </a:cubicBezTo>
                  <a:cubicBezTo>
                    <a:pt x="1227" y="582"/>
                    <a:pt x="1065" y="439"/>
                    <a:pt x="1164" y="293"/>
                  </a:cubicBezTo>
                  <a:cubicBezTo>
                    <a:pt x="1119" y="292"/>
                    <a:pt x="1075" y="289"/>
                    <a:pt x="1031" y="284"/>
                  </a:cubicBezTo>
                  <a:cubicBezTo>
                    <a:pt x="995" y="246"/>
                    <a:pt x="953" y="211"/>
                    <a:pt x="948" y="155"/>
                  </a:cubicBezTo>
                  <a:cubicBezTo>
                    <a:pt x="869" y="213"/>
                    <a:pt x="748" y="142"/>
                    <a:pt x="735" y="51"/>
                  </a:cubicBezTo>
                  <a:cubicBezTo>
                    <a:pt x="632" y="0"/>
                    <a:pt x="735" y="231"/>
                    <a:pt x="679" y="290"/>
                  </a:cubicBezTo>
                  <a:cubicBezTo>
                    <a:pt x="700" y="383"/>
                    <a:pt x="714" y="478"/>
                    <a:pt x="704" y="572"/>
                  </a:cubicBezTo>
                  <a:cubicBezTo>
                    <a:pt x="670" y="674"/>
                    <a:pt x="617" y="777"/>
                    <a:pt x="638" y="890"/>
                  </a:cubicBezTo>
                  <a:cubicBezTo>
                    <a:pt x="763" y="1087"/>
                    <a:pt x="438" y="1082"/>
                    <a:pt x="568" y="1279"/>
                  </a:cubicBezTo>
                  <a:cubicBezTo>
                    <a:pt x="566" y="1304"/>
                    <a:pt x="563" y="1354"/>
                    <a:pt x="561" y="1379"/>
                  </a:cubicBezTo>
                  <a:cubicBezTo>
                    <a:pt x="514" y="1416"/>
                    <a:pt x="456" y="1460"/>
                    <a:pt x="395" y="1428"/>
                  </a:cubicBezTo>
                  <a:cubicBezTo>
                    <a:pt x="345" y="1532"/>
                    <a:pt x="345" y="1653"/>
                    <a:pt x="361" y="1764"/>
                  </a:cubicBezTo>
                  <a:cubicBezTo>
                    <a:pt x="438" y="1803"/>
                    <a:pt x="456" y="1927"/>
                    <a:pt x="381" y="1975"/>
                  </a:cubicBezTo>
                  <a:cubicBezTo>
                    <a:pt x="335" y="2007"/>
                    <a:pt x="358" y="2074"/>
                    <a:pt x="358" y="2120"/>
                  </a:cubicBezTo>
                  <a:cubicBezTo>
                    <a:pt x="514" y="2263"/>
                    <a:pt x="736" y="2146"/>
                    <a:pt x="919" y="2160"/>
                  </a:cubicBezTo>
                  <a:cubicBezTo>
                    <a:pt x="928" y="2272"/>
                    <a:pt x="894" y="2468"/>
                    <a:pt x="712" y="2375"/>
                  </a:cubicBezTo>
                  <a:cubicBezTo>
                    <a:pt x="709" y="2399"/>
                    <a:pt x="704" y="2446"/>
                    <a:pt x="701" y="2470"/>
                  </a:cubicBezTo>
                  <a:cubicBezTo>
                    <a:pt x="643" y="2476"/>
                    <a:pt x="605" y="2521"/>
                    <a:pt x="590" y="2574"/>
                  </a:cubicBezTo>
                  <a:cubicBezTo>
                    <a:pt x="542" y="2601"/>
                    <a:pt x="489" y="2617"/>
                    <a:pt x="435" y="2628"/>
                  </a:cubicBezTo>
                  <a:cubicBezTo>
                    <a:pt x="427" y="2669"/>
                    <a:pt x="403" y="2692"/>
                    <a:pt x="363" y="2699"/>
                  </a:cubicBezTo>
                  <a:cubicBezTo>
                    <a:pt x="326" y="2808"/>
                    <a:pt x="326" y="2924"/>
                    <a:pt x="315" y="3036"/>
                  </a:cubicBezTo>
                  <a:cubicBezTo>
                    <a:pt x="223" y="3023"/>
                    <a:pt x="255" y="3119"/>
                    <a:pt x="244" y="3176"/>
                  </a:cubicBezTo>
                  <a:cubicBezTo>
                    <a:pt x="198" y="3179"/>
                    <a:pt x="173" y="3203"/>
                    <a:pt x="170" y="3247"/>
                  </a:cubicBezTo>
                  <a:cubicBezTo>
                    <a:pt x="115" y="3252"/>
                    <a:pt x="54" y="3249"/>
                    <a:pt x="68" y="3323"/>
                  </a:cubicBezTo>
                  <a:cubicBezTo>
                    <a:pt x="74" y="3374"/>
                    <a:pt x="0" y="3381"/>
                    <a:pt x="2" y="3431"/>
                  </a:cubicBezTo>
                  <a:cubicBezTo>
                    <a:pt x="11" y="3518"/>
                    <a:pt x="144" y="3514"/>
                    <a:pt x="152" y="3602"/>
                  </a:cubicBezTo>
                  <a:cubicBezTo>
                    <a:pt x="202" y="3638"/>
                    <a:pt x="304" y="3710"/>
                    <a:pt x="355" y="3746"/>
                  </a:cubicBezTo>
                  <a:lnTo>
                    <a:pt x="384" y="3748"/>
                  </a:lnTo>
                  <a:cubicBezTo>
                    <a:pt x="387" y="3731"/>
                    <a:pt x="392" y="3696"/>
                    <a:pt x="395" y="3678"/>
                  </a:cubicBezTo>
                  <a:cubicBezTo>
                    <a:pt x="418" y="3679"/>
                    <a:pt x="466" y="3681"/>
                    <a:pt x="489" y="3682"/>
                  </a:cubicBezTo>
                  <a:cubicBezTo>
                    <a:pt x="562" y="3737"/>
                    <a:pt x="500" y="3855"/>
                    <a:pt x="594" y="3898"/>
                  </a:cubicBezTo>
                  <a:cubicBezTo>
                    <a:pt x="595" y="4001"/>
                    <a:pt x="608" y="4100"/>
                    <a:pt x="599" y="4202"/>
                  </a:cubicBezTo>
                  <a:cubicBezTo>
                    <a:pt x="552" y="4210"/>
                    <a:pt x="496" y="4203"/>
                    <a:pt x="469" y="4251"/>
                  </a:cubicBezTo>
                  <a:cubicBezTo>
                    <a:pt x="430" y="4308"/>
                    <a:pt x="369" y="4234"/>
                    <a:pt x="319" y="4240"/>
                  </a:cubicBezTo>
                  <a:cubicBezTo>
                    <a:pt x="293" y="4336"/>
                    <a:pt x="375" y="4388"/>
                    <a:pt x="433" y="4445"/>
                  </a:cubicBezTo>
                  <a:cubicBezTo>
                    <a:pt x="500" y="4466"/>
                    <a:pt x="634" y="4508"/>
                    <a:pt x="701" y="4528"/>
                  </a:cubicBezTo>
                  <a:cubicBezTo>
                    <a:pt x="720" y="4617"/>
                    <a:pt x="738" y="4710"/>
                    <a:pt x="751" y="4798"/>
                  </a:cubicBezTo>
                  <a:cubicBezTo>
                    <a:pt x="785" y="4834"/>
                    <a:pt x="821" y="4870"/>
                    <a:pt x="856" y="4905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" name="Freeform 116">
              <a:extLst>
                <a:ext uri="{FF2B5EF4-FFF2-40B4-BE49-F238E27FC236}">
                  <a16:creationId xmlns:a16="http://schemas.microsoft.com/office/drawing/2014/main" xmlns="" id="{059D40DF-0A88-4E87-A691-409CA3458D7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20744" y="2829596"/>
              <a:ext cx="1087437" cy="1385887"/>
            </a:xfrm>
            <a:custGeom>
              <a:avLst/>
              <a:gdLst>
                <a:gd name="T0" fmla="*/ 301128 w 3799"/>
                <a:gd name="T1" fmla="*/ 1383307 h 4834"/>
                <a:gd name="T2" fmla="*/ 339198 w 3799"/>
                <a:gd name="T3" fmla="*/ 1385027 h 4834"/>
                <a:gd name="T4" fmla="*/ 329752 w 3799"/>
                <a:gd name="T5" fmla="*/ 1346036 h 4834"/>
                <a:gd name="T6" fmla="*/ 387001 w 3799"/>
                <a:gd name="T7" fmla="*/ 1311633 h 4834"/>
                <a:gd name="T8" fmla="*/ 372402 w 3799"/>
                <a:gd name="T9" fmla="*/ 1266335 h 4834"/>
                <a:gd name="T10" fmla="*/ 396733 w 3799"/>
                <a:gd name="T11" fmla="*/ 1231071 h 4834"/>
                <a:gd name="T12" fmla="*/ 393012 w 3799"/>
                <a:gd name="T13" fmla="*/ 1195234 h 4834"/>
                <a:gd name="T14" fmla="*/ 451405 w 3799"/>
                <a:gd name="T15" fmla="*/ 1101485 h 4834"/>
                <a:gd name="T16" fmla="*/ 518672 w 3799"/>
                <a:gd name="T17" fmla="*/ 1099191 h 4834"/>
                <a:gd name="T18" fmla="*/ 551876 w 3799"/>
                <a:gd name="T19" fmla="*/ 1100911 h 4834"/>
                <a:gd name="T20" fmla="*/ 580214 w 3799"/>
                <a:gd name="T21" fmla="*/ 1089443 h 4834"/>
                <a:gd name="T22" fmla="*/ 640326 w 3799"/>
                <a:gd name="T23" fmla="*/ 987953 h 4834"/>
                <a:gd name="T24" fmla="*/ 662939 w 3799"/>
                <a:gd name="T25" fmla="*/ 958424 h 4834"/>
                <a:gd name="T26" fmla="*/ 613705 w 3799"/>
                <a:gd name="T27" fmla="*/ 938928 h 4834"/>
                <a:gd name="T28" fmla="*/ 613705 w 3799"/>
                <a:gd name="T29" fmla="*/ 770065 h 4834"/>
                <a:gd name="T30" fmla="*/ 645478 w 3799"/>
                <a:gd name="T31" fmla="*/ 720466 h 4834"/>
                <a:gd name="T32" fmla="*/ 675820 w 3799"/>
                <a:gd name="T33" fmla="*/ 690650 h 4834"/>
                <a:gd name="T34" fmla="*/ 720187 w 3799"/>
                <a:gd name="T35" fmla="*/ 663414 h 4834"/>
                <a:gd name="T36" fmla="*/ 747094 w 3799"/>
                <a:gd name="T37" fmla="*/ 598907 h 4834"/>
                <a:gd name="T38" fmla="*/ 775718 w 3799"/>
                <a:gd name="T39" fmla="*/ 525800 h 4834"/>
                <a:gd name="T40" fmla="*/ 846134 w 3799"/>
                <a:gd name="T41" fmla="*/ 545295 h 4834"/>
                <a:gd name="T42" fmla="*/ 891933 w 3799"/>
                <a:gd name="T43" fmla="*/ 532681 h 4834"/>
                <a:gd name="T44" fmla="*/ 922561 w 3799"/>
                <a:gd name="T45" fmla="*/ 482222 h 4834"/>
                <a:gd name="T46" fmla="*/ 943171 w 3799"/>
                <a:gd name="T47" fmla="*/ 431764 h 4834"/>
                <a:gd name="T48" fmla="*/ 946319 w 3799"/>
                <a:gd name="T49" fmla="*/ 293576 h 4834"/>
                <a:gd name="T50" fmla="*/ 984390 w 3799"/>
                <a:gd name="T51" fmla="*/ 291283 h 4834"/>
                <a:gd name="T52" fmla="*/ 991546 w 3799"/>
                <a:gd name="T53" fmla="*/ 269781 h 4834"/>
                <a:gd name="T54" fmla="*/ 1018452 w 3799"/>
                <a:gd name="T55" fmla="*/ 163417 h 4834"/>
                <a:gd name="T56" fmla="*/ 1028185 w 3799"/>
                <a:gd name="T57" fmla="*/ 152809 h 4834"/>
                <a:gd name="T58" fmla="*/ 1087437 w 3799"/>
                <a:gd name="T59" fmla="*/ 150515 h 4834"/>
                <a:gd name="T60" fmla="*/ 1063965 w 3799"/>
                <a:gd name="T61" fmla="*/ 123566 h 4834"/>
                <a:gd name="T62" fmla="*/ 1062248 w 3799"/>
                <a:gd name="T63" fmla="*/ 92603 h 4834"/>
                <a:gd name="T64" fmla="*/ 1047363 w 3799"/>
                <a:gd name="T65" fmla="*/ 49598 h 4834"/>
                <a:gd name="T66" fmla="*/ 1057381 w 3799"/>
                <a:gd name="T67" fmla="*/ 0 h 4834"/>
                <a:gd name="T68" fmla="*/ 997270 w 3799"/>
                <a:gd name="T69" fmla="*/ 1147 h 4834"/>
                <a:gd name="T70" fmla="*/ 872469 w 3799"/>
                <a:gd name="T71" fmla="*/ 149082 h 4834"/>
                <a:gd name="T72" fmla="*/ 807491 w 3799"/>
                <a:gd name="T73" fmla="*/ 214448 h 4834"/>
                <a:gd name="T74" fmla="*/ 747380 w 3799"/>
                <a:gd name="T75" fmla="*/ 305904 h 4834"/>
                <a:gd name="T76" fmla="*/ 715894 w 3799"/>
                <a:gd name="T77" fmla="*/ 335721 h 4834"/>
                <a:gd name="T78" fmla="*/ 681545 w 3799"/>
                <a:gd name="T79" fmla="*/ 412555 h 4834"/>
                <a:gd name="T80" fmla="*/ 563899 w 3799"/>
                <a:gd name="T81" fmla="*/ 517486 h 4834"/>
                <a:gd name="T82" fmla="*/ 503501 w 3799"/>
                <a:gd name="T83" fmla="*/ 568231 h 4834"/>
                <a:gd name="T84" fmla="*/ 443390 w 3799"/>
                <a:gd name="T85" fmla="*/ 609515 h 4834"/>
                <a:gd name="T86" fmla="*/ 417629 w 3799"/>
                <a:gd name="T87" fmla="*/ 643345 h 4834"/>
                <a:gd name="T88" fmla="*/ 376410 w 3799"/>
                <a:gd name="T89" fmla="*/ 694664 h 4834"/>
                <a:gd name="T90" fmla="*/ 246169 w 3799"/>
                <a:gd name="T91" fmla="*/ 876429 h 4834"/>
                <a:gd name="T92" fmla="*/ 160582 w 3799"/>
                <a:gd name="T93" fmla="*/ 902518 h 4834"/>
                <a:gd name="T94" fmla="*/ 99613 w 3799"/>
                <a:gd name="T95" fmla="*/ 932334 h 4834"/>
                <a:gd name="T96" fmla="*/ 67267 w 3799"/>
                <a:gd name="T97" fmla="*/ 970752 h 4834"/>
                <a:gd name="T98" fmla="*/ 6870 w 3799"/>
                <a:gd name="T99" fmla="*/ 991394 h 4834"/>
                <a:gd name="T100" fmla="*/ 0 w 3799"/>
                <a:gd name="T101" fmla="*/ 1079409 h 4834"/>
                <a:gd name="T102" fmla="*/ 57821 w 3799"/>
                <a:gd name="T103" fmla="*/ 1181186 h 4834"/>
                <a:gd name="T104" fmla="*/ 99899 w 3799"/>
                <a:gd name="T105" fmla="*/ 1180040 h 4834"/>
                <a:gd name="T106" fmla="*/ 166021 w 3799"/>
                <a:gd name="T107" fmla="*/ 1204982 h 4834"/>
                <a:gd name="T108" fmla="*/ 168311 w 3799"/>
                <a:gd name="T109" fmla="*/ 1252860 h 4834"/>
                <a:gd name="T110" fmla="*/ 265061 w 3799"/>
                <a:gd name="T111" fmla="*/ 1327688 h 4834"/>
                <a:gd name="T112" fmla="*/ 301128 w 3799"/>
                <a:gd name="T113" fmla="*/ 1383307 h 48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99"/>
                <a:gd name="T172" fmla="*/ 0 h 4834"/>
                <a:gd name="T173" fmla="*/ 3799 w 3799"/>
                <a:gd name="T174" fmla="*/ 4834 h 48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99" h="4834">
                  <a:moveTo>
                    <a:pt x="1052" y="4825"/>
                  </a:moveTo>
                  <a:cubicBezTo>
                    <a:pt x="1096" y="4832"/>
                    <a:pt x="1140" y="4834"/>
                    <a:pt x="1185" y="4831"/>
                  </a:cubicBezTo>
                  <a:cubicBezTo>
                    <a:pt x="1163" y="4789"/>
                    <a:pt x="1143" y="4745"/>
                    <a:pt x="1152" y="4695"/>
                  </a:cubicBezTo>
                  <a:cubicBezTo>
                    <a:pt x="1233" y="4686"/>
                    <a:pt x="1334" y="4668"/>
                    <a:pt x="1352" y="4575"/>
                  </a:cubicBezTo>
                  <a:cubicBezTo>
                    <a:pt x="1402" y="4506"/>
                    <a:pt x="1254" y="4486"/>
                    <a:pt x="1301" y="4417"/>
                  </a:cubicBezTo>
                  <a:cubicBezTo>
                    <a:pt x="1338" y="4382"/>
                    <a:pt x="1366" y="4341"/>
                    <a:pt x="1386" y="4294"/>
                  </a:cubicBezTo>
                  <a:cubicBezTo>
                    <a:pt x="1380" y="4254"/>
                    <a:pt x="1347" y="4210"/>
                    <a:pt x="1373" y="4169"/>
                  </a:cubicBezTo>
                  <a:cubicBezTo>
                    <a:pt x="1432" y="4055"/>
                    <a:pt x="1504" y="3949"/>
                    <a:pt x="1577" y="3842"/>
                  </a:cubicBezTo>
                  <a:cubicBezTo>
                    <a:pt x="1652" y="3856"/>
                    <a:pt x="1758" y="3924"/>
                    <a:pt x="1812" y="3834"/>
                  </a:cubicBezTo>
                  <a:cubicBezTo>
                    <a:pt x="1839" y="3784"/>
                    <a:pt x="1892" y="3830"/>
                    <a:pt x="1928" y="3840"/>
                  </a:cubicBezTo>
                  <a:cubicBezTo>
                    <a:pt x="1961" y="3828"/>
                    <a:pt x="1994" y="3815"/>
                    <a:pt x="2027" y="3800"/>
                  </a:cubicBezTo>
                  <a:cubicBezTo>
                    <a:pt x="2007" y="3653"/>
                    <a:pt x="2097" y="3494"/>
                    <a:pt x="2237" y="3446"/>
                  </a:cubicBezTo>
                  <a:cubicBezTo>
                    <a:pt x="2242" y="3391"/>
                    <a:pt x="2242" y="3332"/>
                    <a:pt x="2316" y="3343"/>
                  </a:cubicBezTo>
                  <a:cubicBezTo>
                    <a:pt x="2296" y="3262"/>
                    <a:pt x="2207" y="3283"/>
                    <a:pt x="2144" y="3275"/>
                  </a:cubicBezTo>
                  <a:cubicBezTo>
                    <a:pt x="2106" y="3080"/>
                    <a:pt x="2122" y="2882"/>
                    <a:pt x="2144" y="2686"/>
                  </a:cubicBezTo>
                  <a:cubicBezTo>
                    <a:pt x="2233" y="2685"/>
                    <a:pt x="2230" y="2577"/>
                    <a:pt x="2255" y="2513"/>
                  </a:cubicBezTo>
                  <a:cubicBezTo>
                    <a:pt x="2317" y="2506"/>
                    <a:pt x="2314" y="2437"/>
                    <a:pt x="2361" y="2409"/>
                  </a:cubicBezTo>
                  <a:cubicBezTo>
                    <a:pt x="2415" y="2382"/>
                    <a:pt x="2462" y="2342"/>
                    <a:pt x="2516" y="2314"/>
                  </a:cubicBezTo>
                  <a:cubicBezTo>
                    <a:pt x="2554" y="2242"/>
                    <a:pt x="2592" y="2169"/>
                    <a:pt x="2610" y="2089"/>
                  </a:cubicBezTo>
                  <a:cubicBezTo>
                    <a:pt x="2680" y="2024"/>
                    <a:pt x="2688" y="1922"/>
                    <a:pt x="2710" y="1834"/>
                  </a:cubicBezTo>
                  <a:cubicBezTo>
                    <a:pt x="2754" y="1892"/>
                    <a:pt x="2983" y="1754"/>
                    <a:pt x="2956" y="1902"/>
                  </a:cubicBezTo>
                  <a:cubicBezTo>
                    <a:pt x="3014" y="1914"/>
                    <a:pt x="3066" y="1884"/>
                    <a:pt x="3116" y="1858"/>
                  </a:cubicBezTo>
                  <a:cubicBezTo>
                    <a:pt x="3146" y="1796"/>
                    <a:pt x="3170" y="1729"/>
                    <a:pt x="3223" y="1682"/>
                  </a:cubicBezTo>
                  <a:cubicBezTo>
                    <a:pt x="3233" y="1616"/>
                    <a:pt x="3229" y="1544"/>
                    <a:pt x="3295" y="1506"/>
                  </a:cubicBezTo>
                  <a:cubicBezTo>
                    <a:pt x="3273" y="1348"/>
                    <a:pt x="3270" y="1184"/>
                    <a:pt x="3306" y="1024"/>
                  </a:cubicBezTo>
                  <a:cubicBezTo>
                    <a:pt x="3350" y="1022"/>
                    <a:pt x="3395" y="1020"/>
                    <a:pt x="3439" y="1016"/>
                  </a:cubicBezTo>
                  <a:cubicBezTo>
                    <a:pt x="3445" y="997"/>
                    <a:pt x="3458" y="959"/>
                    <a:pt x="3464" y="941"/>
                  </a:cubicBezTo>
                  <a:cubicBezTo>
                    <a:pt x="3384" y="763"/>
                    <a:pt x="3649" y="749"/>
                    <a:pt x="3558" y="570"/>
                  </a:cubicBezTo>
                  <a:cubicBezTo>
                    <a:pt x="3566" y="561"/>
                    <a:pt x="3584" y="542"/>
                    <a:pt x="3592" y="533"/>
                  </a:cubicBezTo>
                  <a:cubicBezTo>
                    <a:pt x="3644" y="531"/>
                    <a:pt x="3747" y="527"/>
                    <a:pt x="3799" y="525"/>
                  </a:cubicBezTo>
                  <a:cubicBezTo>
                    <a:pt x="3785" y="484"/>
                    <a:pt x="3744" y="463"/>
                    <a:pt x="3717" y="431"/>
                  </a:cubicBezTo>
                  <a:cubicBezTo>
                    <a:pt x="3674" y="408"/>
                    <a:pt x="3712" y="359"/>
                    <a:pt x="3711" y="323"/>
                  </a:cubicBezTo>
                  <a:cubicBezTo>
                    <a:pt x="3695" y="273"/>
                    <a:pt x="3677" y="223"/>
                    <a:pt x="3659" y="173"/>
                  </a:cubicBezTo>
                  <a:cubicBezTo>
                    <a:pt x="3643" y="111"/>
                    <a:pt x="3683" y="58"/>
                    <a:pt x="3694" y="0"/>
                  </a:cubicBezTo>
                  <a:cubicBezTo>
                    <a:pt x="3629" y="42"/>
                    <a:pt x="3550" y="42"/>
                    <a:pt x="3484" y="4"/>
                  </a:cubicBezTo>
                  <a:cubicBezTo>
                    <a:pt x="3378" y="208"/>
                    <a:pt x="3155" y="317"/>
                    <a:pt x="3048" y="520"/>
                  </a:cubicBezTo>
                  <a:cubicBezTo>
                    <a:pt x="2970" y="594"/>
                    <a:pt x="2894" y="669"/>
                    <a:pt x="2821" y="748"/>
                  </a:cubicBezTo>
                  <a:cubicBezTo>
                    <a:pt x="2785" y="874"/>
                    <a:pt x="2695" y="972"/>
                    <a:pt x="2611" y="1067"/>
                  </a:cubicBezTo>
                  <a:cubicBezTo>
                    <a:pt x="2591" y="1117"/>
                    <a:pt x="2557" y="1163"/>
                    <a:pt x="2501" y="1171"/>
                  </a:cubicBezTo>
                  <a:cubicBezTo>
                    <a:pt x="2493" y="1275"/>
                    <a:pt x="2402" y="1338"/>
                    <a:pt x="2381" y="1439"/>
                  </a:cubicBezTo>
                  <a:cubicBezTo>
                    <a:pt x="2237" y="1554"/>
                    <a:pt x="2135" y="1717"/>
                    <a:pt x="1970" y="1805"/>
                  </a:cubicBezTo>
                  <a:cubicBezTo>
                    <a:pt x="1912" y="1878"/>
                    <a:pt x="1840" y="1937"/>
                    <a:pt x="1759" y="1982"/>
                  </a:cubicBezTo>
                  <a:cubicBezTo>
                    <a:pt x="1712" y="2059"/>
                    <a:pt x="1622" y="2084"/>
                    <a:pt x="1549" y="2126"/>
                  </a:cubicBezTo>
                  <a:cubicBezTo>
                    <a:pt x="1503" y="2154"/>
                    <a:pt x="1505" y="2216"/>
                    <a:pt x="1459" y="2244"/>
                  </a:cubicBezTo>
                  <a:cubicBezTo>
                    <a:pt x="1380" y="2271"/>
                    <a:pt x="1319" y="2337"/>
                    <a:pt x="1315" y="2423"/>
                  </a:cubicBezTo>
                  <a:cubicBezTo>
                    <a:pt x="1174" y="2640"/>
                    <a:pt x="1060" y="2885"/>
                    <a:pt x="860" y="3057"/>
                  </a:cubicBezTo>
                  <a:cubicBezTo>
                    <a:pt x="766" y="3104"/>
                    <a:pt x="664" y="3132"/>
                    <a:pt x="561" y="3148"/>
                  </a:cubicBezTo>
                  <a:cubicBezTo>
                    <a:pt x="508" y="3216"/>
                    <a:pt x="418" y="3212"/>
                    <a:pt x="348" y="3252"/>
                  </a:cubicBezTo>
                  <a:cubicBezTo>
                    <a:pt x="302" y="3292"/>
                    <a:pt x="299" y="3365"/>
                    <a:pt x="235" y="3386"/>
                  </a:cubicBezTo>
                  <a:cubicBezTo>
                    <a:pt x="167" y="3417"/>
                    <a:pt x="103" y="3514"/>
                    <a:pt x="24" y="3458"/>
                  </a:cubicBezTo>
                  <a:cubicBezTo>
                    <a:pt x="20" y="3563"/>
                    <a:pt x="34" y="3666"/>
                    <a:pt x="0" y="3765"/>
                  </a:cubicBezTo>
                  <a:cubicBezTo>
                    <a:pt x="77" y="3878"/>
                    <a:pt x="136" y="4002"/>
                    <a:pt x="202" y="4120"/>
                  </a:cubicBezTo>
                  <a:cubicBezTo>
                    <a:pt x="247" y="4101"/>
                    <a:pt x="311" y="4066"/>
                    <a:pt x="349" y="4116"/>
                  </a:cubicBezTo>
                  <a:cubicBezTo>
                    <a:pt x="408" y="4182"/>
                    <a:pt x="496" y="4198"/>
                    <a:pt x="580" y="4203"/>
                  </a:cubicBezTo>
                  <a:cubicBezTo>
                    <a:pt x="608" y="4258"/>
                    <a:pt x="634" y="4316"/>
                    <a:pt x="588" y="4370"/>
                  </a:cubicBezTo>
                  <a:cubicBezTo>
                    <a:pt x="806" y="4279"/>
                    <a:pt x="807" y="4541"/>
                    <a:pt x="926" y="4631"/>
                  </a:cubicBezTo>
                  <a:cubicBezTo>
                    <a:pt x="961" y="4700"/>
                    <a:pt x="992" y="4773"/>
                    <a:pt x="1052" y="4825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19">
              <a:extLst>
                <a:ext uri="{FF2B5EF4-FFF2-40B4-BE49-F238E27FC236}">
                  <a16:creationId xmlns:a16="http://schemas.microsoft.com/office/drawing/2014/main" xmlns="" id="{66A3283C-7D0F-473C-9873-3C034CCFB4C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20555" y="2423196"/>
              <a:ext cx="1454150" cy="1647825"/>
            </a:xfrm>
            <a:custGeom>
              <a:avLst/>
              <a:gdLst>
                <a:gd name="T0" fmla="*/ 311235 w 5074"/>
                <a:gd name="T1" fmla="*/ 1639523 h 5756"/>
                <a:gd name="T2" fmla="*/ 595531 w 5074"/>
                <a:gd name="T3" fmla="*/ 1610895 h 5756"/>
                <a:gd name="T4" fmla="*/ 640525 w 5074"/>
                <a:gd name="T5" fmla="*/ 1504399 h 5756"/>
                <a:gd name="T6" fmla="*/ 740831 w 5074"/>
                <a:gd name="T7" fmla="*/ 1352098 h 5756"/>
                <a:gd name="T8" fmla="*/ 806460 w 5074"/>
                <a:gd name="T9" fmla="*/ 1256767 h 5756"/>
                <a:gd name="T10" fmla="*/ 902181 w 5074"/>
                <a:gd name="T11" fmla="*/ 1149985 h 5756"/>
                <a:gd name="T12" fmla="*/ 948035 w 5074"/>
                <a:gd name="T13" fmla="*/ 1075552 h 5756"/>
                <a:gd name="T14" fmla="*/ 951187 w 5074"/>
                <a:gd name="T15" fmla="*/ 926401 h 5756"/>
                <a:gd name="T16" fmla="*/ 1004493 w 5074"/>
                <a:gd name="T17" fmla="*/ 828779 h 5756"/>
                <a:gd name="T18" fmla="*/ 1055505 w 5074"/>
                <a:gd name="T19" fmla="*/ 706538 h 5756"/>
                <a:gd name="T20" fmla="*/ 1119414 w 5074"/>
                <a:gd name="T21" fmla="*/ 595175 h 5756"/>
                <a:gd name="T22" fmla="*/ 1145494 w 5074"/>
                <a:gd name="T23" fmla="*/ 403654 h 5756"/>
                <a:gd name="T24" fmla="*/ 1234337 w 5074"/>
                <a:gd name="T25" fmla="*/ 431710 h 5756"/>
                <a:gd name="T26" fmla="*/ 1292801 w 5074"/>
                <a:gd name="T27" fmla="*/ 388481 h 5756"/>
                <a:gd name="T28" fmla="*/ 1333783 w 5074"/>
                <a:gd name="T29" fmla="*/ 338955 h 5756"/>
                <a:gd name="T30" fmla="*/ 1363015 w 5074"/>
                <a:gd name="T31" fmla="*/ 277691 h 5756"/>
                <a:gd name="T32" fmla="*/ 1434089 w 5074"/>
                <a:gd name="T33" fmla="*/ 187513 h 5756"/>
                <a:gd name="T34" fmla="*/ 1396259 w 5074"/>
                <a:gd name="T35" fmla="*/ 66417 h 5756"/>
                <a:gd name="T36" fmla="*/ 1244081 w 5074"/>
                <a:gd name="T37" fmla="*/ 148579 h 5756"/>
                <a:gd name="T38" fmla="*/ 1124573 w 5074"/>
                <a:gd name="T39" fmla="*/ 271679 h 5756"/>
                <a:gd name="T40" fmla="*/ 893296 w 5074"/>
                <a:gd name="T41" fmla="*/ 485244 h 5756"/>
                <a:gd name="T42" fmla="*/ 745990 w 5074"/>
                <a:gd name="T43" fmla="*/ 548798 h 5756"/>
                <a:gd name="T44" fmla="*/ 689245 w 5074"/>
                <a:gd name="T45" fmla="*/ 635254 h 5756"/>
                <a:gd name="T46" fmla="*/ 743411 w 5074"/>
                <a:gd name="T47" fmla="*/ 797575 h 5756"/>
                <a:gd name="T48" fmla="*/ 735386 w 5074"/>
                <a:gd name="T49" fmla="*/ 994249 h 5756"/>
                <a:gd name="T50" fmla="*/ 670617 w 5074"/>
                <a:gd name="T51" fmla="*/ 1090725 h 5756"/>
                <a:gd name="T52" fmla="*/ 422718 w 5074"/>
                <a:gd name="T53" fmla="*/ 1277379 h 5756"/>
                <a:gd name="T54" fmla="*/ 296619 w 5074"/>
                <a:gd name="T55" fmla="*/ 1332918 h 5756"/>
                <a:gd name="T56" fmla="*/ 164502 w 5074"/>
                <a:gd name="T57" fmla="*/ 1403915 h 5756"/>
                <a:gd name="T58" fmla="*/ 130684 w 5074"/>
                <a:gd name="T59" fmla="*/ 1490085 h 5756"/>
                <a:gd name="T60" fmla="*/ 24647 w 5074"/>
                <a:gd name="T61" fmla="*/ 1576541 h 5756"/>
                <a:gd name="T62" fmla="*/ 149599 w 5074"/>
                <a:gd name="T63" fmla="*/ 1585989 h 5756"/>
                <a:gd name="T64" fmla="*/ 224685 w 5074"/>
                <a:gd name="T65" fmla="*/ 1642099 h 5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74"/>
                <a:gd name="T100" fmla="*/ 0 h 5756"/>
                <a:gd name="T101" fmla="*/ 5074 w 5074"/>
                <a:gd name="T102" fmla="*/ 5756 h 5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74" h="5756">
                  <a:moveTo>
                    <a:pt x="784" y="5736"/>
                  </a:moveTo>
                  <a:cubicBezTo>
                    <a:pt x="882" y="5730"/>
                    <a:pt x="989" y="5756"/>
                    <a:pt x="1086" y="5727"/>
                  </a:cubicBezTo>
                  <a:cubicBezTo>
                    <a:pt x="1227" y="5692"/>
                    <a:pt x="1374" y="5717"/>
                    <a:pt x="1517" y="5699"/>
                  </a:cubicBezTo>
                  <a:cubicBezTo>
                    <a:pt x="1701" y="5650"/>
                    <a:pt x="1898" y="5696"/>
                    <a:pt x="2078" y="5627"/>
                  </a:cubicBezTo>
                  <a:cubicBezTo>
                    <a:pt x="2068" y="5516"/>
                    <a:pt x="2147" y="5432"/>
                    <a:pt x="2164" y="5327"/>
                  </a:cubicBezTo>
                  <a:cubicBezTo>
                    <a:pt x="2202" y="5318"/>
                    <a:pt x="2226" y="5294"/>
                    <a:pt x="2235" y="5255"/>
                  </a:cubicBezTo>
                  <a:cubicBezTo>
                    <a:pt x="2314" y="5219"/>
                    <a:pt x="2391" y="5180"/>
                    <a:pt x="2467" y="5138"/>
                  </a:cubicBezTo>
                  <a:cubicBezTo>
                    <a:pt x="2460" y="4988"/>
                    <a:pt x="2584" y="4873"/>
                    <a:pt x="2585" y="4723"/>
                  </a:cubicBezTo>
                  <a:cubicBezTo>
                    <a:pt x="2628" y="4678"/>
                    <a:pt x="2692" y="4664"/>
                    <a:pt x="2747" y="4638"/>
                  </a:cubicBezTo>
                  <a:cubicBezTo>
                    <a:pt x="2740" y="4552"/>
                    <a:pt x="2731" y="4441"/>
                    <a:pt x="2814" y="4390"/>
                  </a:cubicBezTo>
                  <a:cubicBezTo>
                    <a:pt x="2861" y="4341"/>
                    <a:pt x="2949" y="4386"/>
                    <a:pt x="2996" y="4324"/>
                  </a:cubicBezTo>
                  <a:cubicBezTo>
                    <a:pt x="3059" y="4224"/>
                    <a:pt x="3216" y="4178"/>
                    <a:pt x="3148" y="4017"/>
                  </a:cubicBezTo>
                  <a:cubicBezTo>
                    <a:pt x="3208" y="3948"/>
                    <a:pt x="3352" y="3993"/>
                    <a:pt x="3257" y="3809"/>
                  </a:cubicBezTo>
                  <a:cubicBezTo>
                    <a:pt x="3270" y="3796"/>
                    <a:pt x="3296" y="3770"/>
                    <a:pt x="3308" y="3757"/>
                  </a:cubicBezTo>
                  <a:cubicBezTo>
                    <a:pt x="3258" y="3674"/>
                    <a:pt x="3315" y="3591"/>
                    <a:pt x="3338" y="3509"/>
                  </a:cubicBezTo>
                  <a:cubicBezTo>
                    <a:pt x="3333" y="3419"/>
                    <a:pt x="3313" y="3328"/>
                    <a:pt x="3319" y="3236"/>
                  </a:cubicBezTo>
                  <a:cubicBezTo>
                    <a:pt x="3337" y="3179"/>
                    <a:pt x="3373" y="3129"/>
                    <a:pt x="3411" y="3084"/>
                  </a:cubicBezTo>
                  <a:cubicBezTo>
                    <a:pt x="3437" y="3019"/>
                    <a:pt x="3441" y="2935"/>
                    <a:pt x="3505" y="2895"/>
                  </a:cubicBezTo>
                  <a:cubicBezTo>
                    <a:pt x="3537" y="2872"/>
                    <a:pt x="3604" y="2863"/>
                    <a:pt x="3598" y="2811"/>
                  </a:cubicBezTo>
                  <a:cubicBezTo>
                    <a:pt x="3589" y="2686"/>
                    <a:pt x="3713" y="2601"/>
                    <a:pt x="3683" y="2468"/>
                  </a:cubicBezTo>
                  <a:cubicBezTo>
                    <a:pt x="3699" y="2441"/>
                    <a:pt x="3731" y="2387"/>
                    <a:pt x="3748" y="2360"/>
                  </a:cubicBezTo>
                  <a:cubicBezTo>
                    <a:pt x="3842" y="2298"/>
                    <a:pt x="3883" y="2185"/>
                    <a:pt x="3906" y="2079"/>
                  </a:cubicBezTo>
                  <a:cubicBezTo>
                    <a:pt x="3862" y="1977"/>
                    <a:pt x="3768" y="1889"/>
                    <a:pt x="3827" y="1763"/>
                  </a:cubicBezTo>
                  <a:cubicBezTo>
                    <a:pt x="3820" y="1620"/>
                    <a:pt x="3889" y="1495"/>
                    <a:pt x="3997" y="1410"/>
                  </a:cubicBezTo>
                  <a:cubicBezTo>
                    <a:pt x="4096" y="1377"/>
                    <a:pt x="4198" y="1366"/>
                    <a:pt x="4304" y="1365"/>
                  </a:cubicBezTo>
                  <a:cubicBezTo>
                    <a:pt x="4305" y="1413"/>
                    <a:pt x="4306" y="1461"/>
                    <a:pt x="4307" y="1508"/>
                  </a:cubicBezTo>
                  <a:lnTo>
                    <a:pt x="4333" y="1499"/>
                  </a:lnTo>
                  <a:cubicBezTo>
                    <a:pt x="4353" y="1421"/>
                    <a:pt x="4446" y="1394"/>
                    <a:pt x="4511" y="1357"/>
                  </a:cubicBezTo>
                  <a:cubicBezTo>
                    <a:pt x="4515" y="1315"/>
                    <a:pt x="4520" y="1273"/>
                    <a:pt x="4524" y="1231"/>
                  </a:cubicBezTo>
                  <a:cubicBezTo>
                    <a:pt x="4552" y="1184"/>
                    <a:pt x="4607" y="1193"/>
                    <a:pt x="4654" y="1184"/>
                  </a:cubicBezTo>
                  <a:cubicBezTo>
                    <a:pt x="4657" y="1141"/>
                    <a:pt x="4661" y="1099"/>
                    <a:pt x="4666" y="1056"/>
                  </a:cubicBezTo>
                  <a:cubicBezTo>
                    <a:pt x="4696" y="1027"/>
                    <a:pt x="4726" y="999"/>
                    <a:pt x="4756" y="970"/>
                  </a:cubicBezTo>
                  <a:cubicBezTo>
                    <a:pt x="4764" y="902"/>
                    <a:pt x="4775" y="834"/>
                    <a:pt x="4807" y="771"/>
                  </a:cubicBezTo>
                  <a:cubicBezTo>
                    <a:pt x="4856" y="742"/>
                    <a:pt x="4955" y="684"/>
                    <a:pt x="5004" y="655"/>
                  </a:cubicBezTo>
                  <a:cubicBezTo>
                    <a:pt x="5018" y="572"/>
                    <a:pt x="5074" y="486"/>
                    <a:pt x="5027" y="402"/>
                  </a:cubicBezTo>
                  <a:cubicBezTo>
                    <a:pt x="5014" y="322"/>
                    <a:pt x="4961" y="237"/>
                    <a:pt x="4872" y="232"/>
                  </a:cubicBezTo>
                  <a:cubicBezTo>
                    <a:pt x="4724" y="201"/>
                    <a:pt x="4652" y="0"/>
                    <a:pt x="4488" y="28"/>
                  </a:cubicBezTo>
                  <a:cubicBezTo>
                    <a:pt x="4369" y="164"/>
                    <a:pt x="4420" y="367"/>
                    <a:pt x="4341" y="519"/>
                  </a:cubicBezTo>
                  <a:cubicBezTo>
                    <a:pt x="4298" y="597"/>
                    <a:pt x="4295" y="696"/>
                    <a:pt x="4228" y="758"/>
                  </a:cubicBezTo>
                  <a:cubicBezTo>
                    <a:pt x="4151" y="857"/>
                    <a:pt x="4011" y="865"/>
                    <a:pt x="3924" y="949"/>
                  </a:cubicBezTo>
                  <a:cubicBezTo>
                    <a:pt x="3815" y="1087"/>
                    <a:pt x="3701" y="1221"/>
                    <a:pt x="3596" y="1362"/>
                  </a:cubicBezTo>
                  <a:cubicBezTo>
                    <a:pt x="3446" y="1486"/>
                    <a:pt x="3286" y="1597"/>
                    <a:pt x="3117" y="1695"/>
                  </a:cubicBezTo>
                  <a:cubicBezTo>
                    <a:pt x="3044" y="1753"/>
                    <a:pt x="2940" y="1724"/>
                    <a:pt x="2864" y="1689"/>
                  </a:cubicBezTo>
                  <a:cubicBezTo>
                    <a:pt x="2782" y="1770"/>
                    <a:pt x="2716" y="1879"/>
                    <a:pt x="2603" y="1917"/>
                  </a:cubicBezTo>
                  <a:cubicBezTo>
                    <a:pt x="2533" y="1930"/>
                    <a:pt x="2504" y="2012"/>
                    <a:pt x="2536" y="2071"/>
                  </a:cubicBezTo>
                  <a:cubicBezTo>
                    <a:pt x="2521" y="2138"/>
                    <a:pt x="2484" y="2217"/>
                    <a:pt x="2405" y="2219"/>
                  </a:cubicBezTo>
                  <a:cubicBezTo>
                    <a:pt x="2441" y="2321"/>
                    <a:pt x="2514" y="2412"/>
                    <a:pt x="2516" y="2525"/>
                  </a:cubicBezTo>
                  <a:cubicBezTo>
                    <a:pt x="2583" y="2601"/>
                    <a:pt x="2571" y="2697"/>
                    <a:pt x="2594" y="2786"/>
                  </a:cubicBezTo>
                  <a:cubicBezTo>
                    <a:pt x="2608" y="2935"/>
                    <a:pt x="2662" y="3084"/>
                    <a:pt x="2645" y="3234"/>
                  </a:cubicBezTo>
                  <a:cubicBezTo>
                    <a:pt x="2616" y="3313"/>
                    <a:pt x="2588" y="3392"/>
                    <a:pt x="2566" y="3473"/>
                  </a:cubicBezTo>
                  <a:cubicBezTo>
                    <a:pt x="2512" y="3527"/>
                    <a:pt x="2456" y="3583"/>
                    <a:pt x="2441" y="3661"/>
                  </a:cubicBezTo>
                  <a:cubicBezTo>
                    <a:pt x="2439" y="3728"/>
                    <a:pt x="2381" y="3765"/>
                    <a:pt x="2340" y="3810"/>
                  </a:cubicBezTo>
                  <a:cubicBezTo>
                    <a:pt x="2314" y="3855"/>
                    <a:pt x="2270" y="3780"/>
                    <a:pt x="2234" y="3809"/>
                  </a:cubicBezTo>
                  <a:cubicBezTo>
                    <a:pt x="1979" y="4025"/>
                    <a:pt x="1723" y="4239"/>
                    <a:pt x="1475" y="4462"/>
                  </a:cubicBezTo>
                  <a:cubicBezTo>
                    <a:pt x="1317" y="4614"/>
                    <a:pt x="1320" y="4363"/>
                    <a:pt x="1208" y="4405"/>
                  </a:cubicBezTo>
                  <a:cubicBezTo>
                    <a:pt x="1117" y="4468"/>
                    <a:pt x="1131" y="4600"/>
                    <a:pt x="1035" y="4656"/>
                  </a:cubicBezTo>
                  <a:cubicBezTo>
                    <a:pt x="1005" y="4739"/>
                    <a:pt x="919" y="4707"/>
                    <a:pt x="857" y="4723"/>
                  </a:cubicBezTo>
                  <a:cubicBezTo>
                    <a:pt x="820" y="4829"/>
                    <a:pt x="694" y="4959"/>
                    <a:pt x="574" y="4904"/>
                  </a:cubicBezTo>
                  <a:cubicBezTo>
                    <a:pt x="543" y="4935"/>
                    <a:pt x="510" y="4962"/>
                    <a:pt x="467" y="4973"/>
                  </a:cubicBezTo>
                  <a:cubicBezTo>
                    <a:pt x="464" y="5031"/>
                    <a:pt x="459" y="5147"/>
                    <a:pt x="456" y="5205"/>
                  </a:cubicBezTo>
                  <a:cubicBezTo>
                    <a:pt x="381" y="5260"/>
                    <a:pt x="293" y="5298"/>
                    <a:pt x="225" y="5361"/>
                  </a:cubicBezTo>
                  <a:cubicBezTo>
                    <a:pt x="204" y="5429"/>
                    <a:pt x="148" y="5477"/>
                    <a:pt x="86" y="5507"/>
                  </a:cubicBezTo>
                  <a:cubicBezTo>
                    <a:pt x="61" y="5552"/>
                    <a:pt x="25" y="5590"/>
                    <a:pt x="0" y="5634"/>
                  </a:cubicBezTo>
                  <a:cubicBezTo>
                    <a:pt x="179" y="5634"/>
                    <a:pt x="337" y="5482"/>
                    <a:pt x="522" y="5540"/>
                  </a:cubicBezTo>
                  <a:cubicBezTo>
                    <a:pt x="586" y="5584"/>
                    <a:pt x="659" y="5605"/>
                    <a:pt x="738" y="5604"/>
                  </a:cubicBezTo>
                  <a:cubicBezTo>
                    <a:pt x="745" y="5651"/>
                    <a:pt x="740" y="5705"/>
                    <a:pt x="784" y="573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20">
              <a:extLst>
                <a:ext uri="{FF2B5EF4-FFF2-40B4-BE49-F238E27FC236}">
                  <a16:creationId xmlns:a16="http://schemas.microsoft.com/office/drawing/2014/main" xmlns="" id="{BB9E7066-885D-4DE7-9998-F327F87D94C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17744" y="4244057"/>
              <a:ext cx="346075" cy="312738"/>
            </a:xfrm>
            <a:custGeom>
              <a:avLst/>
              <a:gdLst>
                <a:gd name="T0" fmla="*/ 166207 w 1216"/>
                <a:gd name="T1" fmla="*/ 310177 h 1099"/>
                <a:gd name="T2" fmla="*/ 204913 w 1216"/>
                <a:gd name="T3" fmla="*/ 289973 h 1099"/>
                <a:gd name="T4" fmla="*/ 183283 w 1216"/>
                <a:gd name="T5" fmla="*/ 210294 h 1099"/>
                <a:gd name="T6" fmla="*/ 181576 w 1216"/>
                <a:gd name="T7" fmla="*/ 176715 h 1099"/>
                <a:gd name="T8" fmla="*/ 218004 w 1216"/>
                <a:gd name="T9" fmla="*/ 174439 h 1099"/>
                <a:gd name="T10" fmla="*/ 285455 w 1216"/>
                <a:gd name="T11" fmla="*/ 209441 h 1099"/>
                <a:gd name="T12" fmla="*/ 307085 w 1216"/>
                <a:gd name="T13" fmla="*/ 229360 h 1099"/>
                <a:gd name="T14" fmla="*/ 346075 w 1216"/>
                <a:gd name="T15" fmla="*/ 229929 h 1099"/>
                <a:gd name="T16" fmla="*/ 324161 w 1216"/>
                <a:gd name="T17" fmla="*/ 150820 h 1099"/>
                <a:gd name="T18" fmla="*/ 305377 w 1216"/>
                <a:gd name="T19" fmla="*/ 159357 h 1099"/>
                <a:gd name="T20" fmla="*/ 215728 w 1216"/>
                <a:gd name="T21" fmla="*/ 98175 h 1099"/>
                <a:gd name="T22" fmla="*/ 221704 w 1216"/>
                <a:gd name="T23" fmla="*/ 61751 h 1099"/>
                <a:gd name="T24" fmla="*/ 201213 w 1216"/>
                <a:gd name="T25" fmla="*/ 33294 h 1099"/>
                <a:gd name="T26" fmla="*/ 173037 w 1216"/>
                <a:gd name="T27" fmla="*/ 0 h 1099"/>
                <a:gd name="T28" fmla="*/ 131770 w 1216"/>
                <a:gd name="T29" fmla="*/ 26180 h 1099"/>
                <a:gd name="T30" fmla="*/ 134047 w 1216"/>
                <a:gd name="T31" fmla="*/ 59759 h 1099"/>
                <a:gd name="T32" fmla="*/ 112987 w 1216"/>
                <a:gd name="T33" fmla="*/ 98175 h 1099"/>
                <a:gd name="T34" fmla="*/ 55213 w 1216"/>
                <a:gd name="T35" fmla="*/ 100167 h 1099"/>
                <a:gd name="T36" fmla="*/ 24760 w 1216"/>
                <a:gd name="T37" fmla="*/ 160780 h 1099"/>
                <a:gd name="T38" fmla="*/ 7400 w 1216"/>
                <a:gd name="T39" fmla="*/ 207449 h 1099"/>
                <a:gd name="T40" fmla="*/ 31306 w 1216"/>
                <a:gd name="T41" fmla="*/ 252979 h 1099"/>
                <a:gd name="T42" fmla="*/ 64889 w 1216"/>
                <a:gd name="T43" fmla="*/ 250987 h 1099"/>
                <a:gd name="T44" fmla="*/ 103310 w 1216"/>
                <a:gd name="T45" fmla="*/ 260662 h 1099"/>
                <a:gd name="T46" fmla="*/ 116402 w 1216"/>
                <a:gd name="T47" fmla="*/ 200904 h 1099"/>
                <a:gd name="T48" fmla="*/ 143724 w 1216"/>
                <a:gd name="T49" fmla="*/ 200334 h 1099"/>
                <a:gd name="T50" fmla="*/ 166207 w 1216"/>
                <a:gd name="T51" fmla="*/ 310177 h 10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16"/>
                <a:gd name="T79" fmla="*/ 0 h 1099"/>
                <a:gd name="T80" fmla="*/ 1216 w 1216"/>
                <a:gd name="T81" fmla="*/ 1099 h 10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16" h="1099">
                  <a:moveTo>
                    <a:pt x="584" y="1090"/>
                  </a:moveTo>
                  <a:cubicBezTo>
                    <a:pt x="638" y="1099"/>
                    <a:pt x="720" y="1090"/>
                    <a:pt x="720" y="1019"/>
                  </a:cubicBezTo>
                  <a:cubicBezTo>
                    <a:pt x="748" y="902"/>
                    <a:pt x="522" y="900"/>
                    <a:pt x="644" y="739"/>
                  </a:cubicBezTo>
                  <a:cubicBezTo>
                    <a:pt x="638" y="702"/>
                    <a:pt x="591" y="650"/>
                    <a:pt x="638" y="621"/>
                  </a:cubicBezTo>
                  <a:cubicBezTo>
                    <a:pt x="667" y="577"/>
                    <a:pt x="725" y="607"/>
                    <a:pt x="766" y="613"/>
                  </a:cubicBezTo>
                  <a:cubicBezTo>
                    <a:pt x="966" y="494"/>
                    <a:pt x="890" y="732"/>
                    <a:pt x="1003" y="736"/>
                  </a:cubicBezTo>
                  <a:cubicBezTo>
                    <a:pt x="1056" y="730"/>
                    <a:pt x="1081" y="753"/>
                    <a:pt x="1079" y="806"/>
                  </a:cubicBezTo>
                  <a:cubicBezTo>
                    <a:pt x="1124" y="810"/>
                    <a:pt x="1170" y="810"/>
                    <a:pt x="1216" y="808"/>
                  </a:cubicBezTo>
                  <a:cubicBezTo>
                    <a:pt x="1198" y="713"/>
                    <a:pt x="1146" y="627"/>
                    <a:pt x="1139" y="530"/>
                  </a:cubicBezTo>
                  <a:cubicBezTo>
                    <a:pt x="1122" y="537"/>
                    <a:pt x="1089" y="553"/>
                    <a:pt x="1073" y="560"/>
                  </a:cubicBezTo>
                  <a:cubicBezTo>
                    <a:pt x="959" y="504"/>
                    <a:pt x="873" y="403"/>
                    <a:pt x="758" y="345"/>
                  </a:cubicBezTo>
                  <a:cubicBezTo>
                    <a:pt x="749" y="301"/>
                    <a:pt x="768" y="259"/>
                    <a:pt x="779" y="217"/>
                  </a:cubicBezTo>
                  <a:cubicBezTo>
                    <a:pt x="752" y="186"/>
                    <a:pt x="727" y="153"/>
                    <a:pt x="707" y="117"/>
                  </a:cubicBezTo>
                  <a:cubicBezTo>
                    <a:pt x="657" y="93"/>
                    <a:pt x="605" y="62"/>
                    <a:pt x="608" y="0"/>
                  </a:cubicBezTo>
                  <a:cubicBezTo>
                    <a:pt x="555" y="23"/>
                    <a:pt x="502" y="49"/>
                    <a:pt x="463" y="92"/>
                  </a:cubicBezTo>
                  <a:cubicBezTo>
                    <a:pt x="412" y="120"/>
                    <a:pt x="461" y="174"/>
                    <a:pt x="471" y="210"/>
                  </a:cubicBezTo>
                  <a:cubicBezTo>
                    <a:pt x="454" y="259"/>
                    <a:pt x="431" y="306"/>
                    <a:pt x="397" y="345"/>
                  </a:cubicBezTo>
                  <a:cubicBezTo>
                    <a:pt x="346" y="347"/>
                    <a:pt x="244" y="351"/>
                    <a:pt x="194" y="352"/>
                  </a:cubicBezTo>
                  <a:cubicBezTo>
                    <a:pt x="255" y="462"/>
                    <a:pt x="184" y="563"/>
                    <a:pt x="87" y="565"/>
                  </a:cubicBezTo>
                  <a:cubicBezTo>
                    <a:pt x="3" y="569"/>
                    <a:pt x="0" y="671"/>
                    <a:pt x="26" y="729"/>
                  </a:cubicBezTo>
                  <a:cubicBezTo>
                    <a:pt x="54" y="782"/>
                    <a:pt x="77" y="839"/>
                    <a:pt x="110" y="889"/>
                  </a:cubicBezTo>
                  <a:cubicBezTo>
                    <a:pt x="132" y="945"/>
                    <a:pt x="192" y="889"/>
                    <a:pt x="228" y="882"/>
                  </a:cubicBezTo>
                  <a:cubicBezTo>
                    <a:pt x="277" y="874"/>
                    <a:pt x="315" y="915"/>
                    <a:pt x="363" y="916"/>
                  </a:cubicBezTo>
                  <a:cubicBezTo>
                    <a:pt x="363" y="843"/>
                    <a:pt x="378" y="773"/>
                    <a:pt x="409" y="706"/>
                  </a:cubicBezTo>
                  <a:cubicBezTo>
                    <a:pt x="433" y="706"/>
                    <a:pt x="481" y="705"/>
                    <a:pt x="505" y="704"/>
                  </a:cubicBezTo>
                  <a:cubicBezTo>
                    <a:pt x="533" y="833"/>
                    <a:pt x="564" y="960"/>
                    <a:pt x="584" y="1090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121">
              <a:extLst>
                <a:ext uri="{FF2B5EF4-FFF2-40B4-BE49-F238E27FC236}">
                  <a16:creationId xmlns:a16="http://schemas.microsoft.com/office/drawing/2014/main" xmlns="" id="{72DB1234-4C9F-4DD7-A975-82F2FA15DC3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622455" y="4413921"/>
              <a:ext cx="1182688" cy="942975"/>
            </a:xfrm>
            <a:custGeom>
              <a:avLst/>
              <a:gdLst>
                <a:gd name="T0" fmla="*/ 1173243 w 4132"/>
                <a:gd name="T1" fmla="*/ 906552 h 3288"/>
                <a:gd name="T2" fmla="*/ 1162079 w 4132"/>
                <a:gd name="T3" fmla="*/ 786673 h 3288"/>
                <a:gd name="T4" fmla="*/ 1155210 w 4132"/>
                <a:gd name="T5" fmla="*/ 738779 h 3288"/>
                <a:gd name="T6" fmla="*/ 1102831 w 4132"/>
                <a:gd name="T7" fmla="*/ 689737 h 3288"/>
                <a:gd name="T8" fmla="*/ 1026694 w 4132"/>
                <a:gd name="T9" fmla="*/ 583623 h 3288"/>
                <a:gd name="T10" fmla="*/ 1065335 w 4132"/>
                <a:gd name="T11" fmla="*/ 523397 h 3288"/>
                <a:gd name="T12" fmla="*/ 992061 w 4132"/>
                <a:gd name="T13" fmla="*/ 448257 h 3288"/>
                <a:gd name="T14" fmla="*/ 792561 w 4132"/>
                <a:gd name="T15" fmla="*/ 393767 h 3288"/>
                <a:gd name="T16" fmla="*/ 752203 w 4132"/>
                <a:gd name="T17" fmla="*/ 313465 h 3288"/>
                <a:gd name="T18" fmla="*/ 814028 w 4132"/>
                <a:gd name="T19" fmla="*/ 262415 h 3288"/>
                <a:gd name="T20" fmla="*/ 845227 w 4132"/>
                <a:gd name="T21" fmla="*/ 173510 h 3288"/>
                <a:gd name="T22" fmla="*/ 860969 w 4132"/>
                <a:gd name="T23" fmla="*/ 113283 h 3288"/>
                <a:gd name="T24" fmla="*/ 723581 w 4132"/>
                <a:gd name="T25" fmla="*/ 10038 h 3288"/>
                <a:gd name="T26" fmla="*/ 630557 w 4132"/>
                <a:gd name="T27" fmla="*/ 80302 h 3288"/>
                <a:gd name="T28" fmla="*/ 570736 w 4132"/>
                <a:gd name="T29" fmla="*/ 191291 h 3288"/>
                <a:gd name="T30" fmla="*/ 461111 w 4132"/>
                <a:gd name="T31" fmla="*/ 188997 h 3288"/>
                <a:gd name="T32" fmla="*/ 328588 w 4132"/>
                <a:gd name="T33" fmla="*/ 120166 h 3288"/>
                <a:gd name="T34" fmla="*/ 250162 w 4132"/>
                <a:gd name="T35" fmla="*/ 133645 h 3288"/>
                <a:gd name="T36" fmla="*/ 173739 w 4132"/>
                <a:gd name="T37" fmla="*/ 209359 h 3288"/>
                <a:gd name="T38" fmla="*/ 48372 w 4132"/>
                <a:gd name="T39" fmla="*/ 355910 h 3288"/>
                <a:gd name="T40" fmla="*/ 5438 w 4132"/>
                <a:gd name="T41" fmla="*/ 445963 h 3288"/>
                <a:gd name="T42" fmla="*/ 129088 w 4132"/>
                <a:gd name="T43" fmla="*/ 512212 h 3288"/>
                <a:gd name="T44" fmla="*/ 153417 w 4132"/>
                <a:gd name="T45" fmla="*/ 578174 h 3288"/>
                <a:gd name="T46" fmla="*/ 224974 w 4132"/>
                <a:gd name="T47" fmla="*/ 618326 h 3288"/>
                <a:gd name="T48" fmla="*/ 279071 w 4132"/>
                <a:gd name="T49" fmla="*/ 618039 h 3288"/>
                <a:gd name="T50" fmla="*/ 389840 w 4132"/>
                <a:gd name="T51" fmla="*/ 515367 h 3288"/>
                <a:gd name="T52" fmla="*/ 428481 w 4132"/>
                <a:gd name="T53" fmla="*/ 545767 h 3288"/>
                <a:gd name="T54" fmla="*/ 438213 w 4132"/>
                <a:gd name="T55" fmla="*/ 618612 h 3288"/>
                <a:gd name="T56" fmla="*/ 548410 w 4132"/>
                <a:gd name="T57" fmla="*/ 708665 h 3288"/>
                <a:gd name="T58" fmla="*/ 573884 w 4132"/>
                <a:gd name="T59" fmla="*/ 700348 h 3288"/>
                <a:gd name="T60" fmla="*/ 638858 w 4132"/>
                <a:gd name="T61" fmla="*/ 675397 h 3288"/>
                <a:gd name="T62" fmla="*/ 704403 w 4132"/>
                <a:gd name="T63" fmla="*/ 653027 h 3288"/>
                <a:gd name="T64" fmla="*/ 770235 w 4132"/>
                <a:gd name="T65" fmla="*/ 669088 h 3288"/>
                <a:gd name="T66" fmla="*/ 815459 w 4132"/>
                <a:gd name="T67" fmla="*/ 704650 h 3288"/>
                <a:gd name="T68" fmla="*/ 893313 w 4132"/>
                <a:gd name="T69" fmla="*/ 817360 h 3288"/>
                <a:gd name="T70" fmla="*/ 853814 w 4132"/>
                <a:gd name="T71" fmla="*/ 857798 h 3288"/>
                <a:gd name="T72" fmla="*/ 973742 w 4132"/>
                <a:gd name="T73" fmla="*/ 829692 h 3288"/>
                <a:gd name="T74" fmla="*/ 1057321 w 4132"/>
                <a:gd name="T75" fmla="*/ 887337 h 3288"/>
                <a:gd name="T76" fmla="*/ 1116569 w 4132"/>
                <a:gd name="T77" fmla="*/ 940394 h 32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32"/>
                <a:gd name="T118" fmla="*/ 0 h 3288"/>
                <a:gd name="T119" fmla="*/ 4132 w 4132"/>
                <a:gd name="T120" fmla="*/ 3288 h 32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32" h="3288">
                  <a:moveTo>
                    <a:pt x="3901" y="3279"/>
                  </a:moveTo>
                  <a:cubicBezTo>
                    <a:pt x="3990" y="3288"/>
                    <a:pt x="4017" y="3176"/>
                    <a:pt x="4099" y="3161"/>
                  </a:cubicBezTo>
                  <a:cubicBezTo>
                    <a:pt x="4107" y="3144"/>
                    <a:pt x="4124" y="3111"/>
                    <a:pt x="4132" y="3094"/>
                  </a:cubicBezTo>
                  <a:cubicBezTo>
                    <a:pt x="4099" y="2979"/>
                    <a:pt x="4054" y="2866"/>
                    <a:pt x="4060" y="2743"/>
                  </a:cubicBezTo>
                  <a:cubicBezTo>
                    <a:pt x="4065" y="2700"/>
                    <a:pt x="4003" y="2687"/>
                    <a:pt x="4005" y="2643"/>
                  </a:cubicBezTo>
                  <a:cubicBezTo>
                    <a:pt x="4013" y="2626"/>
                    <a:pt x="4028" y="2593"/>
                    <a:pt x="4036" y="2576"/>
                  </a:cubicBezTo>
                  <a:cubicBezTo>
                    <a:pt x="4012" y="2574"/>
                    <a:pt x="3963" y="2569"/>
                    <a:pt x="3939" y="2566"/>
                  </a:cubicBezTo>
                  <a:cubicBezTo>
                    <a:pt x="3880" y="2528"/>
                    <a:pt x="3914" y="2441"/>
                    <a:pt x="3853" y="2405"/>
                  </a:cubicBezTo>
                  <a:cubicBezTo>
                    <a:pt x="3749" y="2331"/>
                    <a:pt x="3773" y="2169"/>
                    <a:pt x="3658" y="2106"/>
                  </a:cubicBezTo>
                  <a:cubicBezTo>
                    <a:pt x="3640" y="2088"/>
                    <a:pt x="3605" y="2053"/>
                    <a:pt x="3587" y="2035"/>
                  </a:cubicBezTo>
                  <a:cubicBezTo>
                    <a:pt x="3551" y="1973"/>
                    <a:pt x="3650" y="1956"/>
                    <a:pt x="3646" y="1901"/>
                  </a:cubicBezTo>
                  <a:cubicBezTo>
                    <a:pt x="3642" y="1847"/>
                    <a:pt x="3667" y="1822"/>
                    <a:pt x="3722" y="1825"/>
                  </a:cubicBezTo>
                  <a:cubicBezTo>
                    <a:pt x="3671" y="1768"/>
                    <a:pt x="3634" y="1701"/>
                    <a:pt x="3604" y="1631"/>
                  </a:cubicBezTo>
                  <a:cubicBezTo>
                    <a:pt x="3558" y="1608"/>
                    <a:pt x="3513" y="1585"/>
                    <a:pt x="3466" y="1563"/>
                  </a:cubicBezTo>
                  <a:cubicBezTo>
                    <a:pt x="3253" y="1616"/>
                    <a:pt x="3067" y="1456"/>
                    <a:pt x="2900" y="1349"/>
                  </a:cubicBezTo>
                  <a:cubicBezTo>
                    <a:pt x="2855" y="1322"/>
                    <a:pt x="2817" y="1388"/>
                    <a:pt x="2769" y="1373"/>
                  </a:cubicBezTo>
                  <a:cubicBezTo>
                    <a:pt x="2720" y="1355"/>
                    <a:pt x="2672" y="1330"/>
                    <a:pt x="2631" y="1297"/>
                  </a:cubicBezTo>
                  <a:cubicBezTo>
                    <a:pt x="2630" y="1246"/>
                    <a:pt x="2628" y="1144"/>
                    <a:pt x="2628" y="1093"/>
                  </a:cubicBezTo>
                  <a:cubicBezTo>
                    <a:pt x="2679" y="1055"/>
                    <a:pt x="2899" y="1151"/>
                    <a:pt x="2909" y="1021"/>
                  </a:cubicBezTo>
                  <a:cubicBezTo>
                    <a:pt x="2914" y="970"/>
                    <a:pt x="2833" y="967"/>
                    <a:pt x="2844" y="915"/>
                  </a:cubicBezTo>
                  <a:cubicBezTo>
                    <a:pt x="2865" y="861"/>
                    <a:pt x="2874" y="804"/>
                    <a:pt x="2885" y="747"/>
                  </a:cubicBezTo>
                  <a:cubicBezTo>
                    <a:pt x="2932" y="712"/>
                    <a:pt x="2947" y="661"/>
                    <a:pt x="2953" y="605"/>
                  </a:cubicBezTo>
                  <a:cubicBezTo>
                    <a:pt x="2996" y="588"/>
                    <a:pt x="3039" y="570"/>
                    <a:pt x="3083" y="555"/>
                  </a:cubicBezTo>
                  <a:cubicBezTo>
                    <a:pt x="3085" y="495"/>
                    <a:pt x="3049" y="436"/>
                    <a:pt x="3008" y="395"/>
                  </a:cubicBezTo>
                  <a:cubicBezTo>
                    <a:pt x="2877" y="363"/>
                    <a:pt x="2747" y="315"/>
                    <a:pt x="2634" y="241"/>
                  </a:cubicBezTo>
                  <a:cubicBezTo>
                    <a:pt x="2620" y="170"/>
                    <a:pt x="2606" y="61"/>
                    <a:pt x="2528" y="35"/>
                  </a:cubicBezTo>
                  <a:cubicBezTo>
                    <a:pt x="2515" y="73"/>
                    <a:pt x="2506" y="147"/>
                    <a:pt x="2450" y="138"/>
                  </a:cubicBezTo>
                  <a:cubicBezTo>
                    <a:pt x="2327" y="124"/>
                    <a:pt x="2076" y="0"/>
                    <a:pt x="2203" y="280"/>
                  </a:cubicBezTo>
                  <a:cubicBezTo>
                    <a:pt x="2189" y="354"/>
                    <a:pt x="2253" y="412"/>
                    <a:pt x="2237" y="484"/>
                  </a:cubicBezTo>
                  <a:cubicBezTo>
                    <a:pt x="2112" y="482"/>
                    <a:pt x="2127" y="692"/>
                    <a:pt x="1994" y="667"/>
                  </a:cubicBezTo>
                  <a:cubicBezTo>
                    <a:pt x="1941" y="672"/>
                    <a:pt x="1937" y="593"/>
                    <a:pt x="1885" y="598"/>
                  </a:cubicBezTo>
                  <a:cubicBezTo>
                    <a:pt x="1792" y="612"/>
                    <a:pt x="1702" y="641"/>
                    <a:pt x="1611" y="659"/>
                  </a:cubicBezTo>
                  <a:cubicBezTo>
                    <a:pt x="1557" y="619"/>
                    <a:pt x="1526" y="565"/>
                    <a:pt x="1527" y="497"/>
                  </a:cubicBezTo>
                  <a:cubicBezTo>
                    <a:pt x="1403" y="462"/>
                    <a:pt x="1274" y="447"/>
                    <a:pt x="1148" y="419"/>
                  </a:cubicBezTo>
                  <a:cubicBezTo>
                    <a:pt x="1097" y="420"/>
                    <a:pt x="1088" y="350"/>
                    <a:pt x="1038" y="350"/>
                  </a:cubicBezTo>
                  <a:cubicBezTo>
                    <a:pt x="958" y="335"/>
                    <a:pt x="926" y="425"/>
                    <a:pt x="874" y="466"/>
                  </a:cubicBezTo>
                  <a:cubicBezTo>
                    <a:pt x="832" y="538"/>
                    <a:pt x="753" y="410"/>
                    <a:pt x="712" y="481"/>
                  </a:cubicBezTo>
                  <a:cubicBezTo>
                    <a:pt x="636" y="541"/>
                    <a:pt x="639" y="646"/>
                    <a:pt x="607" y="730"/>
                  </a:cubicBezTo>
                  <a:cubicBezTo>
                    <a:pt x="560" y="795"/>
                    <a:pt x="486" y="823"/>
                    <a:pt x="416" y="854"/>
                  </a:cubicBezTo>
                  <a:cubicBezTo>
                    <a:pt x="359" y="999"/>
                    <a:pt x="244" y="1108"/>
                    <a:pt x="169" y="1241"/>
                  </a:cubicBezTo>
                  <a:cubicBezTo>
                    <a:pt x="179" y="1343"/>
                    <a:pt x="161" y="1422"/>
                    <a:pt x="112" y="1503"/>
                  </a:cubicBezTo>
                  <a:cubicBezTo>
                    <a:pt x="80" y="1518"/>
                    <a:pt x="49" y="1535"/>
                    <a:pt x="19" y="1555"/>
                  </a:cubicBezTo>
                  <a:cubicBezTo>
                    <a:pt x="0" y="1616"/>
                    <a:pt x="61" y="1646"/>
                    <a:pt x="96" y="1682"/>
                  </a:cubicBezTo>
                  <a:cubicBezTo>
                    <a:pt x="203" y="1738"/>
                    <a:pt x="369" y="1678"/>
                    <a:pt x="451" y="1786"/>
                  </a:cubicBezTo>
                  <a:cubicBezTo>
                    <a:pt x="500" y="1822"/>
                    <a:pt x="462" y="1886"/>
                    <a:pt x="449" y="1931"/>
                  </a:cubicBezTo>
                  <a:cubicBezTo>
                    <a:pt x="478" y="1960"/>
                    <a:pt x="508" y="1987"/>
                    <a:pt x="536" y="2016"/>
                  </a:cubicBezTo>
                  <a:cubicBezTo>
                    <a:pt x="548" y="2062"/>
                    <a:pt x="545" y="2114"/>
                    <a:pt x="588" y="2143"/>
                  </a:cubicBezTo>
                  <a:cubicBezTo>
                    <a:pt x="637" y="2146"/>
                    <a:pt x="736" y="2153"/>
                    <a:pt x="786" y="2156"/>
                  </a:cubicBezTo>
                  <a:cubicBezTo>
                    <a:pt x="830" y="2192"/>
                    <a:pt x="857" y="2271"/>
                    <a:pt x="926" y="2253"/>
                  </a:cubicBezTo>
                  <a:cubicBezTo>
                    <a:pt x="933" y="2215"/>
                    <a:pt x="949" y="2183"/>
                    <a:pt x="975" y="2155"/>
                  </a:cubicBezTo>
                  <a:cubicBezTo>
                    <a:pt x="1018" y="2151"/>
                    <a:pt x="1060" y="2148"/>
                    <a:pt x="1103" y="2144"/>
                  </a:cubicBezTo>
                  <a:cubicBezTo>
                    <a:pt x="1122" y="1987"/>
                    <a:pt x="1393" y="1980"/>
                    <a:pt x="1362" y="1797"/>
                  </a:cubicBezTo>
                  <a:cubicBezTo>
                    <a:pt x="1386" y="1798"/>
                    <a:pt x="1433" y="1799"/>
                    <a:pt x="1457" y="1800"/>
                  </a:cubicBezTo>
                  <a:cubicBezTo>
                    <a:pt x="1470" y="1834"/>
                    <a:pt x="1483" y="1869"/>
                    <a:pt x="1497" y="1903"/>
                  </a:cubicBezTo>
                  <a:cubicBezTo>
                    <a:pt x="1475" y="1972"/>
                    <a:pt x="1408" y="2030"/>
                    <a:pt x="1431" y="2109"/>
                  </a:cubicBezTo>
                  <a:cubicBezTo>
                    <a:pt x="1460" y="2133"/>
                    <a:pt x="1493" y="2149"/>
                    <a:pt x="1531" y="2157"/>
                  </a:cubicBezTo>
                  <a:cubicBezTo>
                    <a:pt x="1547" y="2248"/>
                    <a:pt x="1461" y="2337"/>
                    <a:pt x="1499" y="2428"/>
                  </a:cubicBezTo>
                  <a:cubicBezTo>
                    <a:pt x="1639" y="2429"/>
                    <a:pt x="1777" y="2457"/>
                    <a:pt x="1916" y="2471"/>
                  </a:cubicBezTo>
                  <a:cubicBezTo>
                    <a:pt x="1919" y="2487"/>
                    <a:pt x="1924" y="2521"/>
                    <a:pt x="1927" y="2538"/>
                  </a:cubicBezTo>
                  <a:cubicBezTo>
                    <a:pt x="1974" y="2534"/>
                    <a:pt x="1982" y="2474"/>
                    <a:pt x="2005" y="2442"/>
                  </a:cubicBezTo>
                  <a:cubicBezTo>
                    <a:pt x="2036" y="2403"/>
                    <a:pt x="2071" y="2368"/>
                    <a:pt x="2106" y="2332"/>
                  </a:cubicBezTo>
                  <a:cubicBezTo>
                    <a:pt x="2151" y="2312"/>
                    <a:pt x="2186" y="2375"/>
                    <a:pt x="2232" y="2355"/>
                  </a:cubicBezTo>
                  <a:cubicBezTo>
                    <a:pt x="2260" y="2324"/>
                    <a:pt x="2288" y="2293"/>
                    <a:pt x="2317" y="2262"/>
                  </a:cubicBezTo>
                  <a:cubicBezTo>
                    <a:pt x="2365" y="2248"/>
                    <a:pt x="2417" y="2253"/>
                    <a:pt x="2461" y="2277"/>
                  </a:cubicBezTo>
                  <a:cubicBezTo>
                    <a:pt x="2505" y="2305"/>
                    <a:pt x="2544" y="2243"/>
                    <a:pt x="2591" y="2256"/>
                  </a:cubicBezTo>
                  <a:cubicBezTo>
                    <a:pt x="2637" y="2257"/>
                    <a:pt x="2657" y="2309"/>
                    <a:pt x="2691" y="2333"/>
                  </a:cubicBezTo>
                  <a:cubicBezTo>
                    <a:pt x="2704" y="2381"/>
                    <a:pt x="2658" y="2420"/>
                    <a:pt x="2662" y="2468"/>
                  </a:cubicBezTo>
                  <a:cubicBezTo>
                    <a:pt x="2723" y="2468"/>
                    <a:pt x="2798" y="2394"/>
                    <a:pt x="2849" y="2457"/>
                  </a:cubicBezTo>
                  <a:cubicBezTo>
                    <a:pt x="2904" y="2531"/>
                    <a:pt x="2989" y="2569"/>
                    <a:pt x="3078" y="2581"/>
                  </a:cubicBezTo>
                  <a:cubicBezTo>
                    <a:pt x="3127" y="2662"/>
                    <a:pt x="3120" y="2760"/>
                    <a:pt x="3121" y="2850"/>
                  </a:cubicBezTo>
                  <a:cubicBezTo>
                    <a:pt x="3072" y="2858"/>
                    <a:pt x="3015" y="2850"/>
                    <a:pt x="2985" y="2896"/>
                  </a:cubicBezTo>
                  <a:cubicBezTo>
                    <a:pt x="2984" y="2920"/>
                    <a:pt x="2983" y="2967"/>
                    <a:pt x="2983" y="2991"/>
                  </a:cubicBezTo>
                  <a:cubicBezTo>
                    <a:pt x="3047" y="3032"/>
                    <a:pt x="3116" y="3010"/>
                    <a:pt x="3182" y="2984"/>
                  </a:cubicBezTo>
                  <a:cubicBezTo>
                    <a:pt x="3243" y="2933"/>
                    <a:pt x="3316" y="2872"/>
                    <a:pt x="3402" y="2893"/>
                  </a:cubicBezTo>
                  <a:cubicBezTo>
                    <a:pt x="3471" y="2918"/>
                    <a:pt x="3541" y="2939"/>
                    <a:pt x="3607" y="2969"/>
                  </a:cubicBezTo>
                  <a:cubicBezTo>
                    <a:pt x="3647" y="3004"/>
                    <a:pt x="3654" y="3060"/>
                    <a:pt x="3694" y="3094"/>
                  </a:cubicBezTo>
                  <a:cubicBezTo>
                    <a:pt x="3743" y="3151"/>
                    <a:pt x="3821" y="3168"/>
                    <a:pt x="3893" y="3178"/>
                  </a:cubicBezTo>
                  <a:cubicBezTo>
                    <a:pt x="3895" y="3204"/>
                    <a:pt x="3899" y="3254"/>
                    <a:pt x="3901" y="3279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22">
              <a:extLst>
                <a:ext uri="{FF2B5EF4-FFF2-40B4-BE49-F238E27FC236}">
                  <a16:creationId xmlns:a16="http://schemas.microsoft.com/office/drawing/2014/main" xmlns="" id="{B2E8FA21-BC77-4523-9D9C-7DE15425DF5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024468" y="5366421"/>
              <a:ext cx="673100" cy="384175"/>
            </a:xfrm>
            <a:custGeom>
              <a:avLst/>
              <a:gdLst>
                <a:gd name="T0" fmla="*/ 422371 w 2349"/>
                <a:gd name="T1" fmla="*/ 381033 h 1345"/>
                <a:gd name="T2" fmla="*/ 458762 w 2349"/>
                <a:gd name="T3" fmla="*/ 381890 h 1345"/>
                <a:gd name="T4" fmla="*/ 472803 w 2349"/>
                <a:gd name="T5" fmla="*/ 345043 h 1345"/>
                <a:gd name="T6" fmla="*/ 540142 w 2349"/>
                <a:gd name="T7" fmla="*/ 341330 h 1345"/>
                <a:gd name="T8" fmla="*/ 553323 w 2349"/>
                <a:gd name="T9" fmla="*/ 253927 h 1345"/>
                <a:gd name="T10" fmla="*/ 671667 w 2349"/>
                <a:gd name="T11" fmla="*/ 200228 h 1345"/>
                <a:gd name="T12" fmla="*/ 673100 w 2349"/>
                <a:gd name="T13" fmla="*/ 191659 h 1345"/>
                <a:gd name="T14" fmla="*/ 603756 w 2349"/>
                <a:gd name="T15" fmla="*/ 190231 h 1345"/>
                <a:gd name="T16" fmla="*/ 577966 w 2349"/>
                <a:gd name="T17" fmla="*/ 155098 h 1345"/>
                <a:gd name="T18" fmla="*/ 522663 w 2349"/>
                <a:gd name="T19" fmla="*/ 128534 h 1345"/>
                <a:gd name="T20" fmla="*/ 510054 w 2349"/>
                <a:gd name="T21" fmla="*/ 81976 h 1345"/>
                <a:gd name="T22" fmla="*/ 443862 w 2349"/>
                <a:gd name="T23" fmla="*/ 57698 h 1345"/>
                <a:gd name="T24" fmla="*/ 417786 w 2349"/>
                <a:gd name="T25" fmla="*/ 10854 h 1345"/>
                <a:gd name="T26" fmla="*/ 377383 w 2349"/>
                <a:gd name="T27" fmla="*/ 47701 h 1345"/>
                <a:gd name="T28" fmla="*/ 328956 w 2349"/>
                <a:gd name="T29" fmla="*/ 121108 h 1345"/>
                <a:gd name="T30" fmla="*/ 327524 w 2349"/>
                <a:gd name="T31" fmla="*/ 139388 h 1345"/>
                <a:gd name="T32" fmla="*/ 209466 w 2349"/>
                <a:gd name="T33" fmla="*/ 169380 h 1345"/>
                <a:gd name="T34" fmla="*/ 199724 w 2349"/>
                <a:gd name="T35" fmla="*/ 111111 h 1345"/>
                <a:gd name="T36" fmla="*/ 200297 w 2349"/>
                <a:gd name="T37" fmla="*/ 67980 h 1345"/>
                <a:gd name="T38" fmla="*/ 165911 w 2349"/>
                <a:gd name="T39" fmla="*/ 1143 h 1345"/>
                <a:gd name="T40" fmla="*/ 157315 w 2349"/>
                <a:gd name="T41" fmla="*/ 0 h 1345"/>
                <a:gd name="T42" fmla="*/ 155882 w 2349"/>
                <a:gd name="T43" fmla="*/ 58555 h 1345"/>
                <a:gd name="T44" fmla="*/ 139835 w 2349"/>
                <a:gd name="T45" fmla="*/ 64267 h 1345"/>
                <a:gd name="T46" fmla="*/ 57883 w 2349"/>
                <a:gd name="T47" fmla="*/ 113110 h 1345"/>
                <a:gd name="T48" fmla="*/ 54731 w 2349"/>
                <a:gd name="T49" fmla="*/ 140245 h 1345"/>
                <a:gd name="T50" fmla="*/ 16333 w 2349"/>
                <a:gd name="T51" fmla="*/ 141959 h 1345"/>
                <a:gd name="T52" fmla="*/ 6591 w 2349"/>
                <a:gd name="T53" fmla="*/ 230219 h 1345"/>
                <a:gd name="T54" fmla="*/ 75935 w 2349"/>
                <a:gd name="T55" fmla="*/ 262781 h 1345"/>
                <a:gd name="T56" fmla="*/ 268495 w 2349"/>
                <a:gd name="T57" fmla="*/ 312767 h 1345"/>
                <a:gd name="T58" fmla="*/ 378243 w 2349"/>
                <a:gd name="T59" fmla="*/ 333904 h 1345"/>
                <a:gd name="T60" fmla="*/ 422371 w 2349"/>
                <a:gd name="T61" fmla="*/ 381033 h 13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49"/>
                <a:gd name="T94" fmla="*/ 0 h 1345"/>
                <a:gd name="T95" fmla="*/ 2349 w 2349"/>
                <a:gd name="T96" fmla="*/ 1345 h 134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49" h="1345">
                  <a:moveTo>
                    <a:pt x="1474" y="1334"/>
                  </a:moveTo>
                  <a:cubicBezTo>
                    <a:pt x="1515" y="1344"/>
                    <a:pt x="1558" y="1345"/>
                    <a:pt x="1601" y="1337"/>
                  </a:cubicBezTo>
                  <a:cubicBezTo>
                    <a:pt x="1642" y="1306"/>
                    <a:pt x="1640" y="1254"/>
                    <a:pt x="1650" y="1208"/>
                  </a:cubicBezTo>
                  <a:cubicBezTo>
                    <a:pt x="1722" y="1165"/>
                    <a:pt x="1810" y="1146"/>
                    <a:pt x="1885" y="1195"/>
                  </a:cubicBezTo>
                  <a:cubicBezTo>
                    <a:pt x="1927" y="1099"/>
                    <a:pt x="1913" y="992"/>
                    <a:pt x="1931" y="889"/>
                  </a:cubicBezTo>
                  <a:cubicBezTo>
                    <a:pt x="2040" y="782"/>
                    <a:pt x="2196" y="729"/>
                    <a:pt x="2344" y="701"/>
                  </a:cubicBezTo>
                  <a:lnTo>
                    <a:pt x="2349" y="671"/>
                  </a:lnTo>
                  <a:cubicBezTo>
                    <a:pt x="2289" y="670"/>
                    <a:pt x="2168" y="667"/>
                    <a:pt x="2107" y="666"/>
                  </a:cubicBezTo>
                  <a:cubicBezTo>
                    <a:pt x="2073" y="628"/>
                    <a:pt x="2039" y="590"/>
                    <a:pt x="2017" y="543"/>
                  </a:cubicBezTo>
                  <a:cubicBezTo>
                    <a:pt x="1941" y="526"/>
                    <a:pt x="1908" y="401"/>
                    <a:pt x="1824" y="450"/>
                  </a:cubicBezTo>
                  <a:cubicBezTo>
                    <a:pt x="1764" y="417"/>
                    <a:pt x="1791" y="343"/>
                    <a:pt x="1780" y="287"/>
                  </a:cubicBezTo>
                  <a:cubicBezTo>
                    <a:pt x="1698" y="284"/>
                    <a:pt x="1599" y="276"/>
                    <a:pt x="1549" y="202"/>
                  </a:cubicBezTo>
                  <a:cubicBezTo>
                    <a:pt x="1522" y="145"/>
                    <a:pt x="1471" y="102"/>
                    <a:pt x="1458" y="38"/>
                  </a:cubicBezTo>
                  <a:cubicBezTo>
                    <a:pt x="1400" y="66"/>
                    <a:pt x="1366" y="127"/>
                    <a:pt x="1317" y="167"/>
                  </a:cubicBezTo>
                  <a:cubicBezTo>
                    <a:pt x="1197" y="170"/>
                    <a:pt x="1083" y="293"/>
                    <a:pt x="1148" y="424"/>
                  </a:cubicBezTo>
                  <a:cubicBezTo>
                    <a:pt x="1147" y="440"/>
                    <a:pt x="1144" y="472"/>
                    <a:pt x="1143" y="488"/>
                  </a:cubicBezTo>
                  <a:cubicBezTo>
                    <a:pt x="1045" y="597"/>
                    <a:pt x="857" y="736"/>
                    <a:pt x="731" y="593"/>
                  </a:cubicBezTo>
                  <a:cubicBezTo>
                    <a:pt x="723" y="542"/>
                    <a:pt x="705" y="440"/>
                    <a:pt x="697" y="389"/>
                  </a:cubicBezTo>
                  <a:cubicBezTo>
                    <a:pt x="709" y="342"/>
                    <a:pt x="752" y="276"/>
                    <a:pt x="699" y="238"/>
                  </a:cubicBezTo>
                  <a:cubicBezTo>
                    <a:pt x="626" y="182"/>
                    <a:pt x="583" y="96"/>
                    <a:pt x="579" y="4"/>
                  </a:cubicBezTo>
                  <a:lnTo>
                    <a:pt x="549" y="0"/>
                  </a:lnTo>
                  <a:cubicBezTo>
                    <a:pt x="548" y="51"/>
                    <a:pt x="546" y="153"/>
                    <a:pt x="544" y="205"/>
                  </a:cubicBezTo>
                  <a:cubicBezTo>
                    <a:pt x="530" y="210"/>
                    <a:pt x="502" y="220"/>
                    <a:pt x="488" y="225"/>
                  </a:cubicBezTo>
                  <a:cubicBezTo>
                    <a:pt x="409" y="306"/>
                    <a:pt x="305" y="354"/>
                    <a:pt x="202" y="396"/>
                  </a:cubicBezTo>
                  <a:cubicBezTo>
                    <a:pt x="200" y="420"/>
                    <a:pt x="194" y="467"/>
                    <a:pt x="191" y="491"/>
                  </a:cubicBezTo>
                  <a:cubicBezTo>
                    <a:pt x="146" y="494"/>
                    <a:pt x="102" y="496"/>
                    <a:pt x="57" y="497"/>
                  </a:cubicBezTo>
                  <a:cubicBezTo>
                    <a:pt x="122" y="618"/>
                    <a:pt x="0" y="697"/>
                    <a:pt x="23" y="806"/>
                  </a:cubicBezTo>
                  <a:cubicBezTo>
                    <a:pt x="92" y="865"/>
                    <a:pt x="185" y="882"/>
                    <a:pt x="265" y="920"/>
                  </a:cubicBezTo>
                  <a:cubicBezTo>
                    <a:pt x="480" y="1005"/>
                    <a:pt x="697" y="1124"/>
                    <a:pt x="937" y="1095"/>
                  </a:cubicBezTo>
                  <a:cubicBezTo>
                    <a:pt x="1067" y="1081"/>
                    <a:pt x="1202" y="1113"/>
                    <a:pt x="1320" y="1169"/>
                  </a:cubicBezTo>
                  <a:cubicBezTo>
                    <a:pt x="1365" y="1230"/>
                    <a:pt x="1422" y="1279"/>
                    <a:pt x="1474" y="1334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5EBDB2"/>
                </a:solidFill>
              </a:endParaRPr>
            </a:p>
          </p:txBody>
        </p:sp>
        <p:sp>
          <p:nvSpPr>
            <p:cNvPr id="86" name="Freeform 123">
              <a:extLst>
                <a:ext uri="{FF2B5EF4-FFF2-40B4-BE49-F238E27FC236}">
                  <a16:creationId xmlns:a16="http://schemas.microsoft.com/office/drawing/2014/main" xmlns="" id="{A180663A-3C4D-43D6-B43A-12B7284246D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716619" y="5498182"/>
              <a:ext cx="249237" cy="279400"/>
            </a:xfrm>
            <a:custGeom>
              <a:avLst/>
              <a:gdLst>
                <a:gd name="T0" fmla="*/ 52152 w 865"/>
                <a:gd name="T1" fmla="*/ 279400 h 976"/>
                <a:gd name="T2" fmla="*/ 145796 w 865"/>
                <a:gd name="T3" fmla="*/ 242471 h 976"/>
                <a:gd name="T4" fmla="*/ 212644 w 865"/>
                <a:gd name="T5" fmla="*/ 237605 h 976"/>
                <a:gd name="T6" fmla="*/ 225322 w 865"/>
                <a:gd name="T7" fmla="*/ 77293 h 976"/>
                <a:gd name="T8" fmla="*/ 183542 w 865"/>
                <a:gd name="T9" fmla="*/ 36643 h 976"/>
                <a:gd name="T10" fmla="*/ 95373 w 865"/>
                <a:gd name="T11" fmla="*/ 70995 h 976"/>
                <a:gd name="T12" fmla="*/ 50712 w 865"/>
                <a:gd name="T13" fmla="*/ 127390 h 976"/>
                <a:gd name="T14" fmla="*/ 1729 w 865"/>
                <a:gd name="T15" fmla="*/ 169186 h 976"/>
                <a:gd name="T16" fmla="*/ 864 w 865"/>
                <a:gd name="T17" fmla="*/ 208691 h 976"/>
                <a:gd name="T18" fmla="*/ 51000 w 865"/>
                <a:gd name="T19" fmla="*/ 197813 h 976"/>
                <a:gd name="T20" fmla="*/ 52152 w 865"/>
                <a:gd name="T21" fmla="*/ 279400 h 9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5"/>
                <a:gd name="T34" fmla="*/ 0 h 976"/>
                <a:gd name="T35" fmla="*/ 865 w 865"/>
                <a:gd name="T36" fmla="*/ 976 h 9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5" h="976">
                  <a:moveTo>
                    <a:pt x="181" y="976"/>
                  </a:moveTo>
                  <a:cubicBezTo>
                    <a:pt x="292" y="944"/>
                    <a:pt x="399" y="893"/>
                    <a:pt x="506" y="847"/>
                  </a:cubicBezTo>
                  <a:cubicBezTo>
                    <a:pt x="564" y="842"/>
                    <a:pt x="680" y="834"/>
                    <a:pt x="738" y="830"/>
                  </a:cubicBezTo>
                  <a:cubicBezTo>
                    <a:pt x="768" y="645"/>
                    <a:pt x="780" y="459"/>
                    <a:pt x="782" y="270"/>
                  </a:cubicBezTo>
                  <a:cubicBezTo>
                    <a:pt x="824" y="182"/>
                    <a:pt x="865" y="0"/>
                    <a:pt x="637" y="128"/>
                  </a:cubicBezTo>
                  <a:cubicBezTo>
                    <a:pt x="470" y="34"/>
                    <a:pt x="446" y="214"/>
                    <a:pt x="331" y="248"/>
                  </a:cubicBezTo>
                  <a:cubicBezTo>
                    <a:pt x="245" y="304"/>
                    <a:pt x="50" y="201"/>
                    <a:pt x="176" y="445"/>
                  </a:cubicBezTo>
                  <a:cubicBezTo>
                    <a:pt x="163" y="524"/>
                    <a:pt x="63" y="547"/>
                    <a:pt x="6" y="591"/>
                  </a:cubicBezTo>
                  <a:cubicBezTo>
                    <a:pt x="1" y="638"/>
                    <a:pt x="0" y="684"/>
                    <a:pt x="3" y="729"/>
                  </a:cubicBezTo>
                  <a:cubicBezTo>
                    <a:pt x="62" y="721"/>
                    <a:pt x="115" y="684"/>
                    <a:pt x="177" y="691"/>
                  </a:cubicBezTo>
                  <a:cubicBezTo>
                    <a:pt x="176" y="786"/>
                    <a:pt x="177" y="882"/>
                    <a:pt x="181" y="97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7" name="Freeform 125">
              <a:extLst>
                <a:ext uri="{FF2B5EF4-FFF2-40B4-BE49-F238E27FC236}">
                  <a16:creationId xmlns:a16="http://schemas.microsoft.com/office/drawing/2014/main" xmlns="" id="{5CCB6FB2-81AB-43A3-9FFC-C3D2F0F43C2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230594" y="2669258"/>
              <a:ext cx="835025" cy="1636713"/>
            </a:xfrm>
            <a:custGeom>
              <a:avLst/>
              <a:gdLst>
                <a:gd name="T0" fmla="*/ 122638 w 2921"/>
                <a:gd name="T1" fmla="*/ 1624121 h 5719"/>
                <a:gd name="T2" fmla="*/ 162088 w 2921"/>
                <a:gd name="T3" fmla="*/ 1441532 h 5719"/>
                <a:gd name="T4" fmla="*/ 248421 w 2921"/>
                <a:gd name="T5" fmla="*/ 1264954 h 5719"/>
                <a:gd name="T6" fmla="*/ 357909 w 2921"/>
                <a:gd name="T7" fmla="*/ 1213440 h 5719"/>
                <a:gd name="T8" fmla="*/ 500272 w 2921"/>
                <a:gd name="T9" fmla="*/ 1154485 h 5719"/>
                <a:gd name="T10" fmla="*/ 667505 w 2921"/>
                <a:gd name="T11" fmla="*/ 1140176 h 5719"/>
                <a:gd name="T12" fmla="*/ 761557 w 2921"/>
                <a:gd name="T13" fmla="*/ 1119570 h 5719"/>
                <a:gd name="T14" fmla="*/ 706670 w 2921"/>
                <a:gd name="T15" fmla="*/ 859997 h 5719"/>
                <a:gd name="T16" fmla="*/ 648924 w 2921"/>
                <a:gd name="T17" fmla="*/ 182302 h 5719"/>
                <a:gd name="T18" fmla="*/ 638633 w 2921"/>
                <a:gd name="T19" fmla="*/ 0 h 5719"/>
                <a:gd name="T20" fmla="*/ 545725 w 2921"/>
                <a:gd name="T21" fmla="*/ 69544 h 5719"/>
                <a:gd name="T22" fmla="*/ 495698 w 2921"/>
                <a:gd name="T23" fmla="*/ 43501 h 5719"/>
                <a:gd name="T24" fmla="*/ 384209 w 2921"/>
                <a:gd name="T25" fmla="*/ 32912 h 5719"/>
                <a:gd name="T26" fmla="*/ 256997 w 2921"/>
                <a:gd name="T27" fmla="*/ 42070 h 5719"/>
                <a:gd name="T28" fmla="*/ 182957 w 2921"/>
                <a:gd name="T29" fmla="*/ 141091 h 5719"/>
                <a:gd name="T30" fmla="*/ 152940 w 2921"/>
                <a:gd name="T31" fmla="*/ 122203 h 5719"/>
                <a:gd name="T32" fmla="*/ 15437 w 2921"/>
                <a:gd name="T33" fmla="*/ 210349 h 5719"/>
                <a:gd name="T34" fmla="*/ 4288 w 2921"/>
                <a:gd name="T35" fmla="*/ 254708 h 5719"/>
                <a:gd name="T36" fmla="*/ 44596 w 2921"/>
                <a:gd name="T37" fmla="*/ 374335 h 5719"/>
                <a:gd name="T38" fmla="*/ 152654 w 2921"/>
                <a:gd name="T39" fmla="*/ 435579 h 5719"/>
                <a:gd name="T40" fmla="*/ 136646 w 2921"/>
                <a:gd name="T41" fmla="*/ 558354 h 5719"/>
                <a:gd name="T42" fmla="*/ 124353 w 2921"/>
                <a:gd name="T43" fmla="*/ 695439 h 5719"/>
                <a:gd name="T44" fmla="*/ 176382 w 2921"/>
                <a:gd name="T45" fmla="*/ 736077 h 5719"/>
                <a:gd name="T46" fmla="*/ 254424 w 2921"/>
                <a:gd name="T47" fmla="*/ 747525 h 5719"/>
                <a:gd name="T48" fmla="*/ 333610 w 2921"/>
                <a:gd name="T49" fmla="*/ 851411 h 5719"/>
                <a:gd name="T50" fmla="*/ 455390 w 2921"/>
                <a:gd name="T51" fmla="*/ 998226 h 5719"/>
                <a:gd name="T52" fmla="*/ 415654 w 2921"/>
                <a:gd name="T53" fmla="*/ 1149620 h 5719"/>
                <a:gd name="T54" fmla="*/ 317029 w 2921"/>
                <a:gd name="T55" fmla="*/ 1143037 h 5719"/>
                <a:gd name="T56" fmla="*/ 257283 w 2921"/>
                <a:gd name="T57" fmla="*/ 1172229 h 5719"/>
                <a:gd name="T58" fmla="*/ 186101 w 2921"/>
                <a:gd name="T59" fmla="*/ 1244348 h 5719"/>
                <a:gd name="T60" fmla="*/ 124353 w 2921"/>
                <a:gd name="T61" fmla="*/ 1355103 h 5719"/>
                <a:gd name="T62" fmla="*/ 106058 w 2921"/>
                <a:gd name="T63" fmla="*/ 1426364 h 5719"/>
                <a:gd name="T64" fmla="*/ 83474 w 2921"/>
                <a:gd name="T65" fmla="*/ 1575469 h 5719"/>
                <a:gd name="T66" fmla="*/ 76613 w 2921"/>
                <a:gd name="T67" fmla="*/ 1633565 h 57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21"/>
                <a:gd name="T103" fmla="*/ 0 h 5719"/>
                <a:gd name="T104" fmla="*/ 2921 w 2921"/>
                <a:gd name="T105" fmla="*/ 5719 h 57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21" h="5719">
                  <a:moveTo>
                    <a:pt x="268" y="5708"/>
                  </a:moveTo>
                  <a:cubicBezTo>
                    <a:pt x="323" y="5719"/>
                    <a:pt x="374" y="5678"/>
                    <a:pt x="429" y="5675"/>
                  </a:cubicBezTo>
                  <a:cubicBezTo>
                    <a:pt x="450" y="5551"/>
                    <a:pt x="462" y="5426"/>
                    <a:pt x="475" y="5300"/>
                  </a:cubicBezTo>
                  <a:cubicBezTo>
                    <a:pt x="624" y="5312"/>
                    <a:pt x="489" y="5110"/>
                    <a:pt x="567" y="5037"/>
                  </a:cubicBezTo>
                  <a:cubicBezTo>
                    <a:pt x="632" y="4991"/>
                    <a:pt x="621" y="4879"/>
                    <a:pt x="707" y="4860"/>
                  </a:cubicBezTo>
                  <a:cubicBezTo>
                    <a:pt x="756" y="4712"/>
                    <a:pt x="834" y="4573"/>
                    <a:pt x="869" y="4420"/>
                  </a:cubicBezTo>
                  <a:cubicBezTo>
                    <a:pt x="877" y="4411"/>
                    <a:pt x="893" y="4393"/>
                    <a:pt x="900" y="4384"/>
                  </a:cubicBezTo>
                  <a:cubicBezTo>
                    <a:pt x="1022" y="4356"/>
                    <a:pt x="1183" y="4363"/>
                    <a:pt x="1252" y="4240"/>
                  </a:cubicBezTo>
                  <a:lnTo>
                    <a:pt x="1319" y="4203"/>
                  </a:lnTo>
                  <a:cubicBezTo>
                    <a:pt x="1491" y="4232"/>
                    <a:pt x="1614" y="4109"/>
                    <a:pt x="1750" y="4034"/>
                  </a:cubicBezTo>
                  <a:cubicBezTo>
                    <a:pt x="1879" y="4031"/>
                    <a:pt x="2139" y="4026"/>
                    <a:pt x="2269" y="4023"/>
                  </a:cubicBezTo>
                  <a:lnTo>
                    <a:pt x="2335" y="3984"/>
                  </a:lnTo>
                  <a:cubicBezTo>
                    <a:pt x="2405" y="3882"/>
                    <a:pt x="2522" y="3788"/>
                    <a:pt x="2654" y="3813"/>
                  </a:cubicBezTo>
                  <a:cubicBezTo>
                    <a:pt x="2656" y="3838"/>
                    <a:pt x="2661" y="3887"/>
                    <a:pt x="2664" y="3912"/>
                  </a:cubicBezTo>
                  <a:cubicBezTo>
                    <a:pt x="2747" y="3943"/>
                    <a:pt x="2921" y="4039"/>
                    <a:pt x="2782" y="3787"/>
                  </a:cubicBezTo>
                  <a:cubicBezTo>
                    <a:pt x="2734" y="3507"/>
                    <a:pt x="2522" y="3283"/>
                    <a:pt x="2472" y="3005"/>
                  </a:cubicBezTo>
                  <a:cubicBezTo>
                    <a:pt x="2377" y="2834"/>
                    <a:pt x="2374" y="2633"/>
                    <a:pt x="2327" y="2446"/>
                  </a:cubicBezTo>
                  <a:cubicBezTo>
                    <a:pt x="2248" y="1846"/>
                    <a:pt x="2272" y="1241"/>
                    <a:pt x="2270" y="637"/>
                  </a:cubicBezTo>
                  <a:cubicBezTo>
                    <a:pt x="2277" y="502"/>
                    <a:pt x="2161" y="392"/>
                    <a:pt x="2199" y="249"/>
                  </a:cubicBezTo>
                  <a:cubicBezTo>
                    <a:pt x="2191" y="162"/>
                    <a:pt x="2255" y="89"/>
                    <a:pt x="2234" y="0"/>
                  </a:cubicBezTo>
                  <a:cubicBezTo>
                    <a:pt x="2153" y="21"/>
                    <a:pt x="2123" y="170"/>
                    <a:pt x="2029" y="118"/>
                  </a:cubicBezTo>
                  <a:cubicBezTo>
                    <a:pt x="1988" y="159"/>
                    <a:pt x="1949" y="201"/>
                    <a:pt x="1909" y="243"/>
                  </a:cubicBezTo>
                  <a:cubicBezTo>
                    <a:pt x="1866" y="242"/>
                    <a:pt x="1824" y="227"/>
                    <a:pt x="1781" y="238"/>
                  </a:cubicBezTo>
                  <a:cubicBezTo>
                    <a:pt x="1755" y="216"/>
                    <a:pt x="1740" y="187"/>
                    <a:pt x="1734" y="152"/>
                  </a:cubicBezTo>
                  <a:cubicBezTo>
                    <a:pt x="1643" y="178"/>
                    <a:pt x="1547" y="145"/>
                    <a:pt x="1457" y="173"/>
                  </a:cubicBezTo>
                  <a:cubicBezTo>
                    <a:pt x="1404" y="198"/>
                    <a:pt x="1373" y="148"/>
                    <a:pt x="1344" y="115"/>
                  </a:cubicBezTo>
                  <a:cubicBezTo>
                    <a:pt x="1239" y="92"/>
                    <a:pt x="1155" y="136"/>
                    <a:pt x="1062" y="163"/>
                  </a:cubicBezTo>
                  <a:cubicBezTo>
                    <a:pt x="1008" y="154"/>
                    <a:pt x="954" y="135"/>
                    <a:pt x="899" y="147"/>
                  </a:cubicBezTo>
                  <a:cubicBezTo>
                    <a:pt x="843" y="212"/>
                    <a:pt x="842" y="304"/>
                    <a:pt x="816" y="383"/>
                  </a:cubicBezTo>
                  <a:cubicBezTo>
                    <a:pt x="750" y="403"/>
                    <a:pt x="639" y="401"/>
                    <a:pt x="640" y="493"/>
                  </a:cubicBezTo>
                  <a:cubicBezTo>
                    <a:pt x="617" y="494"/>
                    <a:pt x="570" y="495"/>
                    <a:pt x="547" y="495"/>
                  </a:cubicBezTo>
                  <a:cubicBezTo>
                    <a:pt x="544" y="478"/>
                    <a:pt x="538" y="444"/>
                    <a:pt x="535" y="427"/>
                  </a:cubicBezTo>
                  <a:cubicBezTo>
                    <a:pt x="441" y="436"/>
                    <a:pt x="310" y="387"/>
                    <a:pt x="250" y="487"/>
                  </a:cubicBezTo>
                  <a:cubicBezTo>
                    <a:pt x="20" y="390"/>
                    <a:pt x="74" y="615"/>
                    <a:pt x="54" y="735"/>
                  </a:cubicBezTo>
                  <a:cubicBezTo>
                    <a:pt x="85" y="764"/>
                    <a:pt x="131" y="791"/>
                    <a:pt x="115" y="841"/>
                  </a:cubicBezTo>
                  <a:cubicBezTo>
                    <a:pt x="77" y="849"/>
                    <a:pt x="44" y="866"/>
                    <a:pt x="15" y="890"/>
                  </a:cubicBezTo>
                  <a:cubicBezTo>
                    <a:pt x="0" y="974"/>
                    <a:pt x="86" y="1054"/>
                    <a:pt x="13" y="1130"/>
                  </a:cubicBezTo>
                  <a:cubicBezTo>
                    <a:pt x="237" y="1006"/>
                    <a:pt x="205" y="1216"/>
                    <a:pt x="156" y="1308"/>
                  </a:cubicBezTo>
                  <a:cubicBezTo>
                    <a:pt x="203" y="1385"/>
                    <a:pt x="212" y="1479"/>
                    <a:pt x="264" y="1551"/>
                  </a:cubicBezTo>
                  <a:cubicBezTo>
                    <a:pt x="359" y="1580"/>
                    <a:pt x="439" y="1495"/>
                    <a:pt x="534" y="1522"/>
                  </a:cubicBezTo>
                  <a:cubicBezTo>
                    <a:pt x="534" y="1620"/>
                    <a:pt x="694" y="1651"/>
                    <a:pt x="637" y="1757"/>
                  </a:cubicBezTo>
                  <a:cubicBezTo>
                    <a:pt x="582" y="1820"/>
                    <a:pt x="546" y="1898"/>
                    <a:pt x="478" y="1951"/>
                  </a:cubicBezTo>
                  <a:cubicBezTo>
                    <a:pt x="441" y="2053"/>
                    <a:pt x="543" y="2155"/>
                    <a:pt x="506" y="2260"/>
                  </a:cubicBezTo>
                  <a:cubicBezTo>
                    <a:pt x="487" y="2319"/>
                    <a:pt x="434" y="2366"/>
                    <a:pt x="435" y="2430"/>
                  </a:cubicBezTo>
                  <a:cubicBezTo>
                    <a:pt x="494" y="2437"/>
                    <a:pt x="551" y="2454"/>
                    <a:pt x="605" y="2478"/>
                  </a:cubicBezTo>
                  <a:cubicBezTo>
                    <a:pt x="608" y="2502"/>
                    <a:pt x="614" y="2548"/>
                    <a:pt x="617" y="2572"/>
                  </a:cubicBezTo>
                  <a:cubicBezTo>
                    <a:pt x="674" y="2575"/>
                    <a:pt x="727" y="2588"/>
                    <a:pt x="760" y="2638"/>
                  </a:cubicBezTo>
                  <a:cubicBezTo>
                    <a:pt x="802" y="2624"/>
                    <a:pt x="844" y="2610"/>
                    <a:pt x="890" y="2612"/>
                  </a:cubicBezTo>
                  <a:cubicBezTo>
                    <a:pt x="878" y="2709"/>
                    <a:pt x="959" y="2798"/>
                    <a:pt x="902" y="2889"/>
                  </a:cubicBezTo>
                  <a:cubicBezTo>
                    <a:pt x="962" y="2984"/>
                    <a:pt x="1065" y="2965"/>
                    <a:pt x="1167" y="2975"/>
                  </a:cubicBezTo>
                  <a:cubicBezTo>
                    <a:pt x="1319" y="3107"/>
                    <a:pt x="1478" y="3229"/>
                    <a:pt x="1630" y="3360"/>
                  </a:cubicBezTo>
                  <a:cubicBezTo>
                    <a:pt x="1640" y="3407"/>
                    <a:pt x="1641" y="3463"/>
                    <a:pt x="1593" y="3488"/>
                  </a:cubicBezTo>
                  <a:cubicBezTo>
                    <a:pt x="1548" y="3493"/>
                    <a:pt x="1504" y="3496"/>
                    <a:pt x="1460" y="3498"/>
                  </a:cubicBezTo>
                  <a:cubicBezTo>
                    <a:pt x="1458" y="3628"/>
                    <a:pt x="1455" y="3888"/>
                    <a:pt x="1454" y="4017"/>
                  </a:cubicBezTo>
                  <a:cubicBezTo>
                    <a:pt x="1395" y="4098"/>
                    <a:pt x="1281" y="4037"/>
                    <a:pt x="1202" y="4080"/>
                  </a:cubicBezTo>
                  <a:cubicBezTo>
                    <a:pt x="1137" y="4115"/>
                    <a:pt x="1165" y="3972"/>
                    <a:pt x="1109" y="3994"/>
                  </a:cubicBezTo>
                  <a:cubicBezTo>
                    <a:pt x="1078" y="4036"/>
                    <a:pt x="1060" y="4085"/>
                    <a:pt x="1030" y="4127"/>
                  </a:cubicBezTo>
                  <a:cubicBezTo>
                    <a:pt x="983" y="4134"/>
                    <a:pt x="946" y="4092"/>
                    <a:pt x="900" y="4096"/>
                  </a:cubicBezTo>
                  <a:cubicBezTo>
                    <a:pt x="865" y="4161"/>
                    <a:pt x="876" y="4249"/>
                    <a:pt x="816" y="4297"/>
                  </a:cubicBezTo>
                  <a:cubicBezTo>
                    <a:pt x="759" y="4310"/>
                    <a:pt x="704" y="4327"/>
                    <a:pt x="651" y="4348"/>
                  </a:cubicBezTo>
                  <a:cubicBezTo>
                    <a:pt x="641" y="4452"/>
                    <a:pt x="654" y="4551"/>
                    <a:pt x="643" y="4654"/>
                  </a:cubicBezTo>
                  <a:cubicBezTo>
                    <a:pt x="584" y="4703"/>
                    <a:pt x="511" y="4730"/>
                    <a:pt x="435" y="4735"/>
                  </a:cubicBezTo>
                  <a:cubicBezTo>
                    <a:pt x="437" y="4791"/>
                    <a:pt x="489" y="4841"/>
                    <a:pt x="464" y="4898"/>
                  </a:cubicBezTo>
                  <a:cubicBezTo>
                    <a:pt x="433" y="4927"/>
                    <a:pt x="402" y="4955"/>
                    <a:pt x="371" y="4984"/>
                  </a:cubicBezTo>
                  <a:cubicBezTo>
                    <a:pt x="353" y="5032"/>
                    <a:pt x="413" y="5068"/>
                    <a:pt x="397" y="5116"/>
                  </a:cubicBezTo>
                  <a:cubicBezTo>
                    <a:pt x="345" y="5241"/>
                    <a:pt x="299" y="5369"/>
                    <a:pt x="292" y="5505"/>
                  </a:cubicBezTo>
                  <a:cubicBezTo>
                    <a:pt x="295" y="5584"/>
                    <a:pt x="159" y="5568"/>
                    <a:pt x="157" y="5640"/>
                  </a:cubicBezTo>
                  <a:cubicBezTo>
                    <a:pt x="202" y="5647"/>
                    <a:pt x="236" y="5676"/>
                    <a:pt x="268" y="5708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" name="Freeform 126">
              <a:extLst>
                <a:ext uri="{FF2B5EF4-FFF2-40B4-BE49-F238E27FC236}">
                  <a16:creationId xmlns:a16="http://schemas.microsoft.com/office/drawing/2014/main" xmlns="" id="{2E788D68-28A8-495B-93C0-7A1B2C84846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71718" y="3456658"/>
              <a:ext cx="950912" cy="1230313"/>
            </a:xfrm>
            <a:custGeom>
              <a:avLst/>
              <a:gdLst>
                <a:gd name="T0" fmla="*/ 635853 w 3317"/>
                <a:gd name="T1" fmla="*/ 1207407 h 4297"/>
                <a:gd name="T2" fmla="*/ 708669 w 3317"/>
                <a:gd name="T3" fmla="*/ 1118362 h 4297"/>
                <a:gd name="T4" fmla="*/ 860895 w 3317"/>
                <a:gd name="T5" fmla="*/ 1069688 h 4297"/>
                <a:gd name="T6" fmla="*/ 949192 w 3317"/>
                <a:gd name="T7" fmla="*/ 1018723 h 4297"/>
                <a:gd name="T8" fmla="*/ 909057 w 3317"/>
                <a:gd name="T9" fmla="*/ 1027599 h 4297"/>
                <a:gd name="T10" fmla="*/ 867489 w 3317"/>
                <a:gd name="T11" fmla="*/ 958882 h 4297"/>
                <a:gd name="T12" fmla="*/ 828214 w 3317"/>
                <a:gd name="T13" fmla="*/ 876423 h 4297"/>
                <a:gd name="T14" fmla="*/ 623812 w 3317"/>
                <a:gd name="T15" fmla="*/ 718374 h 4297"/>
                <a:gd name="T16" fmla="*/ 528635 w 3317"/>
                <a:gd name="T17" fmla="*/ 701482 h 4297"/>
                <a:gd name="T18" fmla="*/ 645600 w 3317"/>
                <a:gd name="T19" fmla="*/ 470422 h 4297"/>
                <a:gd name="T20" fmla="*/ 658214 w 3317"/>
                <a:gd name="T21" fmla="*/ 411154 h 4297"/>
                <a:gd name="T22" fmla="*/ 770591 w 3317"/>
                <a:gd name="T23" fmla="*/ 500772 h 4297"/>
                <a:gd name="T24" fmla="*/ 808720 w 3317"/>
                <a:gd name="T25" fmla="*/ 451239 h 4297"/>
                <a:gd name="T26" fmla="*/ 768871 w 3317"/>
                <a:gd name="T27" fmla="*/ 352459 h 4297"/>
                <a:gd name="T28" fmla="*/ 776325 w 3317"/>
                <a:gd name="T29" fmla="*/ 261696 h 4297"/>
                <a:gd name="T30" fmla="*/ 746797 w 3317"/>
                <a:gd name="T31" fmla="*/ 267995 h 4297"/>
                <a:gd name="T32" fmla="*/ 629546 w 3317"/>
                <a:gd name="T33" fmla="*/ 332703 h 4297"/>
                <a:gd name="T34" fmla="*/ 583964 w 3317"/>
                <a:gd name="T35" fmla="*/ 398842 h 4297"/>
                <a:gd name="T36" fmla="*/ 467572 w 3317"/>
                <a:gd name="T37" fmla="*/ 388535 h 4297"/>
                <a:gd name="T38" fmla="*/ 411957 w 3317"/>
                <a:gd name="T39" fmla="*/ 332703 h 4297"/>
                <a:gd name="T40" fmla="*/ 380996 w 3317"/>
                <a:gd name="T41" fmla="*/ 186680 h 4297"/>
                <a:gd name="T42" fmla="*/ 413964 w 3317"/>
                <a:gd name="T43" fmla="*/ 99066 h 4297"/>
                <a:gd name="T44" fmla="*/ 294992 w 3317"/>
                <a:gd name="T45" fmla="*/ 55546 h 4297"/>
                <a:gd name="T46" fmla="*/ 234216 w 3317"/>
                <a:gd name="T47" fmla="*/ 0 h 4297"/>
                <a:gd name="T48" fmla="*/ 152226 w 3317"/>
                <a:gd name="T49" fmla="*/ 65853 h 4297"/>
                <a:gd name="T50" fmla="*/ 179747 w 3317"/>
                <a:gd name="T51" fmla="*/ 116532 h 4297"/>
                <a:gd name="T52" fmla="*/ 141619 w 3317"/>
                <a:gd name="T53" fmla="*/ 137147 h 4297"/>
                <a:gd name="T54" fmla="*/ 194655 w 3317"/>
                <a:gd name="T55" fmla="*/ 217030 h 4297"/>
                <a:gd name="T56" fmla="*/ 301586 w 3317"/>
                <a:gd name="T57" fmla="*/ 270858 h 4297"/>
                <a:gd name="T58" fmla="*/ 293845 w 3317"/>
                <a:gd name="T59" fmla="*/ 391684 h 4297"/>
                <a:gd name="T60" fmla="*/ 209562 w 3317"/>
                <a:gd name="T61" fmla="*/ 353031 h 4297"/>
                <a:gd name="T62" fmla="*/ 150793 w 3317"/>
                <a:gd name="T63" fmla="*/ 330985 h 4297"/>
                <a:gd name="T64" fmla="*/ 169140 w 3317"/>
                <a:gd name="T65" fmla="*/ 393689 h 4297"/>
                <a:gd name="T66" fmla="*/ 120405 w 3317"/>
                <a:gd name="T67" fmla="*/ 521960 h 4297"/>
                <a:gd name="T68" fmla="*/ 0 w 3317"/>
                <a:gd name="T69" fmla="*/ 602988 h 4297"/>
                <a:gd name="T70" fmla="*/ 51889 w 3317"/>
                <a:gd name="T71" fmla="*/ 742139 h 4297"/>
                <a:gd name="T72" fmla="*/ 120692 w 3317"/>
                <a:gd name="T73" fmla="*/ 814005 h 4297"/>
                <a:gd name="T74" fmla="*/ 107504 w 3317"/>
                <a:gd name="T75" fmla="*/ 853231 h 4297"/>
                <a:gd name="T76" fmla="*/ 169140 w 3317"/>
                <a:gd name="T77" fmla="*/ 929105 h 4297"/>
                <a:gd name="T78" fmla="*/ 224469 w 3317"/>
                <a:gd name="T79" fmla="*/ 1016432 h 4297"/>
                <a:gd name="T80" fmla="*/ 494233 w 3317"/>
                <a:gd name="T81" fmla="*/ 1029031 h 4297"/>
                <a:gd name="T82" fmla="*/ 444351 w 3317"/>
                <a:gd name="T83" fmla="*/ 1208553 h 4297"/>
                <a:gd name="T84" fmla="*/ 496240 w 3317"/>
                <a:gd name="T85" fmla="*/ 1229168 h 42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17"/>
                <a:gd name="T130" fmla="*/ 0 h 4297"/>
                <a:gd name="T131" fmla="*/ 3317 w 3317"/>
                <a:gd name="T132" fmla="*/ 4297 h 42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17" h="4297">
                  <a:moveTo>
                    <a:pt x="1731" y="4293"/>
                  </a:moveTo>
                  <a:cubicBezTo>
                    <a:pt x="1898" y="4297"/>
                    <a:pt x="2054" y="4230"/>
                    <a:pt x="2218" y="4217"/>
                  </a:cubicBezTo>
                  <a:cubicBezTo>
                    <a:pt x="2296" y="4142"/>
                    <a:pt x="2327" y="3979"/>
                    <a:pt x="2465" y="4007"/>
                  </a:cubicBezTo>
                  <a:cubicBezTo>
                    <a:pt x="2467" y="3982"/>
                    <a:pt x="2470" y="3931"/>
                    <a:pt x="2472" y="3906"/>
                  </a:cubicBezTo>
                  <a:cubicBezTo>
                    <a:pt x="2621" y="3852"/>
                    <a:pt x="2746" y="3953"/>
                    <a:pt x="2889" y="3940"/>
                  </a:cubicBezTo>
                  <a:cubicBezTo>
                    <a:pt x="2917" y="3889"/>
                    <a:pt x="2974" y="3787"/>
                    <a:pt x="3003" y="3736"/>
                  </a:cubicBezTo>
                  <a:cubicBezTo>
                    <a:pt x="3099" y="3686"/>
                    <a:pt x="3209" y="3703"/>
                    <a:pt x="3315" y="3691"/>
                  </a:cubicBezTo>
                  <a:cubicBezTo>
                    <a:pt x="3317" y="3647"/>
                    <a:pt x="3316" y="3602"/>
                    <a:pt x="3311" y="3558"/>
                  </a:cubicBezTo>
                  <a:cubicBezTo>
                    <a:pt x="3271" y="3525"/>
                    <a:pt x="3223" y="3505"/>
                    <a:pt x="3177" y="3482"/>
                  </a:cubicBezTo>
                  <a:cubicBezTo>
                    <a:pt x="3176" y="3509"/>
                    <a:pt x="3173" y="3562"/>
                    <a:pt x="3171" y="3589"/>
                  </a:cubicBezTo>
                  <a:cubicBezTo>
                    <a:pt x="3124" y="3598"/>
                    <a:pt x="3070" y="3569"/>
                    <a:pt x="3072" y="3516"/>
                  </a:cubicBezTo>
                  <a:cubicBezTo>
                    <a:pt x="3069" y="3458"/>
                    <a:pt x="3051" y="3402"/>
                    <a:pt x="3026" y="3349"/>
                  </a:cubicBezTo>
                  <a:cubicBezTo>
                    <a:pt x="2980" y="3339"/>
                    <a:pt x="2927" y="3343"/>
                    <a:pt x="2897" y="3300"/>
                  </a:cubicBezTo>
                  <a:cubicBezTo>
                    <a:pt x="2895" y="3240"/>
                    <a:pt x="2891" y="3120"/>
                    <a:pt x="2889" y="3061"/>
                  </a:cubicBezTo>
                  <a:cubicBezTo>
                    <a:pt x="2788" y="2874"/>
                    <a:pt x="2572" y="2792"/>
                    <a:pt x="2442" y="2628"/>
                  </a:cubicBezTo>
                  <a:cubicBezTo>
                    <a:pt x="2382" y="2541"/>
                    <a:pt x="2264" y="2553"/>
                    <a:pt x="2176" y="2509"/>
                  </a:cubicBezTo>
                  <a:cubicBezTo>
                    <a:pt x="2017" y="2359"/>
                    <a:pt x="2023" y="2596"/>
                    <a:pt x="1910" y="2562"/>
                  </a:cubicBezTo>
                  <a:cubicBezTo>
                    <a:pt x="1881" y="2528"/>
                    <a:pt x="1863" y="2489"/>
                    <a:pt x="1844" y="2450"/>
                  </a:cubicBezTo>
                  <a:cubicBezTo>
                    <a:pt x="1819" y="2264"/>
                    <a:pt x="1877" y="2083"/>
                    <a:pt x="1916" y="1904"/>
                  </a:cubicBezTo>
                  <a:cubicBezTo>
                    <a:pt x="1966" y="1764"/>
                    <a:pt x="2113" y="1671"/>
                    <a:pt x="2252" y="1643"/>
                  </a:cubicBezTo>
                  <a:cubicBezTo>
                    <a:pt x="2236" y="1613"/>
                    <a:pt x="2226" y="1581"/>
                    <a:pt x="2222" y="1548"/>
                  </a:cubicBezTo>
                  <a:cubicBezTo>
                    <a:pt x="2302" y="1562"/>
                    <a:pt x="2293" y="1494"/>
                    <a:pt x="2296" y="1436"/>
                  </a:cubicBezTo>
                  <a:cubicBezTo>
                    <a:pt x="2396" y="1407"/>
                    <a:pt x="2434" y="1527"/>
                    <a:pt x="2533" y="1515"/>
                  </a:cubicBezTo>
                  <a:cubicBezTo>
                    <a:pt x="2575" y="1600"/>
                    <a:pt x="2660" y="1658"/>
                    <a:pt x="2688" y="1749"/>
                  </a:cubicBezTo>
                  <a:cubicBezTo>
                    <a:pt x="2740" y="1765"/>
                    <a:pt x="2762" y="1743"/>
                    <a:pt x="2755" y="1685"/>
                  </a:cubicBezTo>
                  <a:cubicBezTo>
                    <a:pt x="2747" y="1633"/>
                    <a:pt x="2825" y="1627"/>
                    <a:pt x="2821" y="1576"/>
                  </a:cubicBezTo>
                  <a:cubicBezTo>
                    <a:pt x="2832" y="1526"/>
                    <a:pt x="2812" y="1499"/>
                    <a:pt x="2760" y="1496"/>
                  </a:cubicBezTo>
                  <a:cubicBezTo>
                    <a:pt x="2723" y="1411"/>
                    <a:pt x="2658" y="1330"/>
                    <a:pt x="2682" y="1231"/>
                  </a:cubicBezTo>
                  <a:cubicBezTo>
                    <a:pt x="2768" y="1240"/>
                    <a:pt x="2753" y="1147"/>
                    <a:pt x="2776" y="1091"/>
                  </a:cubicBezTo>
                  <a:cubicBezTo>
                    <a:pt x="2711" y="1053"/>
                    <a:pt x="2716" y="980"/>
                    <a:pt x="2708" y="914"/>
                  </a:cubicBezTo>
                  <a:cubicBezTo>
                    <a:pt x="2677" y="887"/>
                    <a:pt x="2652" y="850"/>
                    <a:pt x="2614" y="834"/>
                  </a:cubicBezTo>
                  <a:cubicBezTo>
                    <a:pt x="2612" y="860"/>
                    <a:pt x="2607" y="911"/>
                    <a:pt x="2605" y="936"/>
                  </a:cubicBezTo>
                  <a:cubicBezTo>
                    <a:pt x="2582" y="941"/>
                    <a:pt x="2537" y="950"/>
                    <a:pt x="2514" y="955"/>
                  </a:cubicBezTo>
                  <a:cubicBezTo>
                    <a:pt x="2417" y="1040"/>
                    <a:pt x="2275" y="1056"/>
                    <a:pt x="2196" y="1162"/>
                  </a:cubicBezTo>
                  <a:cubicBezTo>
                    <a:pt x="2183" y="1217"/>
                    <a:pt x="2166" y="1271"/>
                    <a:pt x="2144" y="1323"/>
                  </a:cubicBezTo>
                  <a:cubicBezTo>
                    <a:pt x="2094" y="1331"/>
                    <a:pt x="2032" y="1324"/>
                    <a:pt x="2037" y="1393"/>
                  </a:cubicBezTo>
                  <a:cubicBezTo>
                    <a:pt x="1941" y="1375"/>
                    <a:pt x="1903" y="1510"/>
                    <a:pt x="1807" y="1463"/>
                  </a:cubicBezTo>
                  <a:cubicBezTo>
                    <a:pt x="1768" y="1392"/>
                    <a:pt x="1677" y="1416"/>
                    <a:pt x="1631" y="1357"/>
                  </a:cubicBezTo>
                  <a:cubicBezTo>
                    <a:pt x="1584" y="1306"/>
                    <a:pt x="1489" y="1358"/>
                    <a:pt x="1453" y="1288"/>
                  </a:cubicBezTo>
                  <a:cubicBezTo>
                    <a:pt x="1448" y="1246"/>
                    <a:pt x="1442" y="1204"/>
                    <a:pt x="1437" y="1162"/>
                  </a:cubicBezTo>
                  <a:cubicBezTo>
                    <a:pt x="1348" y="1091"/>
                    <a:pt x="1308" y="980"/>
                    <a:pt x="1256" y="882"/>
                  </a:cubicBezTo>
                  <a:cubicBezTo>
                    <a:pt x="1197" y="802"/>
                    <a:pt x="1275" y="711"/>
                    <a:pt x="1329" y="652"/>
                  </a:cubicBezTo>
                  <a:cubicBezTo>
                    <a:pt x="1323" y="618"/>
                    <a:pt x="1285" y="568"/>
                    <a:pt x="1330" y="544"/>
                  </a:cubicBezTo>
                  <a:cubicBezTo>
                    <a:pt x="1385" y="488"/>
                    <a:pt x="1473" y="441"/>
                    <a:pt x="1444" y="346"/>
                  </a:cubicBezTo>
                  <a:cubicBezTo>
                    <a:pt x="1369" y="306"/>
                    <a:pt x="1296" y="262"/>
                    <a:pt x="1225" y="215"/>
                  </a:cubicBezTo>
                  <a:cubicBezTo>
                    <a:pt x="1161" y="230"/>
                    <a:pt x="1070" y="268"/>
                    <a:pt x="1029" y="194"/>
                  </a:cubicBezTo>
                  <a:cubicBezTo>
                    <a:pt x="1014" y="140"/>
                    <a:pt x="1039" y="66"/>
                    <a:pt x="980" y="33"/>
                  </a:cubicBezTo>
                  <a:cubicBezTo>
                    <a:pt x="925" y="25"/>
                    <a:pt x="870" y="17"/>
                    <a:pt x="817" y="0"/>
                  </a:cubicBezTo>
                  <a:cubicBezTo>
                    <a:pt x="749" y="60"/>
                    <a:pt x="697" y="170"/>
                    <a:pt x="571" y="102"/>
                  </a:cubicBezTo>
                  <a:cubicBezTo>
                    <a:pt x="558" y="145"/>
                    <a:pt x="525" y="183"/>
                    <a:pt x="531" y="230"/>
                  </a:cubicBezTo>
                  <a:cubicBezTo>
                    <a:pt x="576" y="246"/>
                    <a:pt x="621" y="263"/>
                    <a:pt x="666" y="278"/>
                  </a:cubicBezTo>
                  <a:cubicBezTo>
                    <a:pt x="673" y="326"/>
                    <a:pt x="676" y="381"/>
                    <a:pt x="627" y="407"/>
                  </a:cubicBezTo>
                  <a:cubicBezTo>
                    <a:pt x="583" y="412"/>
                    <a:pt x="538" y="415"/>
                    <a:pt x="493" y="416"/>
                  </a:cubicBezTo>
                  <a:cubicBezTo>
                    <a:pt x="494" y="432"/>
                    <a:pt x="494" y="464"/>
                    <a:pt x="494" y="479"/>
                  </a:cubicBezTo>
                  <a:cubicBezTo>
                    <a:pt x="541" y="488"/>
                    <a:pt x="601" y="474"/>
                    <a:pt x="624" y="527"/>
                  </a:cubicBezTo>
                  <a:cubicBezTo>
                    <a:pt x="647" y="603"/>
                    <a:pt x="669" y="679"/>
                    <a:pt x="679" y="758"/>
                  </a:cubicBezTo>
                  <a:cubicBezTo>
                    <a:pt x="712" y="794"/>
                    <a:pt x="747" y="829"/>
                    <a:pt x="783" y="864"/>
                  </a:cubicBezTo>
                  <a:cubicBezTo>
                    <a:pt x="850" y="884"/>
                    <a:pt x="985" y="925"/>
                    <a:pt x="1052" y="946"/>
                  </a:cubicBezTo>
                  <a:cubicBezTo>
                    <a:pt x="1045" y="1057"/>
                    <a:pt x="1114" y="1152"/>
                    <a:pt x="1127" y="1259"/>
                  </a:cubicBezTo>
                  <a:cubicBezTo>
                    <a:pt x="1144" y="1331"/>
                    <a:pt x="1020" y="1305"/>
                    <a:pt x="1025" y="1368"/>
                  </a:cubicBezTo>
                  <a:cubicBezTo>
                    <a:pt x="1024" y="1458"/>
                    <a:pt x="922" y="1553"/>
                    <a:pt x="818" y="1465"/>
                  </a:cubicBezTo>
                  <a:cubicBezTo>
                    <a:pt x="762" y="1400"/>
                    <a:pt x="670" y="1355"/>
                    <a:pt x="731" y="1233"/>
                  </a:cubicBezTo>
                  <a:cubicBezTo>
                    <a:pt x="709" y="1209"/>
                    <a:pt x="686" y="1185"/>
                    <a:pt x="663" y="1162"/>
                  </a:cubicBezTo>
                  <a:cubicBezTo>
                    <a:pt x="617" y="1189"/>
                    <a:pt x="571" y="1184"/>
                    <a:pt x="526" y="1156"/>
                  </a:cubicBezTo>
                  <a:cubicBezTo>
                    <a:pt x="520" y="1208"/>
                    <a:pt x="556" y="1239"/>
                    <a:pt x="591" y="1268"/>
                  </a:cubicBezTo>
                  <a:cubicBezTo>
                    <a:pt x="616" y="1305"/>
                    <a:pt x="545" y="1350"/>
                    <a:pt x="590" y="1375"/>
                  </a:cubicBezTo>
                  <a:cubicBezTo>
                    <a:pt x="664" y="1411"/>
                    <a:pt x="607" y="1485"/>
                    <a:pt x="597" y="1541"/>
                  </a:cubicBezTo>
                  <a:cubicBezTo>
                    <a:pt x="570" y="1678"/>
                    <a:pt x="289" y="1592"/>
                    <a:pt x="420" y="1823"/>
                  </a:cubicBezTo>
                  <a:cubicBezTo>
                    <a:pt x="314" y="1831"/>
                    <a:pt x="215" y="1818"/>
                    <a:pt x="111" y="1828"/>
                  </a:cubicBezTo>
                  <a:cubicBezTo>
                    <a:pt x="79" y="1923"/>
                    <a:pt x="48" y="2018"/>
                    <a:pt x="0" y="2106"/>
                  </a:cubicBezTo>
                  <a:cubicBezTo>
                    <a:pt x="16" y="2146"/>
                    <a:pt x="38" y="2184"/>
                    <a:pt x="56" y="2222"/>
                  </a:cubicBezTo>
                  <a:cubicBezTo>
                    <a:pt x="54" y="2360"/>
                    <a:pt x="96" y="2483"/>
                    <a:pt x="181" y="2592"/>
                  </a:cubicBezTo>
                  <a:cubicBezTo>
                    <a:pt x="272" y="2622"/>
                    <a:pt x="329" y="2710"/>
                    <a:pt x="419" y="2746"/>
                  </a:cubicBezTo>
                  <a:cubicBezTo>
                    <a:pt x="420" y="2770"/>
                    <a:pt x="421" y="2819"/>
                    <a:pt x="421" y="2843"/>
                  </a:cubicBezTo>
                  <a:cubicBezTo>
                    <a:pt x="405" y="2845"/>
                    <a:pt x="371" y="2849"/>
                    <a:pt x="355" y="2851"/>
                  </a:cubicBezTo>
                  <a:cubicBezTo>
                    <a:pt x="377" y="2892"/>
                    <a:pt x="396" y="2935"/>
                    <a:pt x="375" y="2980"/>
                  </a:cubicBezTo>
                  <a:cubicBezTo>
                    <a:pt x="363" y="3040"/>
                    <a:pt x="391" y="3099"/>
                    <a:pt x="394" y="3158"/>
                  </a:cubicBezTo>
                  <a:cubicBezTo>
                    <a:pt x="446" y="3212"/>
                    <a:pt x="521" y="3228"/>
                    <a:pt x="590" y="3245"/>
                  </a:cubicBezTo>
                  <a:cubicBezTo>
                    <a:pt x="653" y="3274"/>
                    <a:pt x="626" y="3350"/>
                    <a:pt x="640" y="3404"/>
                  </a:cubicBezTo>
                  <a:cubicBezTo>
                    <a:pt x="711" y="3418"/>
                    <a:pt x="771" y="3478"/>
                    <a:pt x="783" y="3550"/>
                  </a:cubicBezTo>
                  <a:cubicBezTo>
                    <a:pt x="873" y="3572"/>
                    <a:pt x="973" y="3558"/>
                    <a:pt x="1057" y="3524"/>
                  </a:cubicBezTo>
                  <a:cubicBezTo>
                    <a:pt x="1275" y="3577"/>
                    <a:pt x="1530" y="3444"/>
                    <a:pt x="1724" y="3594"/>
                  </a:cubicBezTo>
                  <a:cubicBezTo>
                    <a:pt x="1712" y="3783"/>
                    <a:pt x="1638" y="3959"/>
                    <a:pt x="1616" y="4146"/>
                  </a:cubicBezTo>
                  <a:cubicBezTo>
                    <a:pt x="1562" y="4144"/>
                    <a:pt x="1540" y="4169"/>
                    <a:pt x="1550" y="4221"/>
                  </a:cubicBezTo>
                  <a:cubicBezTo>
                    <a:pt x="1603" y="4190"/>
                    <a:pt x="1663" y="4182"/>
                    <a:pt x="1725" y="4188"/>
                  </a:cubicBezTo>
                  <a:cubicBezTo>
                    <a:pt x="1726" y="4214"/>
                    <a:pt x="1730" y="4267"/>
                    <a:pt x="1731" y="4293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" name="Freeform 127">
              <a:extLst>
                <a:ext uri="{FF2B5EF4-FFF2-40B4-BE49-F238E27FC236}">
                  <a16:creationId xmlns:a16="http://schemas.microsoft.com/office/drawing/2014/main" xmlns="" id="{FFC01084-E098-4ED8-96E7-0DACD9CE583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630394" y="4075782"/>
              <a:ext cx="547687" cy="706438"/>
            </a:xfrm>
            <a:custGeom>
              <a:avLst/>
              <a:gdLst>
                <a:gd name="T0" fmla="*/ 78773 w 1912"/>
                <a:gd name="T1" fmla="*/ 686982 h 2469"/>
                <a:gd name="T2" fmla="*/ 147520 w 1912"/>
                <a:gd name="T3" fmla="*/ 668670 h 2469"/>
                <a:gd name="T4" fmla="*/ 187336 w 1912"/>
                <a:gd name="T5" fmla="*/ 668098 h 2469"/>
                <a:gd name="T6" fmla="*/ 188769 w 1912"/>
                <a:gd name="T7" fmla="*/ 629471 h 2469"/>
                <a:gd name="T8" fmla="*/ 208247 w 1912"/>
                <a:gd name="T9" fmla="*/ 626610 h 2469"/>
                <a:gd name="T10" fmla="*/ 168145 w 1912"/>
                <a:gd name="T11" fmla="*/ 587697 h 2469"/>
                <a:gd name="T12" fmla="*/ 189628 w 1912"/>
                <a:gd name="T13" fmla="*/ 527611 h 2469"/>
                <a:gd name="T14" fmla="*/ 231163 w 1912"/>
                <a:gd name="T15" fmla="*/ 534764 h 2469"/>
                <a:gd name="T16" fmla="*/ 277854 w 1912"/>
                <a:gd name="T17" fmla="*/ 547067 h 2469"/>
                <a:gd name="T18" fmla="*/ 347174 w 1912"/>
                <a:gd name="T19" fmla="*/ 478684 h 2469"/>
                <a:gd name="T20" fmla="*/ 361783 w 1912"/>
                <a:gd name="T21" fmla="*/ 494707 h 2469"/>
                <a:gd name="T22" fmla="*/ 389568 w 1912"/>
                <a:gd name="T23" fmla="*/ 476681 h 2469"/>
                <a:gd name="T24" fmla="*/ 359778 w 1912"/>
                <a:gd name="T25" fmla="*/ 366238 h 2469"/>
                <a:gd name="T26" fmla="*/ 419932 w 1912"/>
                <a:gd name="T27" fmla="*/ 365379 h 2469"/>
                <a:gd name="T28" fmla="*/ 432249 w 1912"/>
                <a:gd name="T29" fmla="*/ 306724 h 2469"/>
                <a:gd name="T30" fmla="*/ 490398 w 1912"/>
                <a:gd name="T31" fmla="*/ 304435 h 2469"/>
                <a:gd name="T32" fmla="*/ 513886 w 1912"/>
                <a:gd name="T33" fmla="*/ 216309 h 2469"/>
                <a:gd name="T34" fmla="*/ 541385 w 1912"/>
                <a:gd name="T35" fmla="*/ 213162 h 2469"/>
                <a:gd name="T36" fmla="*/ 529354 w 1912"/>
                <a:gd name="T37" fmla="*/ 166238 h 2469"/>
                <a:gd name="T38" fmla="*/ 420504 w 1912"/>
                <a:gd name="T39" fmla="*/ 143062 h 2469"/>
                <a:gd name="T40" fmla="*/ 398162 w 1912"/>
                <a:gd name="T41" fmla="*/ 54936 h 2469"/>
                <a:gd name="T42" fmla="*/ 351471 w 1912"/>
                <a:gd name="T43" fmla="*/ 24034 h 2469"/>
                <a:gd name="T44" fmla="*/ 327123 w 1912"/>
                <a:gd name="T45" fmla="*/ 61230 h 2469"/>
                <a:gd name="T46" fmla="*/ 290744 w 1912"/>
                <a:gd name="T47" fmla="*/ 64664 h 2469"/>
                <a:gd name="T48" fmla="*/ 231163 w 1912"/>
                <a:gd name="T49" fmla="*/ 90701 h 2469"/>
                <a:gd name="T50" fmla="*/ 149812 w 1912"/>
                <a:gd name="T51" fmla="*/ 60658 h 2469"/>
                <a:gd name="T52" fmla="*/ 128328 w 1912"/>
                <a:gd name="T53" fmla="*/ 32046 h 2469"/>
                <a:gd name="T54" fmla="*/ 107418 w 1912"/>
                <a:gd name="T55" fmla="*/ 3433 h 2469"/>
                <a:gd name="T56" fmla="*/ 56144 w 1912"/>
                <a:gd name="T57" fmla="*/ 13734 h 2469"/>
                <a:gd name="T58" fmla="*/ 124891 w 1912"/>
                <a:gd name="T59" fmla="*/ 84979 h 2469"/>
                <a:gd name="T60" fmla="*/ 130906 w 1912"/>
                <a:gd name="T61" fmla="*/ 181688 h 2469"/>
                <a:gd name="T62" fmla="*/ 147520 w 1912"/>
                <a:gd name="T63" fmla="*/ 214306 h 2469"/>
                <a:gd name="T64" fmla="*/ 109423 w 1912"/>
                <a:gd name="T65" fmla="*/ 248069 h 2469"/>
                <a:gd name="T66" fmla="*/ 69607 w 1912"/>
                <a:gd name="T67" fmla="*/ 276967 h 2469"/>
                <a:gd name="T68" fmla="*/ 18906 w 1912"/>
                <a:gd name="T69" fmla="*/ 378541 h 2469"/>
                <a:gd name="T70" fmla="*/ 9739 w 1912"/>
                <a:gd name="T71" fmla="*/ 499857 h 2469"/>
                <a:gd name="T72" fmla="*/ 18046 w 1912"/>
                <a:gd name="T73" fmla="*/ 546495 h 2469"/>
                <a:gd name="T74" fmla="*/ 76768 w 1912"/>
                <a:gd name="T75" fmla="*/ 537339 h 2469"/>
                <a:gd name="T76" fmla="*/ 76481 w 1912"/>
                <a:gd name="T77" fmla="*/ 596567 h 2469"/>
                <a:gd name="T78" fmla="*/ 56430 w 1912"/>
                <a:gd name="T79" fmla="*/ 599428 h 2469"/>
                <a:gd name="T80" fmla="*/ 73617 w 1912"/>
                <a:gd name="T81" fmla="*/ 640916 h 2469"/>
                <a:gd name="T82" fmla="*/ 78773 w 1912"/>
                <a:gd name="T83" fmla="*/ 686982 h 24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12"/>
                <a:gd name="T127" fmla="*/ 0 h 2469"/>
                <a:gd name="T128" fmla="*/ 1912 w 1912"/>
                <a:gd name="T129" fmla="*/ 2469 h 24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12" h="2469">
                  <a:moveTo>
                    <a:pt x="275" y="2401"/>
                  </a:moveTo>
                  <a:cubicBezTo>
                    <a:pt x="419" y="2469"/>
                    <a:pt x="243" y="2130"/>
                    <a:pt x="515" y="2337"/>
                  </a:cubicBezTo>
                  <a:cubicBezTo>
                    <a:pt x="561" y="2338"/>
                    <a:pt x="607" y="2337"/>
                    <a:pt x="654" y="2335"/>
                  </a:cubicBezTo>
                  <a:cubicBezTo>
                    <a:pt x="655" y="2290"/>
                    <a:pt x="657" y="2245"/>
                    <a:pt x="659" y="2200"/>
                  </a:cubicBezTo>
                  <a:cubicBezTo>
                    <a:pt x="676" y="2198"/>
                    <a:pt x="710" y="2193"/>
                    <a:pt x="727" y="2190"/>
                  </a:cubicBezTo>
                  <a:cubicBezTo>
                    <a:pt x="718" y="2116"/>
                    <a:pt x="584" y="2132"/>
                    <a:pt x="587" y="2054"/>
                  </a:cubicBezTo>
                  <a:cubicBezTo>
                    <a:pt x="617" y="1986"/>
                    <a:pt x="661" y="1923"/>
                    <a:pt x="662" y="1844"/>
                  </a:cubicBezTo>
                  <a:cubicBezTo>
                    <a:pt x="708" y="1848"/>
                    <a:pt x="774" y="1824"/>
                    <a:pt x="807" y="1869"/>
                  </a:cubicBezTo>
                  <a:cubicBezTo>
                    <a:pt x="839" y="1930"/>
                    <a:pt x="913" y="1913"/>
                    <a:pt x="970" y="1912"/>
                  </a:cubicBezTo>
                  <a:cubicBezTo>
                    <a:pt x="1026" y="1815"/>
                    <a:pt x="1074" y="1655"/>
                    <a:pt x="1212" y="1673"/>
                  </a:cubicBezTo>
                  <a:cubicBezTo>
                    <a:pt x="1225" y="1687"/>
                    <a:pt x="1251" y="1715"/>
                    <a:pt x="1263" y="1729"/>
                  </a:cubicBezTo>
                  <a:cubicBezTo>
                    <a:pt x="1294" y="1708"/>
                    <a:pt x="1374" y="1720"/>
                    <a:pt x="1360" y="1666"/>
                  </a:cubicBezTo>
                  <a:cubicBezTo>
                    <a:pt x="1301" y="1545"/>
                    <a:pt x="1242" y="1420"/>
                    <a:pt x="1256" y="1280"/>
                  </a:cubicBezTo>
                  <a:cubicBezTo>
                    <a:pt x="1308" y="1280"/>
                    <a:pt x="1413" y="1278"/>
                    <a:pt x="1466" y="1277"/>
                  </a:cubicBezTo>
                  <a:cubicBezTo>
                    <a:pt x="1406" y="1209"/>
                    <a:pt x="1463" y="1131"/>
                    <a:pt x="1509" y="1072"/>
                  </a:cubicBezTo>
                  <a:cubicBezTo>
                    <a:pt x="1559" y="1070"/>
                    <a:pt x="1661" y="1066"/>
                    <a:pt x="1712" y="1064"/>
                  </a:cubicBezTo>
                  <a:cubicBezTo>
                    <a:pt x="1631" y="920"/>
                    <a:pt x="1759" y="861"/>
                    <a:pt x="1794" y="756"/>
                  </a:cubicBezTo>
                  <a:cubicBezTo>
                    <a:pt x="1818" y="753"/>
                    <a:pt x="1866" y="748"/>
                    <a:pt x="1890" y="745"/>
                  </a:cubicBezTo>
                  <a:cubicBezTo>
                    <a:pt x="1887" y="689"/>
                    <a:pt x="1912" y="611"/>
                    <a:pt x="1848" y="581"/>
                  </a:cubicBezTo>
                  <a:cubicBezTo>
                    <a:pt x="1664" y="678"/>
                    <a:pt x="1655" y="389"/>
                    <a:pt x="1468" y="500"/>
                  </a:cubicBezTo>
                  <a:cubicBezTo>
                    <a:pt x="1331" y="479"/>
                    <a:pt x="1423" y="293"/>
                    <a:pt x="1390" y="192"/>
                  </a:cubicBezTo>
                  <a:cubicBezTo>
                    <a:pt x="1337" y="157"/>
                    <a:pt x="1303" y="62"/>
                    <a:pt x="1227" y="84"/>
                  </a:cubicBezTo>
                  <a:cubicBezTo>
                    <a:pt x="1192" y="123"/>
                    <a:pt x="1151" y="160"/>
                    <a:pt x="1142" y="214"/>
                  </a:cubicBezTo>
                  <a:cubicBezTo>
                    <a:pt x="1099" y="218"/>
                    <a:pt x="1057" y="222"/>
                    <a:pt x="1015" y="226"/>
                  </a:cubicBezTo>
                  <a:cubicBezTo>
                    <a:pt x="944" y="281"/>
                    <a:pt x="995" y="451"/>
                    <a:pt x="807" y="317"/>
                  </a:cubicBezTo>
                  <a:cubicBezTo>
                    <a:pt x="737" y="238"/>
                    <a:pt x="627" y="204"/>
                    <a:pt x="523" y="212"/>
                  </a:cubicBezTo>
                  <a:cubicBezTo>
                    <a:pt x="498" y="179"/>
                    <a:pt x="449" y="158"/>
                    <a:pt x="448" y="112"/>
                  </a:cubicBezTo>
                  <a:cubicBezTo>
                    <a:pt x="441" y="74"/>
                    <a:pt x="429" y="0"/>
                    <a:pt x="375" y="12"/>
                  </a:cubicBezTo>
                  <a:cubicBezTo>
                    <a:pt x="318" y="39"/>
                    <a:pt x="257" y="46"/>
                    <a:pt x="196" y="48"/>
                  </a:cubicBezTo>
                  <a:cubicBezTo>
                    <a:pt x="261" y="147"/>
                    <a:pt x="336" y="234"/>
                    <a:pt x="436" y="297"/>
                  </a:cubicBezTo>
                  <a:cubicBezTo>
                    <a:pt x="466" y="406"/>
                    <a:pt x="497" y="526"/>
                    <a:pt x="457" y="635"/>
                  </a:cubicBezTo>
                  <a:cubicBezTo>
                    <a:pt x="476" y="674"/>
                    <a:pt x="498" y="710"/>
                    <a:pt x="515" y="749"/>
                  </a:cubicBezTo>
                  <a:cubicBezTo>
                    <a:pt x="487" y="805"/>
                    <a:pt x="462" y="915"/>
                    <a:pt x="382" y="867"/>
                  </a:cubicBezTo>
                  <a:cubicBezTo>
                    <a:pt x="341" y="909"/>
                    <a:pt x="284" y="928"/>
                    <a:pt x="243" y="968"/>
                  </a:cubicBezTo>
                  <a:cubicBezTo>
                    <a:pt x="215" y="1101"/>
                    <a:pt x="132" y="1208"/>
                    <a:pt x="66" y="1323"/>
                  </a:cubicBezTo>
                  <a:cubicBezTo>
                    <a:pt x="34" y="1461"/>
                    <a:pt x="94" y="1615"/>
                    <a:pt x="34" y="1747"/>
                  </a:cubicBezTo>
                  <a:cubicBezTo>
                    <a:pt x="0" y="1803"/>
                    <a:pt x="49" y="1858"/>
                    <a:pt x="63" y="1910"/>
                  </a:cubicBezTo>
                  <a:cubicBezTo>
                    <a:pt x="132" y="1901"/>
                    <a:pt x="195" y="1863"/>
                    <a:pt x="268" y="1878"/>
                  </a:cubicBezTo>
                  <a:cubicBezTo>
                    <a:pt x="268" y="1929"/>
                    <a:pt x="267" y="2033"/>
                    <a:pt x="267" y="2085"/>
                  </a:cubicBezTo>
                  <a:cubicBezTo>
                    <a:pt x="249" y="2087"/>
                    <a:pt x="214" y="2093"/>
                    <a:pt x="197" y="2095"/>
                  </a:cubicBezTo>
                  <a:cubicBezTo>
                    <a:pt x="196" y="2150"/>
                    <a:pt x="235" y="2193"/>
                    <a:pt x="257" y="2240"/>
                  </a:cubicBezTo>
                  <a:cubicBezTo>
                    <a:pt x="303" y="2295"/>
                    <a:pt x="196" y="2365"/>
                    <a:pt x="275" y="2401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28">
              <a:extLst>
                <a:ext uri="{FF2B5EF4-FFF2-40B4-BE49-F238E27FC236}">
                  <a16:creationId xmlns:a16="http://schemas.microsoft.com/office/drawing/2014/main" xmlns="" id="{1831840B-982B-4412-B809-BC05DE9AB3D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41556" y="4174207"/>
              <a:ext cx="136525" cy="120142"/>
            </a:xfrm>
            <a:custGeom>
              <a:avLst/>
              <a:gdLst>
                <a:gd name="T0" fmla="*/ 22395 w 280"/>
                <a:gd name="T1" fmla="*/ 68419 h 244"/>
                <a:gd name="T2" fmla="*/ 50460 w 280"/>
                <a:gd name="T3" fmla="*/ 69850 h 244"/>
                <a:gd name="T4" fmla="*/ 0 w 280"/>
                <a:gd name="T5" fmla="*/ 0 h 244"/>
                <a:gd name="T6" fmla="*/ 22395 w 280"/>
                <a:gd name="T7" fmla="*/ 68419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244"/>
                <a:gd name="T14" fmla="*/ 280 w 280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244">
                  <a:moveTo>
                    <a:pt x="79" y="239"/>
                  </a:moveTo>
                  <a:cubicBezTo>
                    <a:pt x="104" y="241"/>
                    <a:pt x="154" y="243"/>
                    <a:pt x="178" y="244"/>
                  </a:cubicBezTo>
                  <a:cubicBezTo>
                    <a:pt x="280" y="54"/>
                    <a:pt x="106" y="40"/>
                    <a:pt x="0" y="0"/>
                  </a:cubicBezTo>
                  <a:cubicBezTo>
                    <a:pt x="37" y="77"/>
                    <a:pt x="17" y="178"/>
                    <a:pt x="79" y="239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30">
              <a:extLst>
                <a:ext uri="{FF2B5EF4-FFF2-40B4-BE49-F238E27FC236}">
                  <a16:creationId xmlns:a16="http://schemas.microsoft.com/office/drawing/2014/main" xmlns="" id="{F61169D0-27A2-4075-ACD6-3273E8AB3ED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27168" y="2923258"/>
              <a:ext cx="1314450" cy="1350963"/>
            </a:xfrm>
            <a:custGeom>
              <a:avLst/>
              <a:gdLst/>
              <a:ahLst/>
              <a:cxnLst>
                <a:cxn ang="0">
                  <a:pos x="1213" y="4726"/>
                </a:cxn>
                <a:cxn ang="0">
                  <a:pos x="1614" y="4454"/>
                </a:cxn>
                <a:cxn ang="0">
                  <a:pos x="2088" y="4330"/>
                </a:cxn>
                <a:cxn ang="0">
                  <a:pos x="2520" y="4231"/>
                </a:cxn>
                <a:cxn ang="0">
                  <a:pos x="2778" y="4504"/>
                </a:cxn>
                <a:cxn ang="0">
                  <a:pos x="3148" y="4634"/>
                </a:cxn>
                <a:cxn ang="0">
                  <a:pos x="3712" y="4472"/>
                </a:cxn>
                <a:cxn ang="0">
                  <a:pos x="3826" y="4161"/>
                </a:cxn>
                <a:cxn ang="0">
                  <a:pos x="3748" y="3537"/>
                </a:cxn>
                <a:cxn ang="0">
                  <a:pos x="3678" y="3239"/>
                </a:cxn>
                <a:cxn ang="0">
                  <a:pos x="3910" y="2624"/>
                </a:cxn>
                <a:cxn ang="0">
                  <a:pos x="4282" y="2469"/>
                </a:cxn>
                <a:cxn ang="0">
                  <a:pos x="4486" y="2637"/>
                </a:cxn>
                <a:cxn ang="0">
                  <a:pos x="4241" y="2209"/>
                </a:cxn>
                <a:cxn ang="0">
                  <a:pos x="3861" y="2217"/>
                </a:cxn>
                <a:cxn ang="0">
                  <a:pos x="3605" y="2058"/>
                </a:cxn>
                <a:cxn ang="0">
                  <a:pos x="3504" y="1876"/>
                </a:cxn>
                <a:cxn ang="0">
                  <a:pos x="3223" y="1309"/>
                </a:cxn>
                <a:cxn ang="0">
                  <a:pos x="2941" y="848"/>
                </a:cxn>
                <a:cxn ang="0">
                  <a:pos x="2941" y="430"/>
                </a:cxn>
                <a:cxn ang="0">
                  <a:pos x="2725" y="43"/>
                </a:cxn>
                <a:cxn ang="0">
                  <a:pos x="2447" y="208"/>
                </a:cxn>
                <a:cxn ang="0">
                  <a:pos x="2341" y="314"/>
                </a:cxn>
                <a:cxn ang="0">
                  <a:pos x="2237" y="491"/>
                </a:cxn>
                <a:cxn ang="0">
                  <a:pos x="2130" y="634"/>
                </a:cxn>
                <a:cxn ang="0">
                  <a:pos x="1771" y="766"/>
                </a:cxn>
                <a:cxn ang="0">
                  <a:pos x="1489" y="979"/>
                </a:cxn>
                <a:cxn ang="0">
                  <a:pos x="1320" y="1375"/>
                </a:cxn>
                <a:cxn ang="0">
                  <a:pos x="1218" y="1585"/>
                </a:cxn>
                <a:cxn ang="0">
                  <a:pos x="1180" y="1870"/>
                </a:cxn>
                <a:cxn ang="0">
                  <a:pos x="783" y="2161"/>
                </a:cxn>
                <a:cxn ang="0">
                  <a:pos x="648" y="2288"/>
                </a:cxn>
                <a:cxn ang="0">
                  <a:pos x="426" y="2597"/>
                </a:cxn>
                <a:cxn ang="0">
                  <a:pos x="100" y="2972"/>
                </a:cxn>
                <a:cxn ang="0">
                  <a:pos x="94" y="3414"/>
                </a:cxn>
                <a:cxn ang="0">
                  <a:pos x="296" y="3529"/>
                </a:cxn>
                <a:cxn ang="0">
                  <a:pos x="658" y="3521"/>
                </a:cxn>
                <a:cxn ang="0">
                  <a:pos x="688" y="3640"/>
                </a:cxn>
                <a:cxn ang="0">
                  <a:pos x="867" y="4158"/>
                </a:cxn>
              </a:cxnLst>
              <a:rect l="0" t="0" r="r" b="b"/>
              <a:pathLst>
                <a:path w="4588" h="4726">
                  <a:moveTo>
                    <a:pt x="1049" y="4577"/>
                  </a:moveTo>
                  <a:cubicBezTo>
                    <a:pt x="1099" y="4636"/>
                    <a:pt x="1129" y="4710"/>
                    <a:pt x="1213" y="4726"/>
                  </a:cubicBezTo>
                  <a:cubicBezTo>
                    <a:pt x="1311" y="4661"/>
                    <a:pt x="1421" y="4609"/>
                    <a:pt x="1507" y="4527"/>
                  </a:cubicBezTo>
                  <a:cubicBezTo>
                    <a:pt x="1555" y="4516"/>
                    <a:pt x="1612" y="4518"/>
                    <a:pt x="1614" y="4454"/>
                  </a:cubicBezTo>
                  <a:cubicBezTo>
                    <a:pt x="1681" y="4397"/>
                    <a:pt x="1787" y="4436"/>
                    <a:pt x="1841" y="4366"/>
                  </a:cubicBezTo>
                  <a:cubicBezTo>
                    <a:pt x="1894" y="4280"/>
                    <a:pt x="2034" y="4419"/>
                    <a:pt x="2088" y="4330"/>
                  </a:cubicBezTo>
                  <a:cubicBezTo>
                    <a:pt x="2170" y="4247"/>
                    <a:pt x="2255" y="4386"/>
                    <a:pt x="2344" y="4375"/>
                  </a:cubicBezTo>
                  <a:cubicBezTo>
                    <a:pt x="2452" y="4406"/>
                    <a:pt x="2434" y="4253"/>
                    <a:pt x="2520" y="4231"/>
                  </a:cubicBezTo>
                  <a:cubicBezTo>
                    <a:pt x="2561" y="4208"/>
                    <a:pt x="2607" y="4189"/>
                    <a:pt x="2656" y="4201"/>
                  </a:cubicBezTo>
                  <a:cubicBezTo>
                    <a:pt x="2690" y="4305"/>
                    <a:pt x="2724" y="4409"/>
                    <a:pt x="2778" y="4504"/>
                  </a:cubicBezTo>
                  <a:cubicBezTo>
                    <a:pt x="2843" y="4530"/>
                    <a:pt x="2908" y="4580"/>
                    <a:pt x="2916" y="4654"/>
                  </a:cubicBezTo>
                  <a:cubicBezTo>
                    <a:pt x="2999" y="4684"/>
                    <a:pt x="3068" y="4602"/>
                    <a:pt x="3148" y="4634"/>
                  </a:cubicBezTo>
                  <a:cubicBezTo>
                    <a:pt x="3240" y="4652"/>
                    <a:pt x="3336" y="4630"/>
                    <a:pt x="3429" y="4613"/>
                  </a:cubicBezTo>
                  <a:cubicBezTo>
                    <a:pt x="3499" y="4526"/>
                    <a:pt x="3617" y="4519"/>
                    <a:pt x="3712" y="4472"/>
                  </a:cubicBezTo>
                  <a:cubicBezTo>
                    <a:pt x="3719" y="4454"/>
                    <a:pt x="3734" y="4418"/>
                    <a:pt x="3742" y="4400"/>
                  </a:cubicBezTo>
                  <a:cubicBezTo>
                    <a:pt x="3646" y="4263"/>
                    <a:pt x="3812" y="4249"/>
                    <a:pt x="3826" y="4161"/>
                  </a:cubicBezTo>
                  <a:cubicBezTo>
                    <a:pt x="3840" y="4109"/>
                    <a:pt x="3796" y="4078"/>
                    <a:pt x="3763" y="4048"/>
                  </a:cubicBezTo>
                  <a:cubicBezTo>
                    <a:pt x="3759" y="3920"/>
                    <a:pt x="3752" y="3665"/>
                    <a:pt x="3748" y="3537"/>
                  </a:cubicBezTo>
                  <a:cubicBezTo>
                    <a:pt x="3681" y="3474"/>
                    <a:pt x="3593" y="3391"/>
                    <a:pt x="3621" y="3289"/>
                  </a:cubicBezTo>
                  <a:cubicBezTo>
                    <a:pt x="3635" y="3276"/>
                    <a:pt x="3664" y="3251"/>
                    <a:pt x="3678" y="3239"/>
                  </a:cubicBezTo>
                  <a:cubicBezTo>
                    <a:pt x="3658" y="3174"/>
                    <a:pt x="3562" y="3119"/>
                    <a:pt x="3589" y="3044"/>
                  </a:cubicBezTo>
                  <a:cubicBezTo>
                    <a:pt x="3701" y="2908"/>
                    <a:pt x="3809" y="2768"/>
                    <a:pt x="3910" y="2624"/>
                  </a:cubicBezTo>
                  <a:cubicBezTo>
                    <a:pt x="3944" y="2611"/>
                    <a:pt x="3967" y="2586"/>
                    <a:pt x="3978" y="2550"/>
                  </a:cubicBezTo>
                  <a:cubicBezTo>
                    <a:pt x="4081" y="2531"/>
                    <a:pt x="4175" y="2467"/>
                    <a:pt x="4282" y="2469"/>
                  </a:cubicBezTo>
                  <a:cubicBezTo>
                    <a:pt x="4310" y="2522"/>
                    <a:pt x="4366" y="2628"/>
                    <a:pt x="4393" y="2681"/>
                  </a:cubicBezTo>
                  <a:cubicBezTo>
                    <a:pt x="4436" y="2690"/>
                    <a:pt x="4467" y="2675"/>
                    <a:pt x="4486" y="2637"/>
                  </a:cubicBezTo>
                  <a:cubicBezTo>
                    <a:pt x="4529" y="2493"/>
                    <a:pt x="4588" y="2349"/>
                    <a:pt x="4564" y="2193"/>
                  </a:cubicBezTo>
                  <a:cubicBezTo>
                    <a:pt x="4461" y="2153"/>
                    <a:pt x="4316" y="2105"/>
                    <a:pt x="4241" y="2209"/>
                  </a:cubicBezTo>
                  <a:cubicBezTo>
                    <a:pt x="4185" y="2205"/>
                    <a:pt x="4128" y="2201"/>
                    <a:pt x="4073" y="2214"/>
                  </a:cubicBezTo>
                  <a:cubicBezTo>
                    <a:pt x="4005" y="2183"/>
                    <a:pt x="3928" y="2180"/>
                    <a:pt x="3861" y="2217"/>
                  </a:cubicBezTo>
                  <a:cubicBezTo>
                    <a:pt x="3807" y="2195"/>
                    <a:pt x="3749" y="2187"/>
                    <a:pt x="3691" y="2180"/>
                  </a:cubicBezTo>
                  <a:cubicBezTo>
                    <a:pt x="3654" y="2144"/>
                    <a:pt x="3648" y="2088"/>
                    <a:pt x="3605" y="2058"/>
                  </a:cubicBezTo>
                  <a:cubicBezTo>
                    <a:pt x="3572" y="2044"/>
                    <a:pt x="3542" y="2027"/>
                    <a:pt x="3514" y="2006"/>
                  </a:cubicBezTo>
                  <a:cubicBezTo>
                    <a:pt x="3510" y="1963"/>
                    <a:pt x="3507" y="1919"/>
                    <a:pt x="3504" y="1876"/>
                  </a:cubicBezTo>
                  <a:cubicBezTo>
                    <a:pt x="3395" y="1880"/>
                    <a:pt x="3325" y="1790"/>
                    <a:pt x="3231" y="1755"/>
                  </a:cubicBezTo>
                  <a:cubicBezTo>
                    <a:pt x="3221" y="1607"/>
                    <a:pt x="3233" y="1457"/>
                    <a:pt x="3223" y="1309"/>
                  </a:cubicBezTo>
                  <a:cubicBezTo>
                    <a:pt x="3173" y="1271"/>
                    <a:pt x="3073" y="1196"/>
                    <a:pt x="3023" y="1158"/>
                  </a:cubicBezTo>
                  <a:cubicBezTo>
                    <a:pt x="2985" y="1057"/>
                    <a:pt x="2912" y="968"/>
                    <a:pt x="2941" y="848"/>
                  </a:cubicBezTo>
                  <a:cubicBezTo>
                    <a:pt x="2917" y="755"/>
                    <a:pt x="2817" y="691"/>
                    <a:pt x="2885" y="574"/>
                  </a:cubicBezTo>
                  <a:cubicBezTo>
                    <a:pt x="2903" y="527"/>
                    <a:pt x="2949" y="485"/>
                    <a:pt x="2941" y="430"/>
                  </a:cubicBezTo>
                  <a:cubicBezTo>
                    <a:pt x="2896" y="415"/>
                    <a:pt x="2852" y="398"/>
                    <a:pt x="2807" y="381"/>
                  </a:cubicBezTo>
                  <a:cubicBezTo>
                    <a:pt x="2772" y="271"/>
                    <a:pt x="2745" y="158"/>
                    <a:pt x="2725" y="43"/>
                  </a:cubicBezTo>
                  <a:cubicBezTo>
                    <a:pt x="2669" y="33"/>
                    <a:pt x="2616" y="9"/>
                    <a:pt x="2560" y="0"/>
                  </a:cubicBezTo>
                  <a:cubicBezTo>
                    <a:pt x="2531" y="52"/>
                    <a:pt x="2475" y="156"/>
                    <a:pt x="2447" y="208"/>
                  </a:cubicBezTo>
                  <a:cubicBezTo>
                    <a:pt x="2423" y="210"/>
                    <a:pt x="2373" y="214"/>
                    <a:pt x="2348" y="216"/>
                  </a:cubicBezTo>
                  <a:cubicBezTo>
                    <a:pt x="2346" y="240"/>
                    <a:pt x="2342" y="289"/>
                    <a:pt x="2341" y="314"/>
                  </a:cubicBezTo>
                  <a:cubicBezTo>
                    <a:pt x="2315" y="316"/>
                    <a:pt x="2264" y="320"/>
                    <a:pt x="2239" y="321"/>
                  </a:cubicBezTo>
                  <a:cubicBezTo>
                    <a:pt x="2237" y="378"/>
                    <a:pt x="2239" y="435"/>
                    <a:pt x="2237" y="491"/>
                  </a:cubicBezTo>
                  <a:cubicBezTo>
                    <a:pt x="2211" y="492"/>
                    <a:pt x="2161" y="496"/>
                    <a:pt x="2135" y="497"/>
                  </a:cubicBezTo>
                  <a:cubicBezTo>
                    <a:pt x="2133" y="543"/>
                    <a:pt x="2132" y="589"/>
                    <a:pt x="2130" y="634"/>
                  </a:cubicBezTo>
                  <a:cubicBezTo>
                    <a:pt x="2025" y="643"/>
                    <a:pt x="1926" y="628"/>
                    <a:pt x="1823" y="640"/>
                  </a:cubicBezTo>
                  <a:cubicBezTo>
                    <a:pt x="1807" y="683"/>
                    <a:pt x="1789" y="725"/>
                    <a:pt x="1771" y="766"/>
                  </a:cubicBezTo>
                  <a:cubicBezTo>
                    <a:pt x="1714" y="791"/>
                    <a:pt x="1662" y="823"/>
                    <a:pt x="1604" y="844"/>
                  </a:cubicBezTo>
                  <a:cubicBezTo>
                    <a:pt x="1527" y="812"/>
                    <a:pt x="1380" y="744"/>
                    <a:pt x="1489" y="979"/>
                  </a:cubicBezTo>
                  <a:cubicBezTo>
                    <a:pt x="1443" y="1009"/>
                    <a:pt x="1426" y="1046"/>
                    <a:pt x="1458" y="1094"/>
                  </a:cubicBezTo>
                  <a:cubicBezTo>
                    <a:pt x="1421" y="1191"/>
                    <a:pt x="1365" y="1282"/>
                    <a:pt x="1320" y="1375"/>
                  </a:cubicBezTo>
                  <a:cubicBezTo>
                    <a:pt x="1303" y="1367"/>
                    <a:pt x="1269" y="1350"/>
                    <a:pt x="1253" y="1341"/>
                  </a:cubicBezTo>
                  <a:cubicBezTo>
                    <a:pt x="1270" y="1430"/>
                    <a:pt x="1258" y="1511"/>
                    <a:pt x="1218" y="1585"/>
                  </a:cubicBezTo>
                  <a:cubicBezTo>
                    <a:pt x="1244" y="1587"/>
                    <a:pt x="1296" y="1589"/>
                    <a:pt x="1323" y="1591"/>
                  </a:cubicBezTo>
                  <a:cubicBezTo>
                    <a:pt x="1316" y="1701"/>
                    <a:pt x="1183" y="1758"/>
                    <a:pt x="1180" y="1870"/>
                  </a:cubicBezTo>
                  <a:cubicBezTo>
                    <a:pt x="1169" y="1977"/>
                    <a:pt x="1076" y="2051"/>
                    <a:pt x="1033" y="2145"/>
                  </a:cubicBezTo>
                  <a:cubicBezTo>
                    <a:pt x="962" y="2173"/>
                    <a:pt x="837" y="2241"/>
                    <a:pt x="783" y="2161"/>
                  </a:cubicBezTo>
                  <a:cubicBezTo>
                    <a:pt x="751" y="2100"/>
                    <a:pt x="655" y="2100"/>
                    <a:pt x="621" y="2159"/>
                  </a:cubicBezTo>
                  <a:cubicBezTo>
                    <a:pt x="606" y="2206"/>
                    <a:pt x="659" y="2241"/>
                    <a:pt x="648" y="2288"/>
                  </a:cubicBezTo>
                  <a:cubicBezTo>
                    <a:pt x="619" y="2309"/>
                    <a:pt x="588" y="2326"/>
                    <a:pt x="555" y="2338"/>
                  </a:cubicBezTo>
                  <a:cubicBezTo>
                    <a:pt x="544" y="2439"/>
                    <a:pt x="479" y="2516"/>
                    <a:pt x="426" y="2597"/>
                  </a:cubicBezTo>
                  <a:cubicBezTo>
                    <a:pt x="364" y="2626"/>
                    <a:pt x="310" y="2675"/>
                    <a:pt x="286" y="2740"/>
                  </a:cubicBezTo>
                  <a:cubicBezTo>
                    <a:pt x="182" y="2768"/>
                    <a:pt x="168" y="2902"/>
                    <a:pt x="100" y="2972"/>
                  </a:cubicBezTo>
                  <a:cubicBezTo>
                    <a:pt x="111" y="3028"/>
                    <a:pt x="150" y="3106"/>
                    <a:pt x="96" y="3149"/>
                  </a:cubicBezTo>
                  <a:cubicBezTo>
                    <a:pt x="0" y="3212"/>
                    <a:pt x="82" y="3330"/>
                    <a:pt x="94" y="3414"/>
                  </a:cubicBezTo>
                  <a:cubicBezTo>
                    <a:pt x="159" y="3434"/>
                    <a:pt x="268" y="3433"/>
                    <a:pt x="270" y="3522"/>
                  </a:cubicBezTo>
                  <a:lnTo>
                    <a:pt x="296" y="3529"/>
                  </a:lnTo>
                  <a:cubicBezTo>
                    <a:pt x="297" y="3502"/>
                    <a:pt x="300" y="3449"/>
                    <a:pt x="301" y="3422"/>
                  </a:cubicBezTo>
                  <a:cubicBezTo>
                    <a:pt x="416" y="3427"/>
                    <a:pt x="595" y="3380"/>
                    <a:pt x="658" y="3521"/>
                  </a:cubicBezTo>
                  <a:cubicBezTo>
                    <a:pt x="726" y="3534"/>
                    <a:pt x="759" y="3569"/>
                    <a:pt x="756" y="3628"/>
                  </a:cubicBezTo>
                  <a:cubicBezTo>
                    <a:pt x="739" y="3631"/>
                    <a:pt x="705" y="3637"/>
                    <a:pt x="688" y="3640"/>
                  </a:cubicBezTo>
                  <a:cubicBezTo>
                    <a:pt x="592" y="3777"/>
                    <a:pt x="704" y="3823"/>
                    <a:pt x="784" y="3854"/>
                  </a:cubicBezTo>
                  <a:cubicBezTo>
                    <a:pt x="802" y="3957"/>
                    <a:pt x="818" y="4064"/>
                    <a:pt x="867" y="4158"/>
                  </a:cubicBezTo>
                  <a:cubicBezTo>
                    <a:pt x="1021" y="4237"/>
                    <a:pt x="984" y="4443"/>
                    <a:pt x="1049" y="4577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92" name="Freeform 131">
              <a:extLst>
                <a:ext uri="{FF2B5EF4-FFF2-40B4-BE49-F238E27FC236}">
                  <a16:creationId xmlns:a16="http://schemas.microsoft.com/office/drawing/2014/main" xmlns="" id="{5EDEF7FB-5703-44CB-A601-27D90BB271E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19306" y="4183732"/>
              <a:ext cx="49213" cy="52388"/>
            </a:xfrm>
            <a:custGeom>
              <a:avLst/>
              <a:gdLst>
                <a:gd name="T0" fmla="*/ 0 w 177"/>
                <a:gd name="T1" fmla="*/ 32127 h 181"/>
                <a:gd name="T2" fmla="*/ 49213 w 177"/>
                <a:gd name="T3" fmla="*/ 52388 h 181"/>
                <a:gd name="T4" fmla="*/ 20575 w 177"/>
                <a:gd name="T5" fmla="*/ 0 h 181"/>
                <a:gd name="T6" fmla="*/ 18629 w 177"/>
                <a:gd name="T7" fmla="*/ 29523 h 181"/>
                <a:gd name="T8" fmla="*/ 0 w 177"/>
                <a:gd name="T9" fmla="*/ 32127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81"/>
                <a:gd name="T17" fmla="*/ 177 w 177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81">
                  <a:moveTo>
                    <a:pt x="0" y="111"/>
                  </a:moveTo>
                  <a:cubicBezTo>
                    <a:pt x="23" y="171"/>
                    <a:pt x="119" y="174"/>
                    <a:pt x="177" y="181"/>
                  </a:cubicBezTo>
                  <a:cubicBezTo>
                    <a:pt x="139" y="123"/>
                    <a:pt x="154" y="22"/>
                    <a:pt x="74" y="0"/>
                  </a:cubicBezTo>
                  <a:cubicBezTo>
                    <a:pt x="72" y="25"/>
                    <a:pt x="69" y="76"/>
                    <a:pt x="67" y="102"/>
                  </a:cubicBezTo>
                  <a:cubicBezTo>
                    <a:pt x="50" y="104"/>
                    <a:pt x="17" y="109"/>
                    <a:pt x="0" y="111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32">
              <a:extLst>
                <a:ext uri="{FF2B5EF4-FFF2-40B4-BE49-F238E27FC236}">
                  <a16:creationId xmlns:a16="http://schemas.microsoft.com/office/drawing/2014/main" xmlns="" id="{9CB2D696-3F48-44C1-85B7-C0CFFF6CE2C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306793" y="4620295"/>
              <a:ext cx="531812" cy="501650"/>
            </a:xfrm>
            <a:custGeom>
              <a:avLst/>
              <a:gdLst/>
              <a:ahLst/>
              <a:cxnLst>
                <a:cxn ang="0">
                  <a:pos x="878" y="1746"/>
                </a:cxn>
                <a:cxn ang="0">
                  <a:pos x="901" y="1757"/>
                </a:cxn>
                <a:cxn ang="0">
                  <a:pos x="948" y="1619"/>
                </a:cxn>
                <a:cxn ang="0">
                  <a:pos x="1251" y="1622"/>
                </a:cxn>
                <a:cxn ang="0">
                  <a:pos x="1359" y="1685"/>
                </a:cxn>
                <a:cxn ang="0">
                  <a:pos x="1372" y="1619"/>
                </a:cxn>
                <a:cxn ang="0">
                  <a:pos x="1679" y="1539"/>
                </a:cxn>
                <a:cxn ang="0">
                  <a:pos x="1605" y="1375"/>
                </a:cxn>
                <a:cxn ang="0">
                  <a:pos x="1365" y="1227"/>
                </a:cxn>
                <a:cxn ang="0">
                  <a:pos x="1296" y="1120"/>
                </a:cxn>
                <a:cxn ang="0">
                  <a:pos x="1294" y="1090"/>
                </a:cxn>
                <a:cxn ang="0">
                  <a:pos x="1364" y="1081"/>
                </a:cxn>
                <a:cxn ang="0">
                  <a:pos x="1268" y="935"/>
                </a:cxn>
                <a:cxn ang="0">
                  <a:pos x="1302" y="741"/>
                </a:cxn>
                <a:cxn ang="0">
                  <a:pos x="1498" y="741"/>
                </a:cxn>
                <a:cxn ang="0">
                  <a:pos x="1621" y="868"/>
                </a:cxn>
                <a:cxn ang="0">
                  <a:pos x="1718" y="944"/>
                </a:cxn>
                <a:cxn ang="0">
                  <a:pos x="1853" y="914"/>
                </a:cxn>
                <a:cxn ang="0">
                  <a:pos x="1582" y="691"/>
                </a:cxn>
                <a:cxn ang="0">
                  <a:pos x="1576" y="591"/>
                </a:cxn>
                <a:cxn ang="0">
                  <a:pos x="1718" y="625"/>
                </a:cxn>
                <a:cxn ang="0">
                  <a:pos x="1670" y="390"/>
                </a:cxn>
                <a:cxn ang="0">
                  <a:pos x="1599" y="193"/>
                </a:cxn>
                <a:cxn ang="0">
                  <a:pos x="1532" y="35"/>
                </a:cxn>
                <a:cxn ang="0">
                  <a:pos x="1370" y="0"/>
                </a:cxn>
                <a:cxn ang="0">
                  <a:pos x="1321" y="161"/>
                </a:cxn>
                <a:cxn ang="0">
                  <a:pos x="1215" y="265"/>
                </a:cxn>
                <a:cxn ang="0">
                  <a:pos x="982" y="315"/>
                </a:cxn>
                <a:cxn ang="0">
                  <a:pos x="971" y="444"/>
                </a:cxn>
                <a:cxn ang="0">
                  <a:pos x="878" y="478"/>
                </a:cxn>
                <a:cxn ang="0">
                  <a:pos x="829" y="424"/>
                </a:cxn>
                <a:cxn ang="0">
                  <a:pos x="719" y="425"/>
                </a:cxn>
                <a:cxn ang="0">
                  <a:pos x="634" y="336"/>
                </a:cxn>
                <a:cxn ang="0">
                  <a:pos x="584" y="207"/>
                </a:cxn>
                <a:cxn ang="0">
                  <a:pos x="453" y="278"/>
                </a:cxn>
                <a:cxn ang="0">
                  <a:pos x="457" y="424"/>
                </a:cxn>
                <a:cxn ang="0">
                  <a:pos x="371" y="588"/>
                </a:cxn>
                <a:cxn ang="0">
                  <a:pos x="244" y="573"/>
                </a:cxn>
                <a:cxn ang="0">
                  <a:pos x="121" y="653"/>
                </a:cxn>
                <a:cxn ang="0">
                  <a:pos x="62" y="670"/>
                </a:cxn>
                <a:cxn ang="0">
                  <a:pos x="103" y="934"/>
                </a:cxn>
                <a:cxn ang="0">
                  <a:pos x="408" y="1055"/>
                </a:cxn>
                <a:cxn ang="0">
                  <a:pos x="340" y="1126"/>
                </a:cxn>
                <a:cxn ang="0">
                  <a:pos x="507" y="1376"/>
                </a:cxn>
                <a:cxn ang="0">
                  <a:pos x="558" y="1538"/>
                </a:cxn>
                <a:cxn ang="0">
                  <a:pos x="831" y="1585"/>
                </a:cxn>
                <a:cxn ang="0">
                  <a:pos x="878" y="1746"/>
                </a:cxn>
              </a:cxnLst>
              <a:rect l="0" t="0" r="r" b="b"/>
              <a:pathLst>
                <a:path w="1853" h="1757">
                  <a:moveTo>
                    <a:pt x="878" y="1746"/>
                  </a:moveTo>
                  <a:lnTo>
                    <a:pt x="901" y="1757"/>
                  </a:lnTo>
                  <a:cubicBezTo>
                    <a:pt x="909" y="1709"/>
                    <a:pt x="900" y="1650"/>
                    <a:pt x="948" y="1619"/>
                  </a:cubicBezTo>
                  <a:cubicBezTo>
                    <a:pt x="1044" y="1629"/>
                    <a:pt x="1153" y="1600"/>
                    <a:pt x="1251" y="1622"/>
                  </a:cubicBezTo>
                  <a:cubicBezTo>
                    <a:pt x="1280" y="1655"/>
                    <a:pt x="1307" y="1696"/>
                    <a:pt x="1359" y="1685"/>
                  </a:cubicBezTo>
                  <a:cubicBezTo>
                    <a:pt x="1362" y="1668"/>
                    <a:pt x="1368" y="1635"/>
                    <a:pt x="1372" y="1619"/>
                  </a:cubicBezTo>
                  <a:cubicBezTo>
                    <a:pt x="1467" y="1594"/>
                    <a:pt x="1598" y="1611"/>
                    <a:pt x="1679" y="1539"/>
                  </a:cubicBezTo>
                  <a:cubicBezTo>
                    <a:pt x="1650" y="1486"/>
                    <a:pt x="1598" y="1446"/>
                    <a:pt x="1605" y="1375"/>
                  </a:cubicBezTo>
                  <a:cubicBezTo>
                    <a:pt x="1512" y="1351"/>
                    <a:pt x="1395" y="1343"/>
                    <a:pt x="1365" y="1227"/>
                  </a:cubicBezTo>
                  <a:lnTo>
                    <a:pt x="1296" y="1120"/>
                  </a:lnTo>
                  <a:lnTo>
                    <a:pt x="1294" y="1090"/>
                  </a:lnTo>
                  <a:cubicBezTo>
                    <a:pt x="1312" y="1088"/>
                    <a:pt x="1347" y="1083"/>
                    <a:pt x="1364" y="1081"/>
                  </a:cubicBezTo>
                  <a:cubicBezTo>
                    <a:pt x="1340" y="1027"/>
                    <a:pt x="1312" y="975"/>
                    <a:pt x="1268" y="935"/>
                  </a:cubicBezTo>
                  <a:cubicBezTo>
                    <a:pt x="1242" y="870"/>
                    <a:pt x="1296" y="806"/>
                    <a:pt x="1302" y="741"/>
                  </a:cubicBezTo>
                  <a:cubicBezTo>
                    <a:pt x="1367" y="736"/>
                    <a:pt x="1452" y="662"/>
                    <a:pt x="1498" y="741"/>
                  </a:cubicBezTo>
                  <a:cubicBezTo>
                    <a:pt x="1532" y="796"/>
                    <a:pt x="1615" y="797"/>
                    <a:pt x="1621" y="868"/>
                  </a:cubicBezTo>
                  <a:lnTo>
                    <a:pt x="1718" y="944"/>
                  </a:lnTo>
                  <a:cubicBezTo>
                    <a:pt x="1818" y="1119"/>
                    <a:pt x="1825" y="971"/>
                    <a:pt x="1853" y="914"/>
                  </a:cubicBezTo>
                  <a:cubicBezTo>
                    <a:pt x="1775" y="823"/>
                    <a:pt x="1666" y="774"/>
                    <a:pt x="1582" y="691"/>
                  </a:cubicBezTo>
                  <a:cubicBezTo>
                    <a:pt x="1580" y="666"/>
                    <a:pt x="1578" y="616"/>
                    <a:pt x="1576" y="591"/>
                  </a:cubicBezTo>
                  <a:cubicBezTo>
                    <a:pt x="1627" y="585"/>
                    <a:pt x="1674" y="602"/>
                    <a:pt x="1718" y="625"/>
                  </a:cubicBezTo>
                  <a:cubicBezTo>
                    <a:pt x="1728" y="543"/>
                    <a:pt x="1696" y="467"/>
                    <a:pt x="1670" y="390"/>
                  </a:cubicBezTo>
                  <a:cubicBezTo>
                    <a:pt x="1631" y="335"/>
                    <a:pt x="1549" y="264"/>
                    <a:pt x="1599" y="193"/>
                  </a:cubicBezTo>
                  <a:cubicBezTo>
                    <a:pt x="1634" y="130"/>
                    <a:pt x="1534" y="98"/>
                    <a:pt x="1532" y="35"/>
                  </a:cubicBezTo>
                  <a:cubicBezTo>
                    <a:pt x="1477" y="27"/>
                    <a:pt x="1422" y="19"/>
                    <a:pt x="1370" y="0"/>
                  </a:cubicBezTo>
                  <a:cubicBezTo>
                    <a:pt x="1314" y="35"/>
                    <a:pt x="1336" y="107"/>
                    <a:pt x="1321" y="161"/>
                  </a:cubicBezTo>
                  <a:cubicBezTo>
                    <a:pt x="1286" y="196"/>
                    <a:pt x="1251" y="231"/>
                    <a:pt x="1215" y="265"/>
                  </a:cubicBezTo>
                  <a:cubicBezTo>
                    <a:pt x="1134" y="269"/>
                    <a:pt x="1056" y="286"/>
                    <a:pt x="982" y="315"/>
                  </a:cubicBezTo>
                  <a:cubicBezTo>
                    <a:pt x="978" y="358"/>
                    <a:pt x="975" y="402"/>
                    <a:pt x="971" y="444"/>
                  </a:cubicBezTo>
                  <a:cubicBezTo>
                    <a:pt x="940" y="457"/>
                    <a:pt x="909" y="468"/>
                    <a:pt x="878" y="478"/>
                  </a:cubicBezTo>
                  <a:cubicBezTo>
                    <a:pt x="866" y="465"/>
                    <a:pt x="841" y="438"/>
                    <a:pt x="829" y="424"/>
                  </a:cubicBezTo>
                  <a:cubicBezTo>
                    <a:pt x="794" y="432"/>
                    <a:pt x="745" y="471"/>
                    <a:pt x="719" y="425"/>
                  </a:cubicBezTo>
                  <a:cubicBezTo>
                    <a:pt x="690" y="396"/>
                    <a:pt x="662" y="367"/>
                    <a:pt x="634" y="336"/>
                  </a:cubicBezTo>
                  <a:cubicBezTo>
                    <a:pt x="622" y="291"/>
                    <a:pt x="621" y="241"/>
                    <a:pt x="584" y="207"/>
                  </a:cubicBezTo>
                  <a:cubicBezTo>
                    <a:pt x="538" y="226"/>
                    <a:pt x="491" y="246"/>
                    <a:pt x="453" y="278"/>
                  </a:cubicBezTo>
                  <a:cubicBezTo>
                    <a:pt x="471" y="323"/>
                    <a:pt x="508" y="387"/>
                    <a:pt x="457" y="424"/>
                  </a:cubicBezTo>
                  <a:cubicBezTo>
                    <a:pt x="396" y="462"/>
                    <a:pt x="426" y="546"/>
                    <a:pt x="371" y="588"/>
                  </a:cubicBezTo>
                  <a:cubicBezTo>
                    <a:pt x="327" y="599"/>
                    <a:pt x="286" y="576"/>
                    <a:pt x="244" y="573"/>
                  </a:cubicBezTo>
                  <a:cubicBezTo>
                    <a:pt x="193" y="590"/>
                    <a:pt x="120" y="582"/>
                    <a:pt x="121" y="653"/>
                  </a:cubicBezTo>
                  <a:cubicBezTo>
                    <a:pt x="106" y="657"/>
                    <a:pt x="77" y="666"/>
                    <a:pt x="62" y="670"/>
                  </a:cubicBezTo>
                  <a:cubicBezTo>
                    <a:pt x="111" y="735"/>
                    <a:pt x="0" y="890"/>
                    <a:pt x="103" y="934"/>
                  </a:cubicBezTo>
                  <a:cubicBezTo>
                    <a:pt x="207" y="967"/>
                    <a:pt x="322" y="985"/>
                    <a:pt x="408" y="1055"/>
                  </a:cubicBezTo>
                  <a:cubicBezTo>
                    <a:pt x="424" y="1111"/>
                    <a:pt x="401" y="1134"/>
                    <a:pt x="340" y="1126"/>
                  </a:cubicBezTo>
                  <a:cubicBezTo>
                    <a:pt x="398" y="1208"/>
                    <a:pt x="461" y="1287"/>
                    <a:pt x="507" y="1376"/>
                  </a:cubicBezTo>
                  <a:cubicBezTo>
                    <a:pt x="525" y="1431"/>
                    <a:pt x="505" y="1500"/>
                    <a:pt x="558" y="1538"/>
                  </a:cubicBezTo>
                  <a:cubicBezTo>
                    <a:pt x="652" y="1471"/>
                    <a:pt x="731" y="1596"/>
                    <a:pt x="831" y="1585"/>
                  </a:cubicBezTo>
                  <a:cubicBezTo>
                    <a:pt x="844" y="1640"/>
                    <a:pt x="816" y="1716"/>
                    <a:pt x="878" y="174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94" name="Freeform 133">
              <a:extLst>
                <a:ext uri="{FF2B5EF4-FFF2-40B4-BE49-F238E27FC236}">
                  <a16:creationId xmlns:a16="http://schemas.microsoft.com/office/drawing/2014/main" xmlns="" id="{32EF1224-8314-422A-95F9-A7AC5F2A9D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668743" y="5114008"/>
              <a:ext cx="260350" cy="155575"/>
            </a:xfrm>
            <a:custGeom>
              <a:avLst/>
              <a:gdLst>
                <a:gd name="T0" fmla="*/ 101642 w 917"/>
                <a:gd name="T1" fmla="*/ 155575 h 540"/>
                <a:gd name="T2" fmla="*/ 208110 w 917"/>
                <a:gd name="T3" fmla="*/ 123884 h 540"/>
                <a:gd name="T4" fmla="*/ 222021 w 917"/>
                <a:gd name="T5" fmla="*/ 87007 h 540"/>
                <a:gd name="T6" fmla="*/ 260350 w 917"/>
                <a:gd name="T7" fmla="*/ 84414 h 540"/>
                <a:gd name="T8" fmla="*/ 260066 w 917"/>
                <a:gd name="T9" fmla="*/ 66263 h 540"/>
                <a:gd name="T10" fmla="*/ 222305 w 917"/>
                <a:gd name="T11" fmla="*/ 53011 h 540"/>
                <a:gd name="T12" fmla="*/ 218898 w 917"/>
                <a:gd name="T13" fmla="*/ 24201 h 540"/>
                <a:gd name="T14" fmla="*/ 182557 w 917"/>
                <a:gd name="T15" fmla="*/ 32556 h 540"/>
                <a:gd name="T16" fmla="*/ 158141 w 917"/>
                <a:gd name="T17" fmla="*/ 5762 h 540"/>
                <a:gd name="T18" fmla="*/ 103061 w 917"/>
                <a:gd name="T19" fmla="*/ 17286 h 540"/>
                <a:gd name="T20" fmla="*/ 76657 w 917"/>
                <a:gd name="T21" fmla="*/ 61078 h 540"/>
                <a:gd name="T22" fmla="*/ 0 w 917"/>
                <a:gd name="T23" fmla="*/ 106310 h 540"/>
                <a:gd name="T24" fmla="*/ 284 w 917"/>
                <a:gd name="T25" fmla="*/ 125324 h 540"/>
                <a:gd name="T26" fmla="*/ 88014 w 917"/>
                <a:gd name="T27" fmla="*/ 126765 h 540"/>
                <a:gd name="T28" fmla="*/ 101642 w 917"/>
                <a:gd name="T29" fmla="*/ 155575 h 5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7"/>
                <a:gd name="T46" fmla="*/ 0 h 540"/>
                <a:gd name="T47" fmla="*/ 917 w 917"/>
                <a:gd name="T48" fmla="*/ 540 h 5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7" h="540">
                  <a:moveTo>
                    <a:pt x="358" y="540"/>
                  </a:moveTo>
                  <a:cubicBezTo>
                    <a:pt x="488" y="540"/>
                    <a:pt x="613" y="479"/>
                    <a:pt x="733" y="430"/>
                  </a:cubicBezTo>
                  <a:cubicBezTo>
                    <a:pt x="743" y="385"/>
                    <a:pt x="739" y="332"/>
                    <a:pt x="782" y="302"/>
                  </a:cubicBezTo>
                  <a:cubicBezTo>
                    <a:pt x="827" y="298"/>
                    <a:pt x="871" y="295"/>
                    <a:pt x="917" y="293"/>
                  </a:cubicBezTo>
                  <a:cubicBezTo>
                    <a:pt x="917" y="277"/>
                    <a:pt x="916" y="246"/>
                    <a:pt x="916" y="230"/>
                  </a:cubicBezTo>
                  <a:cubicBezTo>
                    <a:pt x="868" y="222"/>
                    <a:pt x="811" y="233"/>
                    <a:pt x="783" y="184"/>
                  </a:cubicBezTo>
                  <a:cubicBezTo>
                    <a:pt x="780" y="159"/>
                    <a:pt x="774" y="109"/>
                    <a:pt x="771" y="84"/>
                  </a:cubicBezTo>
                  <a:cubicBezTo>
                    <a:pt x="725" y="82"/>
                    <a:pt x="688" y="126"/>
                    <a:pt x="643" y="113"/>
                  </a:cubicBezTo>
                  <a:cubicBezTo>
                    <a:pt x="613" y="83"/>
                    <a:pt x="585" y="51"/>
                    <a:pt x="557" y="20"/>
                  </a:cubicBezTo>
                  <a:cubicBezTo>
                    <a:pt x="489" y="0"/>
                    <a:pt x="428" y="48"/>
                    <a:pt x="363" y="60"/>
                  </a:cubicBezTo>
                  <a:cubicBezTo>
                    <a:pt x="338" y="114"/>
                    <a:pt x="299" y="160"/>
                    <a:pt x="270" y="212"/>
                  </a:cubicBezTo>
                  <a:cubicBezTo>
                    <a:pt x="143" y="243"/>
                    <a:pt x="225" y="501"/>
                    <a:pt x="0" y="369"/>
                  </a:cubicBezTo>
                  <a:cubicBezTo>
                    <a:pt x="0" y="386"/>
                    <a:pt x="1" y="418"/>
                    <a:pt x="1" y="435"/>
                  </a:cubicBezTo>
                  <a:cubicBezTo>
                    <a:pt x="106" y="466"/>
                    <a:pt x="208" y="471"/>
                    <a:pt x="310" y="440"/>
                  </a:cubicBezTo>
                  <a:cubicBezTo>
                    <a:pt x="317" y="478"/>
                    <a:pt x="333" y="511"/>
                    <a:pt x="358" y="540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35">
              <a:extLst>
                <a:ext uri="{FF2B5EF4-FFF2-40B4-BE49-F238E27FC236}">
                  <a16:creationId xmlns:a16="http://schemas.microsoft.com/office/drawing/2014/main" xmlns="" id="{6BEA7B96-A80B-4A9D-82A1-3B66FFE0E06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17818" y="3659857"/>
              <a:ext cx="1109662" cy="979489"/>
            </a:xfrm>
            <a:custGeom>
              <a:avLst/>
              <a:gdLst>
                <a:gd name="T0" fmla="*/ 453069 w 3882"/>
                <a:gd name="T1" fmla="*/ 979488 h 3422"/>
                <a:gd name="T2" fmla="*/ 466504 w 3882"/>
                <a:gd name="T3" fmla="*/ 810611 h 3422"/>
                <a:gd name="T4" fmla="*/ 474794 w 3882"/>
                <a:gd name="T5" fmla="*/ 667781 h 3422"/>
                <a:gd name="T6" fmla="*/ 552830 w 3882"/>
                <a:gd name="T7" fmla="*/ 585632 h 3422"/>
                <a:gd name="T8" fmla="*/ 591706 w 3882"/>
                <a:gd name="T9" fmla="*/ 603665 h 3422"/>
                <a:gd name="T10" fmla="*/ 594278 w 3882"/>
                <a:gd name="T11" fmla="*/ 506345 h 3422"/>
                <a:gd name="T12" fmla="*/ 603711 w 3882"/>
                <a:gd name="T13" fmla="*/ 454824 h 3422"/>
                <a:gd name="T14" fmla="*/ 744920 w 3882"/>
                <a:gd name="T15" fmla="*/ 433642 h 3422"/>
                <a:gd name="T16" fmla="*/ 804091 w 3882"/>
                <a:gd name="T17" fmla="*/ 431925 h 3422"/>
                <a:gd name="T18" fmla="*/ 896705 w 3882"/>
                <a:gd name="T19" fmla="*/ 353784 h 3422"/>
                <a:gd name="T20" fmla="*/ 1045632 w 3882"/>
                <a:gd name="T21" fmla="*/ 340903 h 3422"/>
                <a:gd name="T22" fmla="*/ 1079934 w 3882"/>
                <a:gd name="T23" fmla="*/ 291099 h 3422"/>
                <a:gd name="T24" fmla="*/ 1039343 w 3882"/>
                <a:gd name="T25" fmla="*/ 230131 h 3422"/>
                <a:gd name="T26" fmla="*/ 1029339 w 3882"/>
                <a:gd name="T27" fmla="*/ 149413 h 3422"/>
                <a:gd name="T28" fmla="*/ 1019048 w 3882"/>
                <a:gd name="T29" fmla="*/ 48660 h 3422"/>
                <a:gd name="T30" fmla="*/ 1037914 w 3882"/>
                <a:gd name="T31" fmla="*/ 0 h 3422"/>
                <a:gd name="T32" fmla="*/ 955590 w 3882"/>
                <a:gd name="T33" fmla="*/ 39500 h 3422"/>
                <a:gd name="T34" fmla="*/ 900993 w 3882"/>
                <a:gd name="T35" fmla="*/ 93312 h 3422"/>
                <a:gd name="T36" fmla="*/ 793514 w 3882"/>
                <a:gd name="T37" fmla="*/ 72703 h 3422"/>
                <a:gd name="T38" fmla="*/ 701757 w 3882"/>
                <a:gd name="T39" fmla="*/ 93884 h 3422"/>
                <a:gd name="T40" fmla="*/ 602282 w 3882"/>
                <a:gd name="T41" fmla="*/ 129377 h 3422"/>
                <a:gd name="T42" fmla="*/ 490515 w 3882"/>
                <a:gd name="T43" fmla="*/ 103616 h 3422"/>
                <a:gd name="T44" fmla="*/ 359597 w 3882"/>
                <a:gd name="T45" fmla="*/ 168019 h 3422"/>
                <a:gd name="T46" fmla="*/ 251546 w 3882"/>
                <a:gd name="T47" fmla="*/ 192921 h 3422"/>
                <a:gd name="T48" fmla="*/ 270984 w 3882"/>
                <a:gd name="T49" fmla="*/ 223834 h 3422"/>
                <a:gd name="T50" fmla="*/ 252976 w 3882"/>
                <a:gd name="T51" fmla="*/ 351207 h 3422"/>
                <a:gd name="T52" fmla="*/ 249545 w 3882"/>
                <a:gd name="T53" fmla="*/ 473429 h 3422"/>
                <a:gd name="T54" fmla="*/ 167507 w 3882"/>
                <a:gd name="T55" fmla="*/ 406737 h 3422"/>
                <a:gd name="T56" fmla="*/ 117769 w 3882"/>
                <a:gd name="T57" fmla="*/ 432211 h 3422"/>
                <a:gd name="T58" fmla="*/ 12577 w 3882"/>
                <a:gd name="T59" fmla="*/ 537831 h 3422"/>
                <a:gd name="T60" fmla="*/ 2858 w 3882"/>
                <a:gd name="T61" fmla="*/ 608244 h 3422"/>
                <a:gd name="T62" fmla="*/ 46879 w 3882"/>
                <a:gd name="T63" fmla="*/ 639730 h 3422"/>
                <a:gd name="T64" fmla="*/ 299569 w 3882"/>
                <a:gd name="T65" fmla="*/ 810325 h 3422"/>
                <a:gd name="T66" fmla="*/ 330440 w 3882"/>
                <a:gd name="T67" fmla="*/ 890470 h 3422"/>
                <a:gd name="T68" fmla="*/ 424770 w 3882"/>
                <a:gd name="T69" fmla="*/ 978343 h 34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82"/>
                <a:gd name="T106" fmla="*/ 0 h 3422"/>
                <a:gd name="T107" fmla="*/ 3882 w 3882"/>
                <a:gd name="T108" fmla="*/ 3422 h 34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82" h="3422">
                  <a:moveTo>
                    <a:pt x="1486" y="3418"/>
                  </a:moveTo>
                  <a:cubicBezTo>
                    <a:pt x="1511" y="3419"/>
                    <a:pt x="1560" y="3421"/>
                    <a:pt x="1585" y="3422"/>
                  </a:cubicBezTo>
                  <a:cubicBezTo>
                    <a:pt x="1630" y="3344"/>
                    <a:pt x="1483" y="3109"/>
                    <a:pt x="1653" y="3098"/>
                  </a:cubicBezTo>
                  <a:cubicBezTo>
                    <a:pt x="1684" y="3004"/>
                    <a:pt x="1585" y="2922"/>
                    <a:pt x="1632" y="2832"/>
                  </a:cubicBezTo>
                  <a:cubicBezTo>
                    <a:pt x="1672" y="2762"/>
                    <a:pt x="1697" y="2685"/>
                    <a:pt x="1723" y="2609"/>
                  </a:cubicBezTo>
                  <a:cubicBezTo>
                    <a:pt x="1713" y="2516"/>
                    <a:pt x="1684" y="2425"/>
                    <a:pt x="1661" y="2333"/>
                  </a:cubicBezTo>
                  <a:cubicBezTo>
                    <a:pt x="1821" y="2348"/>
                    <a:pt x="1655" y="2111"/>
                    <a:pt x="1768" y="2051"/>
                  </a:cubicBezTo>
                  <a:lnTo>
                    <a:pt x="1934" y="2046"/>
                  </a:lnTo>
                  <a:cubicBezTo>
                    <a:pt x="1936" y="2073"/>
                    <a:pt x="1939" y="2127"/>
                    <a:pt x="1941" y="2154"/>
                  </a:cubicBezTo>
                  <a:cubicBezTo>
                    <a:pt x="1987" y="2152"/>
                    <a:pt x="2028" y="2126"/>
                    <a:pt x="2070" y="2109"/>
                  </a:cubicBezTo>
                  <a:cubicBezTo>
                    <a:pt x="2075" y="2052"/>
                    <a:pt x="2091" y="2000"/>
                    <a:pt x="2142" y="1968"/>
                  </a:cubicBezTo>
                  <a:cubicBezTo>
                    <a:pt x="2121" y="1901"/>
                    <a:pt x="2062" y="1845"/>
                    <a:pt x="2079" y="1769"/>
                  </a:cubicBezTo>
                  <a:cubicBezTo>
                    <a:pt x="2097" y="1766"/>
                    <a:pt x="2132" y="1761"/>
                    <a:pt x="2150" y="1759"/>
                  </a:cubicBezTo>
                  <a:cubicBezTo>
                    <a:pt x="2141" y="1701"/>
                    <a:pt x="2104" y="1650"/>
                    <a:pt x="2112" y="1589"/>
                  </a:cubicBezTo>
                  <a:cubicBezTo>
                    <a:pt x="2150" y="1526"/>
                    <a:pt x="2390" y="1666"/>
                    <a:pt x="2367" y="1520"/>
                  </a:cubicBezTo>
                  <a:cubicBezTo>
                    <a:pt x="2427" y="1519"/>
                    <a:pt x="2546" y="1516"/>
                    <a:pt x="2606" y="1515"/>
                  </a:cubicBezTo>
                  <a:cubicBezTo>
                    <a:pt x="2658" y="1523"/>
                    <a:pt x="2662" y="1444"/>
                    <a:pt x="2713" y="1447"/>
                  </a:cubicBezTo>
                  <a:cubicBezTo>
                    <a:pt x="2762" y="1441"/>
                    <a:pt x="2765" y="1520"/>
                    <a:pt x="2813" y="1509"/>
                  </a:cubicBezTo>
                  <a:cubicBezTo>
                    <a:pt x="2847" y="1475"/>
                    <a:pt x="2881" y="1439"/>
                    <a:pt x="2914" y="1403"/>
                  </a:cubicBezTo>
                  <a:cubicBezTo>
                    <a:pt x="2953" y="1305"/>
                    <a:pt x="2943" y="1127"/>
                    <a:pt x="3137" y="1236"/>
                  </a:cubicBezTo>
                  <a:cubicBezTo>
                    <a:pt x="3269" y="1245"/>
                    <a:pt x="3409" y="1156"/>
                    <a:pt x="3535" y="1222"/>
                  </a:cubicBezTo>
                  <a:cubicBezTo>
                    <a:pt x="3577" y="1249"/>
                    <a:pt x="3633" y="1234"/>
                    <a:pt x="3658" y="1191"/>
                  </a:cubicBezTo>
                  <a:cubicBezTo>
                    <a:pt x="3706" y="1117"/>
                    <a:pt x="3800" y="1123"/>
                    <a:pt x="3873" y="1089"/>
                  </a:cubicBezTo>
                  <a:cubicBezTo>
                    <a:pt x="3882" y="1038"/>
                    <a:pt x="3796" y="1062"/>
                    <a:pt x="3778" y="1017"/>
                  </a:cubicBezTo>
                  <a:cubicBezTo>
                    <a:pt x="3773" y="975"/>
                    <a:pt x="3769" y="933"/>
                    <a:pt x="3766" y="890"/>
                  </a:cubicBezTo>
                  <a:cubicBezTo>
                    <a:pt x="3711" y="881"/>
                    <a:pt x="3674" y="840"/>
                    <a:pt x="3636" y="804"/>
                  </a:cubicBezTo>
                  <a:cubicBezTo>
                    <a:pt x="3624" y="727"/>
                    <a:pt x="3697" y="668"/>
                    <a:pt x="3736" y="607"/>
                  </a:cubicBezTo>
                  <a:cubicBezTo>
                    <a:pt x="3677" y="603"/>
                    <a:pt x="3640" y="560"/>
                    <a:pt x="3601" y="522"/>
                  </a:cubicBezTo>
                  <a:cubicBezTo>
                    <a:pt x="3471" y="348"/>
                    <a:pt x="3719" y="345"/>
                    <a:pt x="3701" y="217"/>
                  </a:cubicBezTo>
                  <a:cubicBezTo>
                    <a:pt x="3652" y="209"/>
                    <a:pt x="3596" y="218"/>
                    <a:pt x="3565" y="170"/>
                  </a:cubicBezTo>
                  <a:cubicBezTo>
                    <a:pt x="3564" y="147"/>
                    <a:pt x="3562" y="99"/>
                    <a:pt x="3561" y="76"/>
                  </a:cubicBezTo>
                  <a:cubicBezTo>
                    <a:pt x="3620" y="82"/>
                    <a:pt x="3643" y="57"/>
                    <a:pt x="3631" y="0"/>
                  </a:cubicBezTo>
                  <a:cubicBezTo>
                    <a:pt x="3579" y="1"/>
                    <a:pt x="3476" y="2"/>
                    <a:pt x="3424" y="3"/>
                  </a:cubicBezTo>
                  <a:cubicBezTo>
                    <a:pt x="3393" y="46"/>
                    <a:pt x="3374" y="96"/>
                    <a:pt x="3343" y="138"/>
                  </a:cubicBezTo>
                  <a:cubicBezTo>
                    <a:pt x="3296" y="151"/>
                    <a:pt x="3253" y="131"/>
                    <a:pt x="3212" y="110"/>
                  </a:cubicBezTo>
                  <a:cubicBezTo>
                    <a:pt x="3204" y="185"/>
                    <a:pt x="3174" y="254"/>
                    <a:pt x="3152" y="326"/>
                  </a:cubicBezTo>
                  <a:cubicBezTo>
                    <a:pt x="3189" y="415"/>
                    <a:pt x="3130" y="511"/>
                    <a:pt x="3036" y="526"/>
                  </a:cubicBezTo>
                  <a:cubicBezTo>
                    <a:pt x="2954" y="431"/>
                    <a:pt x="2862" y="345"/>
                    <a:pt x="2776" y="254"/>
                  </a:cubicBezTo>
                  <a:cubicBezTo>
                    <a:pt x="2679" y="229"/>
                    <a:pt x="2650" y="361"/>
                    <a:pt x="2603" y="420"/>
                  </a:cubicBezTo>
                  <a:cubicBezTo>
                    <a:pt x="2525" y="448"/>
                    <a:pt x="2476" y="399"/>
                    <a:pt x="2455" y="328"/>
                  </a:cubicBezTo>
                  <a:cubicBezTo>
                    <a:pt x="2412" y="311"/>
                    <a:pt x="2356" y="253"/>
                    <a:pt x="2316" y="308"/>
                  </a:cubicBezTo>
                  <a:cubicBezTo>
                    <a:pt x="2259" y="376"/>
                    <a:pt x="2141" y="357"/>
                    <a:pt x="2107" y="452"/>
                  </a:cubicBezTo>
                  <a:cubicBezTo>
                    <a:pt x="2023" y="527"/>
                    <a:pt x="1911" y="549"/>
                    <a:pt x="1801" y="526"/>
                  </a:cubicBezTo>
                  <a:cubicBezTo>
                    <a:pt x="1762" y="478"/>
                    <a:pt x="1743" y="418"/>
                    <a:pt x="1716" y="362"/>
                  </a:cubicBezTo>
                  <a:cubicBezTo>
                    <a:pt x="1624" y="280"/>
                    <a:pt x="1533" y="395"/>
                    <a:pt x="1450" y="430"/>
                  </a:cubicBezTo>
                  <a:cubicBezTo>
                    <a:pt x="1398" y="496"/>
                    <a:pt x="1338" y="559"/>
                    <a:pt x="1258" y="587"/>
                  </a:cubicBezTo>
                  <a:cubicBezTo>
                    <a:pt x="1159" y="590"/>
                    <a:pt x="1067" y="578"/>
                    <a:pt x="1012" y="663"/>
                  </a:cubicBezTo>
                  <a:cubicBezTo>
                    <a:pt x="968" y="669"/>
                    <a:pt x="924" y="672"/>
                    <a:pt x="880" y="674"/>
                  </a:cubicBezTo>
                  <a:cubicBezTo>
                    <a:pt x="880" y="698"/>
                    <a:pt x="880" y="747"/>
                    <a:pt x="881" y="771"/>
                  </a:cubicBezTo>
                  <a:cubicBezTo>
                    <a:pt x="897" y="774"/>
                    <a:pt x="931" y="779"/>
                    <a:pt x="948" y="782"/>
                  </a:cubicBezTo>
                  <a:cubicBezTo>
                    <a:pt x="901" y="864"/>
                    <a:pt x="1008" y="1022"/>
                    <a:pt x="905" y="1084"/>
                  </a:cubicBezTo>
                  <a:cubicBezTo>
                    <a:pt x="861" y="1116"/>
                    <a:pt x="879" y="1183"/>
                    <a:pt x="885" y="1227"/>
                  </a:cubicBezTo>
                  <a:cubicBezTo>
                    <a:pt x="949" y="1294"/>
                    <a:pt x="1061" y="1343"/>
                    <a:pt x="977" y="1472"/>
                  </a:cubicBezTo>
                  <a:cubicBezTo>
                    <a:pt x="904" y="1512"/>
                    <a:pt x="928" y="1603"/>
                    <a:pt x="873" y="1654"/>
                  </a:cubicBezTo>
                  <a:cubicBezTo>
                    <a:pt x="819" y="1655"/>
                    <a:pt x="735" y="1683"/>
                    <a:pt x="716" y="1612"/>
                  </a:cubicBezTo>
                  <a:cubicBezTo>
                    <a:pt x="688" y="1538"/>
                    <a:pt x="610" y="1497"/>
                    <a:pt x="586" y="1421"/>
                  </a:cubicBezTo>
                  <a:cubicBezTo>
                    <a:pt x="544" y="1409"/>
                    <a:pt x="502" y="1396"/>
                    <a:pt x="461" y="1383"/>
                  </a:cubicBezTo>
                  <a:cubicBezTo>
                    <a:pt x="419" y="1413"/>
                    <a:pt x="423" y="1466"/>
                    <a:pt x="412" y="1510"/>
                  </a:cubicBezTo>
                  <a:cubicBezTo>
                    <a:pt x="360" y="1571"/>
                    <a:pt x="258" y="1557"/>
                    <a:pt x="209" y="1623"/>
                  </a:cubicBezTo>
                  <a:cubicBezTo>
                    <a:pt x="85" y="1658"/>
                    <a:pt x="88" y="1786"/>
                    <a:pt x="44" y="1879"/>
                  </a:cubicBezTo>
                  <a:cubicBezTo>
                    <a:pt x="16" y="1925"/>
                    <a:pt x="49" y="1970"/>
                    <a:pt x="65" y="2011"/>
                  </a:cubicBezTo>
                  <a:cubicBezTo>
                    <a:pt x="51" y="2052"/>
                    <a:pt x="28" y="2087"/>
                    <a:pt x="10" y="2125"/>
                  </a:cubicBezTo>
                  <a:cubicBezTo>
                    <a:pt x="30" y="2171"/>
                    <a:pt x="24" y="2217"/>
                    <a:pt x="0" y="2261"/>
                  </a:cubicBezTo>
                  <a:cubicBezTo>
                    <a:pt x="55" y="2253"/>
                    <a:pt x="108" y="2205"/>
                    <a:pt x="164" y="2235"/>
                  </a:cubicBezTo>
                  <a:cubicBezTo>
                    <a:pt x="297" y="2272"/>
                    <a:pt x="433" y="2303"/>
                    <a:pt x="556" y="2369"/>
                  </a:cubicBezTo>
                  <a:cubicBezTo>
                    <a:pt x="697" y="2547"/>
                    <a:pt x="904" y="2654"/>
                    <a:pt x="1048" y="2831"/>
                  </a:cubicBezTo>
                  <a:cubicBezTo>
                    <a:pt x="1050" y="2921"/>
                    <a:pt x="1054" y="3011"/>
                    <a:pt x="1058" y="3100"/>
                  </a:cubicBezTo>
                  <a:cubicBezTo>
                    <a:pt x="1083" y="3103"/>
                    <a:pt x="1131" y="3108"/>
                    <a:pt x="1156" y="3111"/>
                  </a:cubicBezTo>
                  <a:cubicBezTo>
                    <a:pt x="1189" y="3149"/>
                    <a:pt x="1201" y="3201"/>
                    <a:pt x="1239" y="3237"/>
                  </a:cubicBezTo>
                  <a:cubicBezTo>
                    <a:pt x="1342" y="3253"/>
                    <a:pt x="1467" y="3303"/>
                    <a:pt x="1486" y="3418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6" name="Freeform 136">
              <a:extLst>
                <a:ext uri="{FF2B5EF4-FFF2-40B4-BE49-F238E27FC236}">
                  <a16:creationId xmlns:a16="http://schemas.microsoft.com/office/drawing/2014/main" xmlns="" id="{9AEFBEA2-0845-4643-BAC2-34255C13928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73381" y="4461545"/>
              <a:ext cx="669925" cy="569912"/>
            </a:xfrm>
            <a:custGeom>
              <a:avLst/>
              <a:gdLst>
                <a:gd name="T0" fmla="*/ 168270 w 2337"/>
                <a:gd name="T1" fmla="*/ 562183 h 1991"/>
                <a:gd name="T2" fmla="*/ 239935 w 2337"/>
                <a:gd name="T3" fmla="*/ 548157 h 1991"/>
                <a:gd name="T4" fmla="*/ 321919 w 2337"/>
                <a:gd name="T5" fmla="*/ 517243 h 1991"/>
                <a:gd name="T6" fmla="*/ 341412 w 2337"/>
                <a:gd name="T7" fmla="*/ 495775 h 1991"/>
                <a:gd name="T8" fmla="*/ 409637 w 2337"/>
                <a:gd name="T9" fmla="*/ 463143 h 1991"/>
                <a:gd name="T10" fmla="*/ 468689 w 2337"/>
                <a:gd name="T11" fmla="*/ 474306 h 1991"/>
                <a:gd name="T12" fmla="*/ 481589 w 2337"/>
                <a:gd name="T13" fmla="*/ 522109 h 1991"/>
                <a:gd name="T14" fmla="*/ 534335 w 2337"/>
                <a:gd name="T15" fmla="*/ 496920 h 1991"/>
                <a:gd name="T16" fmla="*/ 588800 w 2337"/>
                <a:gd name="T17" fmla="*/ 470872 h 1991"/>
                <a:gd name="T18" fmla="*/ 593387 w 2337"/>
                <a:gd name="T19" fmla="*/ 453983 h 1991"/>
                <a:gd name="T20" fmla="*/ 643839 w 2337"/>
                <a:gd name="T21" fmla="*/ 414768 h 1991"/>
                <a:gd name="T22" fmla="*/ 655019 w 2337"/>
                <a:gd name="T23" fmla="*/ 388720 h 1991"/>
                <a:gd name="T24" fmla="*/ 592813 w 2337"/>
                <a:gd name="T25" fmla="*/ 401314 h 1991"/>
                <a:gd name="T26" fmla="*/ 562141 w 2337"/>
                <a:gd name="T27" fmla="*/ 320880 h 1991"/>
                <a:gd name="T28" fmla="*/ 530035 w 2337"/>
                <a:gd name="T29" fmla="*/ 320593 h 1991"/>
                <a:gd name="T30" fmla="*/ 451777 w 2337"/>
                <a:gd name="T31" fmla="*/ 298839 h 1991"/>
                <a:gd name="T32" fmla="*/ 414511 w 2337"/>
                <a:gd name="T33" fmla="*/ 243594 h 1991"/>
                <a:gd name="T34" fmla="*/ 439737 w 2337"/>
                <a:gd name="T35" fmla="*/ 139687 h 1991"/>
                <a:gd name="T36" fmla="*/ 465823 w 2337"/>
                <a:gd name="T37" fmla="*/ 115643 h 1991"/>
                <a:gd name="T38" fmla="*/ 487036 w 2337"/>
                <a:gd name="T39" fmla="*/ 86732 h 1991"/>
                <a:gd name="T40" fmla="*/ 478149 w 2337"/>
                <a:gd name="T41" fmla="*/ 20037 h 1991"/>
                <a:gd name="T42" fmla="*/ 439737 w 2337"/>
                <a:gd name="T43" fmla="*/ 10019 h 1991"/>
                <a:gd name="T44" fmla="*/ 378678 w 2337"/>
                <a:gd name="T45" fmla="*/ 0 h 1991"/>
                <a:gd name="T46" fmla="*/ 329659 w 2337"/>
                <a:gd name="T47" fmla="*/ 10305 h 1991"/>
                <a:gd name="T48" fmla="*/ 300993 w 2337"/>
                <a:gd name="T49" fmla="*/ 42937 h 1991"/>
                <a:gd name="T50" fmla="*/ 245381 w 2337"/>
                <a:gd name="T51" fmla="*/ 20323 h 1991"/>
                <a:gd name="T52" fmla="*/ 196649 w 2337"/>
                <a:gd name="T53" fmla="*/ 29769 h 1991"/>
                <a:gd name="T54" fmla="*/ 206109 w 2337"/>
                <a:gd name="T55" fmla="*/ 69557 h 1991"/>
                <a:gd name="T56" fmla="*/ 184036 w 2337"/>
                <a:gd name="T57" fmla="*/ 118505 h 1991"/>
                <a:gd name="T58" fmla="*/ 116671 w 2337"/>
                <a:gd name="T59" fmla="*/ 119364 h 1991"/>
                <a:gd name="T60" fmla="*/ 114377 w 2337"/>
                <a:gd name="T61" fmla="*/ 90739 h 1991"/>
                <a:gd name="T62" fmla="*/ 47586 w 2337"/>
                <a:gd name="T63" fmla="*/ 91598 h 1991"/>
                <a:gd name="T64" fmla="*/ 5160 w 2337"/>
                <a:gd name="T65" fmla="*/ 131672 h 1991"/>
                <a:gd name="T66" fmla="*/ 34686 w 2337"/>
                <a:gd name="T67" fmla="*/ 180620 h 1991"/>
                <a:gd name="T68" fmla="*/ 6020 w 2337"/>
                <a:gd name="T69" fmla="*/ 259051 h 1991"/>
                <a:gd name="T70" fmla="*/ 42999 w 2337"/>
                <a:gd name="T71" fmla="*/ 283668 h 1991"/>
                <a:gd name="T72" fmla="*/ 57905 w 2337"/>
                <a:gd name="T73" fmla="*/ 338341 h 1991"/>
                <a:gd name="T74" fmla="*/ 83131 w 2337"/>
                <a:gd name="T75" fmla="*/ 353512 h 1991"/>
                <a:gd name="T76" fmla="*/ 97464 w 2337"/>
                <a:gd name="T77" fmla="*/ 390151 h 1991"/>
                <a:gd name="T78" fmla="*/ 124984 w 2337"/>
                <a:gd name="T79" fmla="*/ 393586 h 1991"/>
                <a:gd name="T80" fmla="*/ 126990 w 2337"/>
                <a:gd name="T81" fmla="*/ 431084 h 1991"/>
                <a:gd name="T82" fmla="*/ 145623 w 2337"/>
                <a:gd name="T83" fmla="*/ 434232 h 1991"/>
                <a:gd name="T84" fmla="*/ 137884 w 2337"/>
                <a:gd name="T85" fmla="*/ 483180 h 1991"/>
                <a:gd name="T86" fmla="*/ 168270 w 2337"/>
                <a:gd name="T87" fmla="*/ 562183 h 19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37"/>
                <a:gd name="T133" fmla="*/ 0 h 1991"/>
                <a:gd name="T134" fmla="*/ 2337 w 2337"/>
                <a:gd name="T135" fmla="*/ 1991 h 19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37" h="1991">
                  <a:moveTo>
                    <a:pt x="587" y="1964"/>
                  </a:moveTo>
                  <a:cubicBezTo>
                    <a:pt x="675" y="1991"/>
                    <a:pt x="754" y="1935"/>
                    <a:pt x="837" y="1915"/>
                  </a:cubicBezTo>
                  <a:cubicBezTo>
                    <a:pt x="919" y="1904"/>
                    <a:pt x="1085" y="1915"/>
                    <a:pt x="1123" y="1807"/>
                  </a:cubicBezTo>
                  <a:cubicBezTo>
                    <a:pt x="1157" y="1793"/>
                    <a:pt x="1180" y="1768"/>
                    <a:pt x="1191" y="1732"/>
                  </a:cubicBezTo>
                  <a:cubicBezTo>
                    <a:pt x="1269" y="1692"/>
                    <a:pt x="1349" y="1655"/>
                    <a:pt x="1429" y="1618"/>
                  </a:cubicBezTo>
                  <a:cubicBezTo>
                    <a:pt x="1498" y="1628"/>
                    <a:pt x="1562" y="1661"/>
                    <a:pt x="1635" y="1657"/>
                  </a:cubicBezTo>
                  <a:cubicBezTo>
                    <a:pt x="1645" y="1714"/>
                    <a:pt x="1622" y="1787"/>
                    <a:pt x="1680" y="1824"/>
                  </a:cubicBezTo>
                  <a:cubicBezTo>
                    <a:pt x="1750" y="1842"/>
                    <a:pt x="1837" y="1804"/>
                    <a:pt x="1864" y="1736"/>
                  </a:cubicBezTo>
                  <a:cubicBezTo>
                    <a:pt x="1925" y="1698"/>
                    <a:pt x="1976" y="1645"/>
                    <a:pt x="2054" y="1645"/>
                  </a:cubicBezTo>
                  <a:cubicBezTo>
                    <a:pt x="2058" y="1630"/>
                    <a:pt x="2066" y="1601"/>
                    <a:pt x="2070" y="1586"/>
                  </a:cubicBezTo>
                  <a:cubicBezTo>
                    <a:pt x="2281" y="1701"/>
                    <a:pt x="2224" y="1535"/>
                    <a:pt x="2246" y="1449"/>
                  </a:cubicBezTo>
                  <a:cubicBezTo>
                    <a:pt x="2265" y="1425"/>
                    <a:pt x="2337" y="1389"/>
                    <a:pt x="2285" y="1358"/>
                  </a:cubicBezTo>
                  <a:cubicBezTo>
                    <a:pt x="2216" y="1289"/>
                    <a:pt x="2145" y="1424"/>
                    <a:pt x="2068" y="1402"/>
                  </a:cubicBezTo>
                  <a:cubicBezTo>
                    <a:pt x="2005" y="1322"/>
                    <a:pt x="2004" y="1212"/>
                    <a:pt x="1961" y="1121"/>
                  </a:cubicBezTo>
                  <a:cubicBezTo>
                    <a:pt x="1956" y="1052"/>
                    <a:pt x="1882" y="1116"/>
                    <a:pt x="1849" y="1120"/>
                  </a:cubicBezTo>
                  <a:cubicBezTo>
                    <a:pt x="1736" y="1153"/>
                    <a:pt x="1726" y="932"/>
                    <a:pt x="1576" y="1044"/>
                  </a:cubicBezTo>
                  <a:cubicBezTo>
                    <a:pt x="1518" y="990"/>
                    <a:pt x="1455" y="936"/>
                    <a:pt x="1446" y="851"/>
                  </a:cubicBezTo>
                  <a:cubicBezTo>
                    <a:pt x="1379" y="714"/>
                    <a:pt x="1635" y="647"/>
                    <a:pt x="1534" y="488"/>
                  </a:cubicBezTo>
                  <a:cubicBezTo>
                    <a:pt x="1526" y="437"/>
                    <a:pt x="1595" y="431"/>
                    <a:pt x="1625" y="404"/>
                  </a:cubicBezTo>
                  <a:cubicBezTo>
                    <a:pt x="1645" y="368"/>
                    <a:pt x="1671" y="335"/>
                    <a:pt x="1699" y="303"/>
                  </a:cubicBezTo>
                  <a:cubicBezTo>
                    <a:pt x="1686" y="225"/>
                    <a:pt x="1615" y="147"/>
                    <a:pt x="1668" y="70"/>
                  </a:cubicBezTo>
                  <a:cubicBezTo>
                    <a:pt x="1623" y="60"/>
                    <a:pt x="1582" y="20"/>
                    <a:pt x="1534" y="35"/>
                  </a:cubicBezTo>
                  <a:cubicBezTo>
                    <a:pt x="1461" y="70"/>
                    <a:pt x="1391" y="17"/>
                    <a:pt x="1321" y="0"/>
                  </a:cubicBezTo>
                  <a:cubicBezTo>
                    <a:pt x="1266" y="22"/>
                    <a:pt x="1208" y="30"/>
                    <a:pt x="1150" y="36"/>
                  </a:cubicBezTo>
                  <a:cubicBezTo>
                    <a:pt x="1113" y="74"/>
                    <a:pt x="1110" y="138"/>
                    <a:pt x="1050" y="150"/>
                  </a:cubicBezTo>
                  <a:cubicBezTo>
                    <a:pt x="985" y="196"/>
                    <a:pt x="860" y="154"/>
                    <a:pt x="856" y="71"/>
                  </a:cubicBezTo>
                  <a:cubicBezTo>
                    <a:pt x="803" y="98"/>
                    <a:pt x="744" y="101"/>
                    <a:pt x="686" y="104"/>
                  </a:cubicBezTo>
                  <a:cubicBezTo>
                    <a:pt x="679" y="154"/>
                    <a:pt x="699" y="199"/>
                    <a:pt x="719" y="243"/>
                  </a:cubicBezTo>
                  <a:cubicBezTo>
                    <a:pt x="740" y="316"/>
                    <a:pt x="645" y="344"/>
                    <a:pt x="642" y="414"/>
                  </a:cubicBezTo>
                  <a:cubicBezTo>
                    <a:pt x="583" y="414"/>
                    <a:pt x="466" y="416"/>
                    <a:pt x="407" y="417"/>
                  </a:cubicBezTo>
                  <a:cubicBezTo>
                    <a:pt x="405" y="392"/>
                    <a:pt x="401" y="342"/>
                    <a:pt x="399" y="317"/>
                  </a:cubicBezTo>
                  <a:cubicBezTo>
                    <a:pt x="321" y="292"/>
                    <a:pt x="243" y="287"/>
                    <a:pt x="166" y="320"/>
                  </a:cubicBezTo>
                  <a:cubicBezTo>
                    <a:pt x="146" y="388"/>
                    <a:pt x="92" y="453"/>
                    <a:pt x="18" y="460"/>
                  </a:cubicBezTo>
                  <a:cubicBezTo>
                    <a:pt x="37" y="527"/>
                    <a:pt x="96" y="570"/>
                    <a:pt x="121" y="631"/>
                  </a:cubicBezTo>
                  <a:cubicBezTo>
                    <a:pt x="157" y="744"/>
                    <a:pt x="0" y="796"/>
                    <a:pt x="21" y="905"/>
                  </a:cubicBezTo>
                  <a:cubicBezTo>
                    <a:pt x="59" y="940"/>
                    <a:pt x="96" y="980"/>
                    <a:pt x="150" y="991"/>
                  </a:cubicBezTo>
                  <a:cubicBezTo>
                    <a:pt x="156" y="1058"/>
                    <a:pt x="162" y="1126"/>
                    <a:pt x="202" y="1182"/>
                  </a:cubicBezTo>
                  <a:cubicBezTo>
                    <a:pt x="235" y="1195"/>
                    <a:pt x="264" y="1213"/>
                    <a:pt x="290" y="1235"/>
                  </a:cubicBezTo>
                  <a:cubicBezTo>
                    <a:pt x="300" y="1281"/>
                    <a:pt x="295" y="1335"/>
                    <a:pt x="340" y="1363"/>
                  </a:cubicBezTo>
                  <a:cubicBezTo>
                    <a:pt x="364" y="1366"/>
                    <a:pt x="412" y="1372"/>
                    <a:pt x="436" y="1375"/>
                  </a:cubicBezTo>
                  <a:cubicBezTo>
                    <a:pt x="438" y="1419"/>
                    <a:pt x="440" y="1462"/>
                    <a:pt x="443" y="1506"/>
                  </a:cubicBezTo>
                  <a:cubicBezTo>
                    <a:pt x="459" y="1508"/>
                    <a:pt x="492" y="1514"/>
                    <a:pt x="508" y="1517"/>
                  </a:cubicBezTo>
                  <a:cubicBezTo>
                    <a:pt x="516" y="1576"/>
                    <a:pt x="503" y="1634"/>
                    <a:pt x="481" y="1688"/>
                  </a:cubicBezTo>
                  <a:cubicBezTo>
                    <a:pt x="500" y="1790"/>
                    <a:pt x="494" y="1901"/>
                    <a:pt x="587" y="1964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37">
              <a:extLst>
                <a:ext uri="{FF2B5EF4-FFF2-40B4-BE49-F238E27FC236}">
                  <a16:creationId xmlns:a16="http://schemas.microsoft.com/office/drawing/2014/main" xmlns="" id="{09071FFA-A09E-4FE9-8990-F78835DBD3A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565555" y="4759995"/>
              <a:ext cx="655638" cy="893762"/>
            </a:xfrm>
            <a:custGeom>
              <a:avLst/>
              <a:gdLst>
                <a:gd name="T0" fmla="*/ 326098 w 2286"/>
                <a:gd name="T1" fmla="*/ 892043 h 3120"/>
                <a:gd name="T2" fmla="*/ 343880 w 2286"/>
                <a:gd name="T3" fmla="*/ 893762 h 3120"/>
                <a:gd name="T4" fmla="*/ 356500 w 2286"/>
                <a:gd name="T5" fmla="*/ 813839 h 3120"/>
                <a:gd name="T6" fmla="*/ 395792 w 2286"/>
                <a:gd name="T7" fmla="*/ 811547 h 3120"/>
                <a:gd name="T8" fmla="*/ 372274 w 2286"/>
                <a:gd name="T9" fmla="*/ 798657 h 3120"/>
                <a:gd name="T10" fmla="*/ 344741 w 2286"/>
                <a:gd name="T11" fmla="*/ 772016 h 3120"/>
                <a:gd name="T12" fmla="*/ 355639 w 2286"/>
                <a:gd name="T13" fmla="*/ 692666 h 3120"/>
                <a:gd name="T14" fmla="*/ 397513 w 2286"/>
                <a:gd name="T15" fmla="*/ 661728 h 3120"/>
                <a:gd name="T16" fmla="*/ 435658 w 2286"/>
                <a:gd name="T17" fmla="*/ 680921 h 3120"/>
                <a:gd name="T18" fmla="*/ 465773 w 2286"/>
                <a:gd name="T19" fmla="*/ 710140 h 3120"/>
                <a:gd name="T20" fmla="*/ 516250 w 2286"/>
                <a:gd name="T21" fmla="*/ 681207 h 3120"/>
                <a:gd name="T22" fmla="*/ 477245 w 2286"/>
                <a:gd name="T23" fmla="*/ 599852 h 3120"/>
                <a:gd name="T24" fmla="*/ 446843 w 2286"/>
                <a:gd name="T25" fmla="*/ 538262 h 3120"/>
                <a:gd name="T26" fmla="*/ 463478 w 2286"/>
                <a:gd name="T27" fmla="*/ 487272 h 3120"/>
                <a:gd name="T28" fmla="*/ 514529 w 2286"/>
                <a:gd name="T29" fmla="*/ 447454 h 3120"/>
                <a:gd name="T30" fmla="*/ 518545 w 2286"/>
                <a:gd name="T31" fmla="*/ 429407 h 3120"/>
                <a:gd name="T32" fmla="*/ 577914 w 2286"/>
                <a:gd name="T33" fmla="*/ 427975 h 3120"/>
                <a:gd name="T34" fmla="*/ 528870 w 2286"/>
                <a:gd name="T35" fmla="*/ 405917 h 3120"/>
                <a:gd name="T36" fmla="*/ 501623 w 2286"/>
                <a:gd name="T37" fmla="*/ 329718 h 3120"/>
                <a:gd name="T38" fmla="*/ 477245 w 2286"/>
                <a:gd name="T39" fmla="*/ 238050 h 3120"/>
                <a:gd name="T40" fmla="*/ 534606 w 2286"/>
                <a:gd name="T41" fmla="*/ 213701 h 3120"/>
                <a:gd name="T42" fmla="*/ 559271 w 2286"/>
                <a:gd name="T43" fmla="*/ 166721 h 3120"/>
                <a:gd name="T44" fmla="*/ 599711 w 2286"/>
                <a:gd name="T45" fmla="*/ 194221 h 3120"/>
                <a:gd name="T46" fmla="*/ 655638 w 2286"/>
                <a:gd name="T47" fmla="*/ 158127 h 3120"/>
                <a:gd name="T48" fmla="*/ 610036 w 2286"/>
                <a:gd name="T49" fmla="*/ 120028 h 3120"/>
                <a:gd name="T50" fmla="*/ 585370 w 2286"/>
                <a:gd name="T51" fmla="*/ 95965 h 3120"/>
                <a:gd name="T52" fmla="*/ 529443 w 2286"/>
                <a:gd name="T53" fmla="*/ 101981 h 3120"/>
                <a:gd name="T54" fmla="*/ 474663 w 2286"/>
                <a:gd name="T55" fmla="*/ 66173 h 3120"/>
                <a:gd name="T56" fmla="*/ 427914 w 2286"/>
                <a:gd name="T57" fmla="*/ 77058 h 3120"/>
                <a:gd name="T58" fmla="*/ 403536 w 2286"/>
                <a:gd name="T59" fmla="*/ 134351 h 3120"/>
                <a:gd name="T60" fmla="*/ 343880 w 2286"/>
                <a:gd name="T61" fmla="*/ 105418 h 3120"/>
                <a:gd name="T62" fmla="*/ 345027 w 2286"/>
                <a:gd name="T63" fmla="*/ 13464 h 3120"/>
                <a:gd name="T64" fmla="*/ 273899 w 2286"/>
                <a:gd name="T65" fmla="*/ 34089 h 3120"/>
                <a:gd name="T66" fmla="*/ 241777 w 2286"/>
                <a:gd name="T67" fmla="*/ 5729 h 3120"/>
                <a:gd name="T68" fmla="*/ 193881 w 2286"/>
                <a:gd name="T69" fmla="*/ 3724 h 3120"/>
                <a:gd name="T70" fmla="*/ 191873 w 2286"/>
                <a:gd name="T71" fmla="*/ 34375 h 3120"/>
                <a:gd name="T72" fmla="*/ 101816 w 2286"/>
                <a:gd name="T73" fmla="*/ 23490 h 3120"/>
                <a:gd name="T74" fmla="*/ 78585 w 2286"/>
                <a:gd name="T75" fmla="*/ 51277 h 3120"/>
                <a:gd name="T76" fmla="*/ 0 w 2286"/>
                <a:gd name="T77" fmla="*/ 124898 h 3120"/>
                <a:gd name="T78" fmla="*/ 30975 w 2286"/>
                <a:gd name="T79" fmla="*/ 145523 h 3120"/>
                <a:gd name="T80" fmla="*/ 89770 w 2286"/>
                <a:gd name="T81" fmla="*/ 146955 h 3120"/>
                <a:gd name="T82" fmla="*/ 91778 w 2286"/>
                <a:gd name="T83" fmla="*/ 246644 h 3120"/>
                <a:gd name="T84" fmla="*/ 117304 w 2286"/>
                <a:gd name="T85" fmla="*/ 390448 h 3120"/>
                <a:gd name="T86" fmla="*/ 111854 w 2286"/>
                <a:gd name="T87" fmla="*/ 459199 h 3120"/>
                <a:gd name="T88" fmla="*/ 185277 w 2286"/>
                <a:gd name="T89" fmla="*/ 380708 h 3120"/>
                <a:gd name="T90" fmla="*/ 243498 w 2286"/>
                <a:gd name="T91" fmla="*/ 358078 h 3120"/>
                <a:gd name="T92" fmla="*/ 286519 w 2286"/>
                <a:gd name="T93" fmla="*/ 385578 h 3120"/>
                <a:gd name="T94" fmla="*/ 322370 w 2286"/>
                <a:gd name="T95" fmla="*/ 379562 h 3120"/>
                <a:gd name="T96" fmla="*/ 347322 w 2286"/>
                <a:gd name="T97" fmla="*/ 416516 h 3120"/>
                <a:gd name="T98" fmla="*/ 414434 w 2286"/>
                <a:gd name="T99" fmla="*/ 447167 h 3120"/>
                <a:gd name="T100" fmla="*/ 337284 w 2286"/>
                <a:gd name="T101" fmla="*/ 501882 h 3120"/>
                <a:gd name="T102" fmla="*/ 287093 w 2286"/>
                <a:gd name="T103" fmla="*/ 542846 h 3120"/>
                <a:gd name="T104" fmla="*/ 272752 w 2286"/>
                <a:gd name="T105" fmla="*/ 568341 h 3120"/>
                <a:gd name="T106" fmla="*/ 244645 w 2286"/>
                <a:gd name="T107" fmla="*/ 559461 h 3120"/>
                <a:gd name="T108" fmla="*/ 223708 w 2286"/>
                <a:gd name="T109" fmla="*/ 591831 h 3120"/>
                <a:gd name="T110" fmla="*/ 224282 w 2286"/>
                <a:gd name="T111" fmla="*/ 618472 h 3120"/>
                <a:gd name="T112" fmla="*/ 252676 w 2286"/>
                <a:gd name="T113" fmla="*/ 632222 h 3120"/>
                <a:gd name="T114" fmla="*/ 250955 w 2286"/>
                <a:gd name="T115" fmla="*/ 663446 h 3120"/>
                <a:gd name="T116" fmla="*/ 244932 w 2286"/>
                <a:gd name="T117" fmla="*/ 739932 h 3120"/>
                <a:gd name="T118" fmla="*/ 291395 w 2286"/>
                <a:gd name="T119" fmla="*/ 784620 h 3120"/>
                <a:gd name="T120" fmla="*/ 321796 w 2286"/>
                <a:gd name="T121" fmla="*/ 825584 h 3120"/>
                <a:gd name="T122" fmla="*/ 326098 w 2286"/>
                <a:gd name="T123" fmla="*/ 892043 h 31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86"/>
                <a:gd name="T187" fmla="*/ 0 h 3120"/>
                <a:gd name="T188" fmla="*/ 2286 w 2286"/>
                <a:gd name="T189" fmla="*/ 3120 h 31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86" h="3120">
                  <a:moveTo>
                    <a:pt x="1137" y="3114"/>
                  </a:moveTo>
                  <a:cubicBezTo>
                    <a:pt x="1152" y="3115"/>
                    <a:pt x="1183" y="3118"/>
                    <a:pt x="1199" y="3120"/>
                  </a:cubicBezTo>
                  <a:cubicBezTo>
                    <a:pt x="1158" y="3026"/>
                    <a:pt x="1212" y="2927"/>
                    <a:pt x="1243" y="2841"/>
                  </a:cubicBezTo>
                  <a:cubicBezTo>
                    <a:pt x="1288" y="2838"/>
                    <a:pt x="1334" y="2835"/>
                    <a:pt x="1380" y="2833"/>
                  </a:cubicBezTo>
                  <a:cubicBezTo>
                    <a:pt x="1364" y="2799"/>
                    <a:pt x="1338" y="2752"/>
                    <a:pt x="1298" y="2788"/>
                  </a:cubicBezTo>
                  <a:cubicBezTo>
                    <a:pt x="1240" y="2827"/>
                    <a:pt x="1184" y="2750"/>
                    <a:pt x="1202" y="2695"/>
                  </a:cubicBezTo>
                  <a:cubicBezTo>
                    <a:pt x="1221" y="2604"/>
                    <a:pt x="1228" y="2513"/>
                    <a:pt x="1240" y="2418"/>
                  </a:cubicBezTo>
                  <a:cubicBezTo>
                    <a:pt x="1314" y="2426"/>
                    <a:pt x="1381" y="2391"/>
                    <a:pt x="1386" y="2310"/>
                  </a:cubicBezTo>
                  <a:cubicBezTo>
                    <a:pt x="1443" y="2296"/>
                    <a:pt x="1473" y="2358"/>
                    <a:pt x="1519" y="2377"/>
                  </a:cubicBezTo>
                  <a:cubicBezTo>
                    <a:pt x="1572" y="2391"/>
                    <a:pt x="1561" y="2496"/>
                    <a:pt x="1624" y="2479"/>
                  </a:cubicBezTo>
                  <a:cubicBezTo>
                    <a:pt x="1682" y="2450"/>
                    <a:pt x="1794" y="2459"/>
                    <a:pt x="1800" y="2378"/>
                  </a:cubicBezTo>
                  <a:cubicBezTo>
                    <a:pt x="1756" y="2283"/>
                    <a:pt x="1702" y="2192"/>
                    <a:pt x="1664" y="2094"/>
                  </a:cubicBezTo>
                  <a:cubicBezTo>
                    <a:pt x="1765" y="1918"/>
                    <a:pt x="1625" y="1940"/>
                    <a:pt x="1558" y="1879"/>
                  </a:cubicBezTo>
                  <a:cubicBezTo>
                    <a:pt x="1545" y="1812"/>
                    <a:pt x="1549" y="1737"/>
                    <a:pt x="1616" y="1701"/>
                  </a:cubicBezTo>
                  <a:cubicBezTo>
                    <a:pt x="1545" y="1598"/>
                    <a:pt x="1675" y="1499"/>
                    <a:pt x="1794" y="1562"/>
                  </a:cubicBezTo>
                  <a:cubicBezTo>
                    <a:pt x="1798" y="1547"/>
                    <a:pt x="1805" y="1515"/>
                    <a:pt x="1808" y="1499"/>
                  </a:cubicBezTo>
                  <a:cubicBezTo>
                    <a:pt x="1860" y="1498"/>
                    <a:pt x="1963" y="1495"/>
                    <a:pt x="2015" y="1494"/>
                  </a:cubicBezTo>
                  <a:cubicBezTo>
                    <a:pt x="1997" y="1412"/>
                    <a:pt x="1907" y="1430"/>
                    <a:pt x="1844" y="1417"/>
                  </a:cubicBezTo>
                  <a:cubicBezTo>
                    <a:pt x="1780" y="1341"/>
                    <a:pt x="1651" y="1289"/>
                    <a:pt x="1749" y="1151"/>
                  </a:cubicBezTo>
                  <a:cubicBezTo>
                    <a:pt x="1774" y="1024"/>
                    <a:pt x="1560" y="985"/>
                    <a:pt x="1664" y="831"/>
                  </a:cubicBezTo>
                  <a:cubicBezTo>
                    <a:pt x="1720" y="783"/>
                    <a:pt x="1792" y="760"/>
                    <a:pt x="1864" y="746"/>
                  </a:cubicBezTo>
                  <a:cubicBezTo>
                    <a:pt x="1914" y="706"/>
                    <a:pt x="1925" y="638"/>
                    <a:pt x="1950" y="582"/>
                  </a:cubicBezTo>
                  <a:cubicBezTo>
                    <a:pt x="2020" y="563"/>
                    <a:pt x="2047" y="643"/>
                    <a:pt x="2091" y="678"/>
                  </a:cubicBezTo>
                  <a:cubicBezTo>
                    <a:pt x="2176" y="701"/>
                    <a:pt x="2279" y="645"/>
                    <a:pt x="2286" y="552"/>
                  </a:cubicBezTo>
                  <a:cubicBezTo>
                    <a:pt x="2233" y="506"/>
                    <a:pt x="2212" y="406"/>
                    <a:pt x="2127" y="419"/>
                  </a:cubicBezTo>
                  <a:cubicBezTo>
                    <a:pt x="2071" y="454"/>
                    <a:pt x="2051" y="375"/>
                    <a:pt x="2041" y="335"/>
                  </a:cubicBezTo>
                  <a:cubicBezTo>
                    <a:pt x="1971" y="310"/>
                    <a:pt x="1913" y="394"/>
                    <a:pt x="1846" y="356"/>
                  </a:cubicBezTo>
                  <a:cubicBezTo>
                    <a:pt x="1777" y="321"/>
                    <a:pt x="1684" y="315"/>
                    <a:pt x="1655" y="231"/>
                  </a:cubicBezTo>
                  <a:cubicBezTo>
                    <a:pt x="1592" y="135"/>
                    <a:pt x="1536" y="228"/>
                    <a:pt x="1492" y="269"/>
                  </a:cubicBezTo>
                  <a:cubicBezTo>
                    <a:pt x="1416" y="313"/>
                    <a:pt x="1480" y="423"/>
                    <a:pt x="1407" y="469"/>
                  </a:cubicBezTo>
                  <a:cubicBezTo>
                    <a:pt x="1334" y="454"/>
                    <a:pt x="1230" y="450"/>
                    <a:pt x="1199" y="368"/>
                  </a:cubicBezTo>
                  <a:cubicBezTo>
                    <a:pt x="1134" y="272"/>
                    <a:pt x="1202" y="153"/>
                    <a:pt x="1203" y="47"/>
                  </a:cubicBezTo>
                  <a:cubicBezTo>
                    <a:pt x="1119" y="76"/>
                    <a:pt x="1090" y="229"/>
                    <a:pt x="955" y="119"/>
                  </a:cubicBezTo>
                  <a:cubicBezTo>
                    <a:pt x="906" y="98"/>
                    <a:pt x="839" y="88"/>
                    <a:pt x="843" y="20"/>
                  </a:cubicBezTo>
                  <a:cubicBezTo>
                    <a:pt x="788" y="62"/>
                    <a:pt x="734" y="26"/>
                    <a:pt x="676" y="13"/>
                  </a:cubicBezTo>
                  <a:cubicBezTo>
                    <a:pt x="674" y="40"/>
                    <a:pt x="671" y="93"/>
                    <a:pt x="669" y="120"/>
                  </a:cubicBezTo>
                  <a:cubicBezTo>
                    <a:pt x="545" y="226"/>
                    <a:pt x="459" y="0"/>
                    <a:pt x="355" y="82"/>
                  </a:cubicBezTo>
                  <a:cubicBezTo>
                    <a:pt x="308" y="95"/>
                    <a:pt x="320" y="160"/>
                    <a:pt x="274" y="179"/>
                  </a:cubicBezTo>
                  <a:cubicBezTo>
                    <a:pt x="164" y="243"/>
                    <a:pt x="63" y="323"/>
                    <a:pt x="0" y="436"/>
                  </a:cubicBezTo>
                  <a:lnTo>
                    <a:pt x="108" y="508"/>
                  </a:lnTo>
                  <a:cubicBezTo>
                    <a:pt x="206" y="704"/>
                    <a:pt x="217" y="466"/>
                    <a:pt x="313" y="513"/>
                  </a:cubicBezTo>
                  <a:cubicBezTo>
                    <a:pt x="424" y="596"/>
                    <a:pt x="339" y="754"/>
                    <a:pt x="320" y="861"/>
                  </a:cubicBezTo>
                  <a:cubicBezTo>
                    <a:pt x="348" y="1027"/>
                    <a:pt x="472" y="1190"/>
                    <a:pt x="409" y="1363"/>
                  </a:cubicBezTo>
                  <a:cubicBezTo>
                    <a:pt x="431" y="1445"/>
                    <a:pt x="373" y="1520"/>
                    <a:pt x="390" y="1603"/>
                  </a:cubicBezTo>
                  <a:cubicBezTo>
                    <a:pt x="532" y="1608"/>
                    <a:pt x="566" y="1416"/>
                    <a:pt x="646" y="1329"/>
                  </a:cubicBezTo>
                  <a:cubicBezTo>
                    <a:pt x="720" y="1319"/>
                    <a:pt x="782" y="1280"/>
                    <a:pt x="849" y="1250"/>
                  </a:cubicBezTo>
                  <a:cubicBezTo>
                    <a:pt x="906" y="1270"/>
                    <a:pt x="957" y="1302"/>
                    <a:pt x="999" y="1346"/>
                  </a:cubicBezTo>
                  <a:cubicBezTo>
                    <a:pt x="1043" y="1372"/>
                    <a:pt x="1078" y="1305"/>
                    <a:pt x="1124" y="1325"/>
                  </a:cubicBezTo>
                  <a:cubicBezTo>
                    <a:pt x="1160" y="1364"/>
                    <a:pt x="1199" y="1401"/>
                    <a:pt x="1211" y="1454"/>
                  </a:cubicBezTo>
                  <a:cubicBezTo>
                    <a:pt x="1264" y="1446"/>
                    <a:pt x="1483" y="1434"/>
                    <a:pt x="1445" y="1561"/>
                  </a:cubicBezTo>
                  <a:cubicBezTo>
                    <a:pt x="1354" y="1625"/>
                    <a:pt x="1300" y="1753"/>
                    <a:pt x="1176" y="1752"/>
                  </a:cubicBezTo>
                  <a:cubicBezTo>
                    <a:pt x="1163" y="1841"/>
                    <a:pt x="1068" y="1860"/>
                    <a:pt x="1001" y="1895"/>
                  </a:cubicBezTo>
                  <a:cubicBezTo>
                    <a:pt x="987" y="1926"/>
                    <a:pt x="970" y="1956"/>
                    <a:pt x="951" y="1984"/>
                  </a:cubicBezTo>
                  <a:cubicBezTo>
                    <a:pt x="919" y="1971"/>
                    <a:pt x="886" y="1960"/>
                    <a:pt x="853" y="1953"/>
                  </a:cubicBezTo>
                  <a:cubicBezTo>
                    <a:pt x="849" y="2010"/>
                    <a:pt x="860" y="2080"/>
                    <a:pt x="780" y="2066"/>
                  </a:cubicBezTo>
                  <a:cubicBezTo>
                    <a:pt x="780" y="2089"/>
                    <a:pt x="781" y="2136"/>
                    <a:pt x="782" y="2159"/>
                  </a:cubicBezTo>
                  <a:cubicBezTo>
                    <a:pt x="819" y="2167"/>
                    <a:pt x="852" y="2183"/>
                    <a:pt x="881" y="2207"/>
                  </a:cubicBezTo>
                  <a:cubicBezTo>
                    <a:pt x="896" y="2245"/>
                    <a:pt x="833" y="2291"/>
                    <a:pt x="875" y="2316"/>
                  </a:cubicBezTo>
                  <a:cubicBezTo>
                    <a:pt x="973" y="2383"/>
                    <a:pt x="872" y="2498"/>
                    <a:pt x="854" y="2583"/>
                  </a:cubicBezTo>
                  <a:cubicBezTo>
                    <a:pt x="946" y="2585"/>
                    <a:pt x="939" y="2706"/>
                    <a:pt x="1016" y="2739"/>
                  </a:cubicBezTo>
                  <a:cubicBezTo>
                    <a:pt x="1045" y="2792"/>
                    <a:pt x="1081" y="2838"/>
                    <a:pt x="1122" y="2882"/>
                  </a:cubicBezTo>
                  <a:cubicBezTo>
                    <a:pt x="1172" y="2955"/>
                    <a:pt x="1059" y="3056"/>
                    <a:pt x="1137" y="3114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38">
              <a:extLst>
                <a:ext uri="{FF2B5EF4-FFF2-40B4-BE49-F238E27FC236}">
                  <a16:creationId xmlns:a16="http://schemas.microsoft.com/office/drawing/2014/main" xmlns="" id="{C7E1F911-7B07-463C-AF66-66FD967CD9C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438556" y="5306095"/>
              <a:ext cx="207963" cy="201612"/>
            </a:xfrm>
            <a:custGeom>
              <a:avLst/>
              <a:gdLst>
                <a:gd name="T0" fmla="*/ 48013 w 732"/>
                <a:gd name="T1" fmla="*/ 201612 h 707"/>
                <a:gd name="T2" fmla="*/ 156256 w 732"/>
                <a:gd name="T3" fmla="*/ 190205 h 707"/>
                <a:gd name="T4" fmla="*/ 158529 w 732"/>
                <a:gd name="T5" fmla="*/ 161689 h 707"/>
                <a:gd name="T6" fmla="*/ 207963 w 732"/>
                <a:gd name="T7" fmla="*/ 160263 h 707"/>
                <a:gd name="T8" fmla="*/ 195747 w 732"/>
                <a:gd name="T9" fmla="*/ 52756 h 707"/>
                <a:gd name="T10" fmla="*/ 117050 w 732"/>
                <a:gd name="T11" fmla="*/ 0 h 707"/>
                <a:gd name="T12" fmla="*/ 85231 w 732"/>
                <a:gd name="T13" fmla="*/ 26520 h 707"/>
                <a:gd name="T14" fmla="*/ 29831 w 732"/>
                <a:gd name="T15" fmla="*/ 32509 h 707"/>
                <a:gd name="T16" fmla="*/ 0 w 732"/>
                <a:gd name="T17" fmla="*/ 82698 h 707"/>
                <a:gd name="T18" fmla="*/ 19887 w 732"/>
                <a:gd name="T19" fmla="*/ 138020 h 707"/>
                <a:gd name="T20" fmla="*/ 48013 w 732"/>
                <a:gd name="T21" fmla="*/ 201612 h 7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2"/>
                <a:gd name="T34" fmla="*/ 0 h 707"/>
                <a:gd name="T35" fmla="*/ 732 w 732"/>
                <a:gd name="T36" fmla="*/ 707 h 7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2" h="707">
                  <a:moveTo>
                    <a:pt x="169" y="707"/>
                  </a:moveTo>
                  <a:cubicBezTo>
                    <a:pt x="295" y="689"/>
                    <a:pt x="422" y="673"/>
                    <a:pt x="550" y="667"/>
                  </a:cubicBezTo>
                  <a:cubicBezTo>
                    <a:pt x="552" y="642"/>
                    <a:pt x="556" y="592"/>
                    <a:pt x="558" y="567"/>
                  </a:cubicBezTo>
                  <a:lnTo>
                    <a:pt x="732" y="562"/>
                  </a:lnTo>
                  <a:cubicBezTo>
                    <a:pt x="713" y="437"/>
                    <a:pt x="700" y="312"/>
                    <a:pt x="689" y="185"/>
                  </a:cubicBezTo>
                  <a:cubicBezTo>
                    <a:pt x="582" y="148"/>
                    <a:pt x="511" y="51"/>
                    <a:pt x="412" y="0"/>
                  </a:cubicBezTo>
                  <a:cubicBezTo>
                    <a:pt x="363" y="12"/>
                    <a:pt x="339" y="65"/>
                    <a:pt x="300" y="93"/>
                  </a:cubicBezTo>
                  <a:cubicBezTo>
                    <a:pt x="234" y="84"/>
                    <a:pt x="169" y="107"/>
                    <a:pt x="105" y="114"/>
                  </a:cubicBezTo>
                  <a:cubicBezTo>
                    <a:pt x="81" y="179"/>
                    <a:pt x="28" y="227"/>
                    <a:pt x="0" y="290"/>
                  </a:cubicBezTo>
                  <a:cubicBezTo>
                    <a:pt x="17" y="356"/>
                    <a:pt x="62" y="414"/>
                    <a:pt x="70" y="484"/>
                  </a:cubicBezTo>
                  <a:cubicBezTo>
                    <a:pt x="155" y="515"/>
                    <a:pt x="247" y="582"/>
                    <a:pt x="169" y="707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41">
              <a:extLst>
                <a:ext uri="{FF2B5EF4-FFF2-40B4-BE49-F238E27FC236}">
                  <a16:creationId xmlns:a16="http://schemas.microsoft.com/office/drawing/2014/main" xmlns="" id="{3C31F372-9C46-4CD1-AD04-46C96390B6B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668744" y="4263107"/>
              <a:ext cx="1495425" cy="1593850"/>
            </a:xfrm>
            <a:custGeom>
              <a:avLst/>
              <a:gdLst>
                <a:gd name="T0" fmla="*/ 150660 w 5221"/>
                <a:gd name="T1" fmla="*/ 1561469 h 5562"/>
                <a:gd name="T2" fmla="*/ 218829 w 5221"/>
                <a:gd name="T3" fmla="*/ 1509028 h 5562"/>
                <a:gd name="T4" fmla="*/ 352303 w 5221"/>
                <a:gd name="T5" fmla="*/ 1337378 h 5562"/>
                <a:gd name="T6" fmla="*/ 346288 w 5221"/>
                <a:gd name="T7" fmla="*/ 1190659 h 5562"/>
                <a:gd name="T8" fmla="*/ 431356 w 5221"/>
                <a:gd name="T9" fmla="*/ 1023308 h 5562"/>
                <a:gd name="T10" fmla="*/ 612950 w 5221"/>
                <a:gd name="T11" fmla="*/ 821283 h 5562"/>
                <a:gd name="T12" fmla="*/ 715203 w 5221"/>
                <a:gd name="T13" fmla="*/ 629574 h 5562"/>
                <a:gd name="T14" fmla="*/ 775639 w 5221"/>
                <a:gd name="T15" fmla="*/ 569682 h 5562"/>
                <a:gd name="T16" fmla="*/ 928876 w 5221"/>
                <a:gd name="T17" fmla="*/ 470532 h 5562"/>
                <a:gd name="T18" fmla="*/ 1062637 w 5221"/>
                <a:gd name="T19" fmla="*/ 432133 h 5562"/>
                <a:gd name="T20" fmla="*/ 1194679 w 5221"/>
                <a:gd name="T21" fmla="*/ 321234 h 5562"/>
                <a:gd name="T22" fmla="*/ 1355077 w 5221"/>
                <a:gd name="T23" fmla="*/ 229822 h 5562"/>
                <a:gd name="T24" fmla="*/ 1458190 w 5221"/>
                <a:gd name="T25" fmla="*/ 160474 h 5562"/>
                <a:gd name="T26" fmla="*/ 1474802 w 5221"/>
                <a:gd name="T27" fmla="*/ 96284 h 5562"/>
                <a:gd name="T28" fmla="*/ 1447592 w 5221"/>
                <a:gd name="T29" fmla="*/ 52727 h 5562"/>
                <a:gd name="T30" fmla="*/ 1141976 w 5221"/>
                <a:gd name="T31" fmla="*/ 25790 h 5562"/>
                <a:gd name="T32" fmla="*/ 1081827 w 5221"/>
                <a:gd name="T33" fmla="*/ 77944 h 5562"/>
                <a:gd name="T34" fmla="*/ 1050320 w 5221"/>
                <a:gd name="T35" fmla="*/ 147865 h 5562"/>
                <a:gd name="T36" fmla="*/ 918279 w 5221"/>
                <a:gd name="T37" fmla="*/ 126946 h 5562"/>
                <a:gd name="T38" fmla="*/ 860994 w 5221"/>
                <a:gd name="T39" fmla="*/ 149871 h 5562"/>
                <a:gd name="T40" fmla="*/ 856411 w 5221"/>
                <a:gd name="T41" fmla="*/ 285987 h 5562"/>
                <a:gd name="T42" fmla="*/ 719213 w 5221"/>
                <a:gd name="T43" fmla="*/ 320661 h 5562"/>
                <a:gd name="T44" fmla="*/ 673672 w 5221"/>
                <a:gd name="T45" fmla="*/ 416659 h 5562"/>
                <a:gd name="T46" fmla="*/ 563684 w 5221"/>
                <a:gd name="T47" fmla="*/ 398892 h 5562"/>
                <a:gd name="T48" fmla="*/ 466300 w 5221"/>
                <a:gd name="T49" fmla="*/ 399465 h 5562"/>
                <a:gd name="T50" fmla="*/ 411020 w 5221"/>
                <a:gd name="T51" fmla="*/ 492884 h 5562"/>
                <a:gd name="T52" fmla="*/ 436225 w 5221"/>
                <a:gd name="T53" fmla="*/ 589455 h 5562"/>
                <a:gd name="T54" fmla="*/ 482340 w 5221"/>
                <a:gd name="T55" fmla="*/ 650206 h 5562"/>
                <a:gd name="T56" fmla="*/ 406151 w 5221"/>
                <a:gd name="T57" fmla="*/ 675137 h 5562"/>
                <a:gd name="T58" fmla="*/ 403000 w 5221"/>
                <a:gd name="T59" fmla="*/ 745344 h 5562"/>
                <a:gd name="T60" fmla="*/ 443672 w 5221"/>
                <a:gd name="T61" fmla="*/ 913269 h 5562"/>
                <a:gd name="T62" fmla="*/ 326525 w 5221"/>
                <a:gd name="T63" fmla="*/ 922152 h 5562"/>
                <a:gd name="T64" fmla="*/ 291294 w 5221"/>
                <a:gd name="T65" fmla="*/ 923871 h 5562"/>
                <a:gd name="T66" fmla="*/ 295304 w 5221"/>
                <a:gd name="T67" fmla="*/ 982616 h 5562"/>
                <a:gd name="T68" fmla="*/ 263225 w 5221"/>
                <a:gd name="T69" fmla="*/ 1048525 h 5562"/>
                <a:gd name="T70" fmla="*/ 203648 w 5221"/>
                <a:gd name="T71" fmla="*/ 1104978 h 5562"/>
                <a:gd name="T72" fmla="*/ 169277 w 5221"/>
                <a:gd name="T73" fmla="*/ 1065719 h 5562"/>
                <a:gd name="T74" fmla="*/ 31507 w 5221"/>
                <a:gd name="T75" fmla="*/ 966282 h 5562"/>
                <a:gd name="T76" fmla="*/ 47547 w 5221"/>
                <a:gd name="T77" fmla="*/ 1018150 h 5562"/>
                <a:gd name="T78" fmla="*/ 119439 w 5221"/>
                <a:gd name="T79" fmla="*/ 1088644 h 5562"/>
                <a:gd name="T80" fmla="*/ 110560 w 5221"/>
                <a:gd name="T81" fmla="*/ 1208140 h 5562"/>
                <a:gd name="T82" fmla="*/ 49838 w 5221"/>
                <a:gd name="T83" fmla="*/ 1268317 h 5562"/>
                <a:gd name="T84" fmla="*/ 48119 w 5221"/>
                <a:gd name="T85" fmla="*/ 1382082 h 5562"/>
                <a:gd name="T86" fmla="*/ 80199 w 5221"/>
                <a:gd name="T87" fmla="*/ 1521923 h 5562"/>
                <a:gd name="T88" fmla="*/ 78767 w 5221"/>
                <a:gd name="T89" fmla="*/ 1572931 h 55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21"/>
                <a:gd name="T136" fmla="*/ 0 h 5562"/>
                <a:gd name="T137" fmla="*/ 5221 w 5221"/>
                <a:gd name="T138" fmla="*/ 5562 h 55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21" h="5562">
                  <a:moveTo>
                    <a:pt x="286" y="5556"/>
                  </a:moveTo>
                  <a:cubicBezTo>
                    <a:pt x="383" y="5562"/>
                    <a:pt x="433" y="5454"/>
                    <a:pt x="526" y="5449"/>
                  </a:cubicBezTo>
                  <a:cubicBezTo>
                    <a:pt x="576" y="5449"/>
                    <a:pt x="589" y="5391"/>
                    <a:pt x="609" y="5355"/>
                  </a:cubicBezTo>
                  <a:cubicBezTo>
                    <a:pt x="661" y="5326"/>
                    <a:pt x="725" y="5315"/>
                    <a:pt x="764" y="5266"/>
                  </a:cubicBezTo>
                  <a:cubicBezTo>
                    <a:pt x="824" y="5028"/>
                    <a:pt x="994" y="4846"/>
                    <a:pt x="1171" y="4686"/>
                  </a:cubicBezTo>
                  <a:cubicBezTo>
                    <a:pt x="1186" y="4681"/>
                    <a:pt x="1215" y="4672"/>
                    <a:pt x="1230" y="4667"/>
                  </a:cubicBezTo>
                  <a:cubicBezTo>
                    <a:pt x="1242" y="4535"/>
                    <a:pt x="1119" y="4426"/>
                    <a:pt x="1162" y="4286"/>
                  </a:cubicBezTo>
                  <a:cubicBezTo>
                    <a:pt x="1154" y="4237"/>
                    <a:pt x="1193" y="4199"/>
                    <a:pt x="1209" y="4155"/>
                  </a:cubicBezTo>
                  <a:cubicBezTo>
                    <a:pt x="1251" y="4059"/>
                    <a:pt x="1280" y="3956"/>
                    <a:pt x="1347" y="3871"/>
                  </a:cubicBezTo>
                  <a:cubicBezTo>
                    <a:pt x="1404" y="3774"/>
                    <a:pt x="1398" y="3636"/>
                    <a:pt x="1506" y="3571"/>
                  </a:cubicBezTo>
                  <a:cubicBezTo>
                    <a:pt x="1660" y="3398"/>
                    <a:pt x="1862" y="3262"/>
                    <a:pt x="1982" y="3060"/>
                  </a:cubicBezTo>
                  <a:cubicBezTo>
                    <a:pt x="2052" y="3011"/>
                    <a:pt x="2078" y="2923"/>
                    <a:pt x="2140" y="2866"/>
                  </a:cubicBezTo>
                  <a:cubicBezTo>
                    <a:pt x="2274" y="2687"/>
                    <a:pt x="2311" y="2459"/>
                    <a:pt x="2368" y="2248"/>
                  </a:cubicBezTo>
                  <a:cubicBezTo>
                    <a:pt x="2411" y="2232"/>
                    <a:pt x="2454" y="2214"/>
                    <a:pt x="2497" y="2197"/>
                  </a:cubicBezTo>
                  <a:cubicBezTo>
                    <a:pt x="2526" y="2148"/>
                    <a:pt x="2583" y="2048"/>
                    <a:pt x="2612" y="1998"/>
                  </a:cubicBezTo>
                  <a:cubicBezTo>
                    <a:pt x="2636" y="1996"/>
                    <a:pt x="2684" y="1991"/>
                    <a:pt x="2708" y="1988"/>
                  </a:cubicBezTo>
                  <a:cubicBezTo>
                    <a:pt x="2716" y="1873"/>
                    <a:pt x="2783" y="1756"/>
                    <a:pt x="2900" y="1725"/>
                  </a:cubicBezTo>
                  <a:cubicBezTo>
                    <a:pt x="3019" y="1702"/>
                    <a:pt x="3108" y="1599"/>
                    <a:pt x="3243" y="1642"/>
                  </a:cubicBezTo>
                  <a:cubicBezTo>
                    <a:pt x="3330" y="1640"/>
                    <a:pt x="3502" y="1636"/>
                    <a:pt x="3588" y="1634"/>
                  </a:cubicBezTo>
                  <a:cubicBezTo>
                    <a:pt x="3629" y="1592"/>
                    <a:pt x="3668" y="1549"/>
                    <a:pt x="3710" y="1508"/>
                  </a:cubicBezTo>
                  <a:cubicBezTo>
                    <a:pt x="3760" y="1505"/>
                    <a:pt x="3860" y="1499"/>
                    <a:pt x="3910" y="1496"/>
                  </a:cubicBezTo>
                  <a:cubicBezTo>
                    <a:pt x="3993" y="1368"/>
                    <a:pt x="4120" y="1269"/>
                    <a:pt x="4171" y="1121"/>
                  </a:cubicBezTo>
                  <a:cubicBezTo>
                    <a:pt x="4318" y="1028"/>
                    <a:pt x="4493" y="1130"/>
                    <a:pt x="4649" y="1143"/>
                  </a:cubicBezTo>
                  <a:cubicBezTo>
                    <a:pt x="4729" y="1051"/>
                    <a:pt x="4703" y="913"/>
                    <a:pt x="4731" y="802"/>
                  </a:cubicBezTo>
                  <a:cubicBezTo>
                    <a:pt x="4784" y="774"/>
                    <a:pt x="4866" y="771"/>
                    <a:pt x="4878" y="698"/>
                  </a:cubicBezTo>
                  <a:cubicBezTo>
                    <a:pt x="4948" y="651"/>
                    <a:pt x="5056" y="644"/>
                    <a:pt x="5091" y="560"/>
                  </a:cubicBezTo>
                  <a:cubicBezTo>
                    <a:pt x="5137" y="538"/>
                    <a:pt x="5176" y="504"/>
                    <a:pt x="5215" y="471"/>
                  </a:cubicBezTo>
                  <a:cubicBezTo>
                    <a:pt x="5196" y="424"/>
                    <a:pt x="5167" y="382"/>
                    <a:pt x="5149" y="336"/>
                  </a:cubicBezTo>
                  <a:cubicBezTo>
                    <a:pt x="5155" y="292"/>
                    <a:pt x="5203" y="274"/>
                    <a:pt x="5221" y="235"/>
                  </a:cubicBezTo>
                  <a:cubicBezTo>
                    <a:pt x="5161" y="231"/>
                    <a:pt x="5104" y="217"/>
                    <a:pt x="5054" y="184"/>
                  </a:cubicBezTo>
                  <a:cubicBezTo>
                    <a:pt x="5017" y="102"/>
                    <a:pt x="4965" y="0"/>
                    <a:pt x="4831" y="88"/>
                  </a:cubicBezTo>
                  <a:cubicBezTo>
                    <a:pt x="4549" y="91"/>
                    <a:pt x="4268" y="84"/>
                    <a:pt x="3987" y="90"/>
                  </a:cubicBezTo>
                  <a:cubicBezTo>
                    <a:pt x="3985" y="135"/>
                    <a:pt x="3983" y="179"/>
                    <a:pt x="3981" y="223"/>
                  </a:cubicBezTo>
                  <a:cubicBezTo>
                    <a:pt x="3912" y="236"/>
                    <a:pt x="3845" y="258"/>
                    <a:pt x="3777" y="272"/>
                  </a:cubicBezTo>
                  <a:cubicBezTo>
                    <a:pt x="3714" y="350"/>
                    <a:pt x="3654" y="428"/>
                    <a:pt x="3595" y="506"/>
                  </a:cubicBezTo>
                  <a:cubicBezTo>
                    <a:pt x="3613" y="509"/>
                    <a:pt x="3649" y="514"/>
                    <a:pt x="3667" y="516"/>
                  </a:cubicBezTo>
                  <a:cubicBezTo>
                    <a:pt x="3673" y="596"/>
                    <a:pt x="3579" y="683"/>
                    <a:pt x="3499" y="644"/>
                  </a:cubicBezTo>
                  <a:cubicBezTo>
                    <a:pt x="3417" y="557"/>
                    <a:pt x="3302" y="511"/>
                    <a:pt x="3206" y="443"/>
                  </a:cubicBezTo>
                  <a:cubicBezTo>
                    <a:pt x="3162" y="439"/>
                    <a:pt x="3118" y="440"/>
                    <a:pt x="3074" y="444"/>
                  </a:cubicBezTo>
                  <a:cubicBezTo>
                    <a:pt x="3071" y="489"/>
                    <a:pt x="3048" y="515"/>
                    <a:pt x="3006" y="523"/>
                  </a:cubicBezTo>
                  <a:cubicBezTo>
                    <a:pt x="2980" y="574"/>
                    <a:pt x="2945" y="627"/>
                    <a:pt x="2966" y="686"/>
                  </a:cubicBezTo>
                  <a:cubicBezTo>
                    <a:pt x="2996" y="787"/>
                    <a:pt x="3006" y="895"/>
                    <a:pt x="2990" y="998"/>
                  </a:cubicBezTo>
                  <a:cubicBezTo>
                    <a:pt x="2928" y="1055"/>
                    <a:pt x="2861" y="1156"/>
                    <a:pt x="2749" y="1079"/>
                  </a:cubicBezTo>
                  <a:cubicBezTo>
                    <a:pt x="2668" y="1106"/>
                    <a:pt x="2584" y="1064"/>
                    <a:pt x="2511" y="1119"/>
                  </a:cubicBezTo>
                  <a:cubicBezTo>
                    <a:pt x="2501" y="1219"/>
                    <a:pt x="2447" y="1303"/>
                    <a:pt x="2372" y="1367"/>
                  </a:cubicBezTo>
                  <a:cubicBezTo>
                    <a:pt x="2367" y="1389"/>
                    <a:pt x="2357" y="1432"/>
                    <a:pt x="2352" y="1454"/>
                  </a:cubicBezTo>
                  <a:cubicBezTo>
                    <a:pt x="2258" y="1520"/>
                    <a:pt x="2151" y="1551"/>
                    <a:pt x="2049" y="1602"/>
                  </a:cubicBezTo>
                  <a:cubicBezTo>
                    <a:pt x="2001" y="1541"/>
                    <a:pt x="1971" y="1469"/>
                    <a:pt x="1968" y="1392"/>
                  </a:cubicBezTo>
                  <a:cubicBezTo>
                    <a:pt x="1895" y="1433"/>
                    <a:pt x="1850" y="1559"/>
                    <a:pt x="1727" y="1464"/>
                  </a:cubicBezTo>
                  <a:cubicBezTo>
                    <a:pt x="1682" y="1461"/>
                    <a:pt x="1667" y="1409"/>
                    <a:pt x="1628" y="1394"/>
                  </a:cubicBezTo>
                  <a:cubicBezTo>
                    <a:pt x="1617" y="1503"/>
                    <a:pt x="1503" y="1548"/>
                    <a:pt x="1413" y="1577"/>
                  </a:cubicBezTo>
                  <a:cubicBezTo>
                    <a:pt x="1413" y="1624"/>
                    <a:pt x="1390" y="1689"/>
                    <a:pt x="1435" y="1720"/>
                  </a:cubicBezTo>
                  <a:cubicBezTo>
                    <a:pt x="1510" y="1764"/>
                    <a:pt x="1478" y="1862"/>
                    <a:pt x="1447" y="1924"/>
                  </a:cubicBezTo>
                  <a:cubicBezTo>
                    <a:pt x="1426" y="1987"/>
                    <a:pt x="1488" y="2019"/>
                    <a:pt x="1523" y="2057"/>
                  </a:cubicBezTo>
                  <a:cubicBezTo>
                    <a:pt x="1579" y="2069"/>
                    <a:pt x="1625" y="2011"/>
                    <a:pt x="1685" y="2030"/>
                  </a:cubicBezTo>
                  <a:cubicBezTo>
                    <a:pt x="1685" y="2109"/>
                    <a:pt x="1774" y="2210"/>
                    <a:pt x="1684" y="2269"/>
                  </a:cubicBezTo>
                  <a:cubicBezTo>
                    <a:pt x="1657" y="2323"/>
                    <a:pt x="1603" y="2302"/>
                    <a:pt x="1558" y="2289"/>
                  </a:cubicBezTo>
                  <a:cubicBezTo>
                    <a:pt x="1511" y="2311"/>
                    <a:pt x="1464" y="2334"/>
                    <a:pt x="1418" y="2356"/>
                  </a:cubicBezTo>
                  <a:cubicBezTo>
                    <a:pt x="1364" y="2402"/>
                    <a:pt x="1359" y="2502"/>
                    <a:pt x="1268" y="2494"/>
                  </a:cubicBezTo>
                  <a:cubicBezTo>
                    <a:pt x="1293" y="2548"/>
                    <a:pt x="1347" y="2591"/>
                    <a:pt x="1407" y="2601"/>
                  </a:cubicBezTo>
                  <a:cubicBezTo>
                    <a:pt x="1411" y="2649"/>
                    <a:pt x="1367" y="2686"/>
                    <a:pt x="1374" y="2734"/>
                  </a:cubicBezTo>
                  <a:cubicBezTo>
                    <a:pt x="1392" y="2896"/>
                    <a:pt x="1554" y="3021"/>
                    <a:pt x="1549" y="3187"/>
                  </a:cubicBezTo>
                  <a:cubicBezTo>
                    <a:pt x="1447" y="3203"/>
                    <a:pt x="1348" y="3236"/>
                    <a:pt x="1258" y="3287"/>
                  </a:cubicBezTo>
                  <a:cubicBezTo>
                    <a:pt x="1202" y="3327"/>
                    <a:pt x="1171" y="3250"/>
                    <a:pt x="1140" y="3218"/>
                  </a:cubicBezTo>
                  <a:cubicBezTo>
                    <a:pt x="1115" y="3189"/>
                    <a:pt x="1111" y="3122"/>
                    <a:pt x="1063" y="3125"/>
                  </a:cubicBezTo>
                  <a:cubicBezTo>
                    <a:pt x="1056" y="3162"/>
                    <a:pt x="1040" y="3195"/>
                    <a:pt x="1017" y="3224"/>
                  </a:cubicBezTo>
                  <a:cubicBezTo>
                    <a:pt x="1000" y="3216"/>
                    <a:pt x="965" y="3202"/>
                    <a:pt x="948" y="3195"/>
                  </a:cubicBezTo>
                  <a:cubicBezTo>
                    <a:pt x="968" y="3275"/>
                    <a:pt x="993" y="3355"/>
                    <a:pt x="1031" y="3429"/>
                  </a:cubicBezTo>
                  <a:cubicBezTo>
                    <a:pt x="1076" y="3452"/>
                    <a:pt x="1153" y="3472"/>
                    <a:pt x="1121" y="3539"/>
                  </a:cubicBezTo>
                  <a:cubicBezTo>
                    <a:pt x="1068" y="3601"/>
                    <a:pt x="995" y="3634"/>
                    <a:pt x="919" y="3659"/>
                  </a:cubicBezTo>
                  <a:cubicBezTo>
                    <a:pt x="897" y="3730"/>
                    <a:pt x="968" y="3786"/>
                    <a:pt x="947" y="3857"/>
                  </a:cubicBezTo>
                  <a:cubicBezTo>
                    <a:pt x="875" y="3887"/>
                    <a:pt x="767" y="3938"/>
                    <a:pt x="711" y="3856"/>
                  </a:cubicBezTo>
                  <a:cubicBezTo>
                    <a:pt x="622" y="3796"/>
                    <a:pt x="683" y="3672"/>
                    <a:pt x="667" y="3580"/>
                  </a:cubicBezTo>
                  <a:cubicBezTo>
                    <a:pt x="609" y="3591"/>
                    <a:pt x="619" y="3677"/>
                    <a:pt x="591" y="3719"/>
                  </a:cubicBezTo>
                  <a:cubicBezTo>
                    <a:pt x="490" y="3750"/>
                    <a:pt x="505" y="3602"/>
                    <a:pt x="424" y="3577"/>
                  </a:cubicBezTo>
                  <a:cubicBezTo>
                    <a:pt x="298" y="3542"/>
                    <a:pt x="258" y="3337"/>
                    <a:pt x="110" y="3372"/>
                  </a:cubicBezTo>
                  <a:cubicBezTo>
                    <a:pt x="97" y="3404"/>
                    <a:pt x="86" y="3436"/>
                    <a:pt x="76" y="3468"/>
                  </a:cubicBezTo>
                  <a:cubicBezTo>
                    <a:pt x="106" y="3497"/>
                    <a:pt x="136" y="3525"/>
                    <a:pt x="166" y="3553"/>
                  </a:cubicBezTo>
                  <a:cubicBezTo>
                    <a:pt x="181" y="3608"/>
                    <a:pt x="160" y="3680"/>
                    <a:pt x="217" y="3715"/>
                  </a:cubicBezTo>
                  <a:cubicBezTo>
                    <a:pt x="261" y="3790"/>
                    <a:pt x="371" y="3726"/>
                    <a:pt x="417" y="3799"/>
                  </a:cubicBezTo>
                  <a:cubicBezTo>
                    <a:pt x="398" y="3870"/>
                    <a:pt x="400" y="3954"/>
                    <a:pt x="449" y="4013"/>
                  </a:cubicBezTo>
                  <a:cubicBezTo>
                    <a:pt x="525" y="4063"/>
                    <a:pt x="509" y="4221"/>
                    <a:pt x="386" y="4216"/>
                  </a:cubicBezTo>
                  <a:cubicBezTo>
                    <a:pt x="325" y="4323"/>
                    <a:pt x="254" y="4236"/>
                    <a:pt x="180" y="4253"/>
                  </a:cubicBezTo>
                  <a:cubicBezTo>
                    <a:pt x="145" y="4310"/>
                    <a:pt x="158" y="4367"/>
                    <a:pt x="174" y="4426"/>
                  </a:cubicBezTo>
                  <a:cubicBezTo>
                    <a:pt x="125" y="4524"/>
                    <a:pt x="54" y="4609"/>
                    <a:pt x="0" y="4703"/>
                  </a:cubicBezTo>
                  <a:cubicBezTo>
                    <a:pt x="74" y="4710"/>
                    <a:pt x="115" y="4778"/>
                    <a:pt x="168" y="4823"/>
                  </a:cubicBezTo>
                  <a:cubicBezTo>
                    <a:pt x="203" y="4898"/>
                    <a:pt x="73" y="4913"/>
                    <a:pt x="104" y="4991"/>
                  </a:cubicBezTo>
                  <a:cubicBezTo>
                    <a:pt x="151" y="5104"/>
                    <a:pt x="220" y="5206"/>
                    <a:pt x="280" y="5311"/>
                  </a:cubicBezTo>
                  <a:cubicBezTo>
                    <a:pt x="314" y="5418"/>
                    <a:pt x="153" y="5399"/>
                    <a:pt x="137" y="5483"/>
                  </a:cubicBezTo>
                  <a:cubicBezTo>
                    <a:pt x="183" y="5485"/>
                    <a:pt x="229" y="5487"/>
                    <a:pt x="275" y="5489"/>
                  </a:cubicBezTo>
                  <a:cubicBezTo>
                    <a:pt x="278" y="5506"/>
                    <a:pt x="283" y="5540"/>
                    <a:pt x="286" y="555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0" name="Freeform 142">
              <a:extLst>
                <a:ext uri="{FF2B5EF4-FFF2-40B4-BE49-F238E27FC236}">
                  <a16:creationId xmlns:a16="http://schemas.microsoft.com/office/drawing/2014/main" xmlns="" id="{850A97EC-2049-4AD4-B670-E9E17596B68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495955" y="4720308"/>
              <a:ext cx="984250" cy="879475"/>
            </a:xfrm>
            <a:custGeom>
              <a:avLst/>
              <a:gdLst>
                <a:gd name="T0" fmla="*/ 548302 w 3434"/>
                <a:gd name="T1" fmla="*/ 878329 h 3070"/>
                <a:gd name="T2" fmla="*/ 593875 w 3434"/>
                <a:gd name="T3" fmla="*/ 866870 h 3070"/>
                <a:gd name="T4" fmla="*/ 657218 w 3434"/>
                <a:gd name="T5" fmla="*/ 840515 h 3070"/>
                <a:gd name="T6" fmla="*/ 676135 w 3434"/>
                <a:gd name="T7" fmla="*/ 846817 h 3070"/>
                <a:gd name="T8" fmla="*/ 730306 w 3434"/>
                <a:gd name="T9" fmla="*/ 760302 h 3070"/>
                <a:gd name="T10" fmla="*/ 776738 w 3434"/>
                <a:gd name="T11" fmla="*/ 746265 h 3070"/>
                <a:gd name="T12" fmla="*/ 811705 w 3434"/>
                <a:gd name="T13" fmla="*/ 669776 h 3070"/>
                <a:gd name="T14" fmla="*/ 857564 w 3434"/>
                <a:gd name="T15" fmla="*/ 624513 h 3070"/>
                <a:gd name="T16" fmla="*/ 908296 w 3434"/>
                <a:gd name="T17" fmla="*/ 584693 h 3070"/>
                <a:gd name="T18" fmla="*/ 942977 w 3434"/>
                <a:gd name="T19" fmla="*/ 516226 h 3070"/>
                <a:gd name="T20" fmla="*/ 952435 w 3434"/>
                <a:gd name="T21" fmla="*/ 395048 h 3070"/>
                <a:gd name="T22" fmla="*/ 965906 w 3434"/>
                <a:gd name="T23" fmla="*/ 260405 h 3070"/>
                <a:gd name="T24" fmla="*/ 961607 w 3434"/>
                <a:gd name="T25" fmla="*/ 161858 h 3070"/>
                <a:gd name="T26" fmla="*/ 961034 w 3434"/>
                <a:gd name="T27" fmla="*/ 103131 h 3070"/>
                <a:gd name="T28" fmla="*/ 980811 w 3434"/>
                <a:gd name="T29" fmla="*/ 82505 h 3070"/>
                <a:gd name="T30" fmla="*/ 829476 w 3434"/>
                <a:gd name="T31" fmla="*/ 71046 h 3070"/>
                <a:gd name="T32" fmla="*/ 586709 w 3434"/>
                <a:gd name="T33" fmla="*/ 50992 h 3070"/>
                <a:gd name="T34" fmla="*/ 506169 w 3434"/>
                <a:gd name="T35" fmla="*/ 40966 h 3070"/>
                <a:gd name="T36" fmla="*/ 443400 w 3434"/>
                <a:gd name="T37" fmla="*/ 79353 h 3070"/>
                <a:gd name="T38" fmla="*/ 306109 w 3434"/>
                <a:gd name="T39" fmla="*/ 113730 h 3070"/>
                <a:gd name="T40" fmla="*/ 264836 w 3434"/>
                <a:gd name="T41" fmla="*/ 130919 h 3070"/>
                <a:gd name="T42" fmla="*/ 252225 w 3434"/>
                <a:gd name="T43" fmla="*/ 50706 h 3070"/>
                <a:gd name="T44" fmla="*/ 202066 w 3434"/>
                <a:gd name="T45" fmla="*/ 69900 h 3070"/>
                <a:gd name="T46" fmla="*/ 114074 w 3434"/>
                <a:gd name="T47" fmla="*/ 103990 h 3070"/>
                <a:gd name="T48" fmla="*/ 79680 w 3434"/>
                <a:gd name="T49" fmla="*/ 211704 h 3070"/>
                <a:gd name="T50" fmla="*/ 32388 w 3434"/>
                <a:gd name="T51" fmla="*/ 203397 h 3070"/>
                <a:gd name="T52" fmla="*/ 22930 w 3434"/>
                <a:gd name="T53" fmla="*/ 250665 h 3070"/>
                <a:gd name="T54" fmla="*/ 154488 w 3434"/>
                <a:gd name="T55" fmla="*/ 244935 h 3070"/>
                <a:gd name="T56" fmla="*/ 195188 w 3434"/>
                <a:gd name="T57" fmla="*/ 259832 h 3070"/>
                <a:gd name="T58" fmla="*/ 284040 w 3434"/>
                <a:gd name="T59" fmla="*/ 302803 h 3070"/>
                <a:gd name="T60" fmla="*/ 323593 w 3434"/>
                <a:gd name="T61" fmla="*/ 344628 h 3070"/>
                <a:gd name="T62" fmla="*/ 464896 w 3434"/>
                <a:gd name="T63" fmla="*/ 446040 h 3070"/>
                <a:gd name="T64" fmla="*/ 505596 w 3434"/>
                <a:gd name="T65" fmla="*/ 506199 h 3070"/>
                <a:gd name="T66" fmla="*/ 507602 w 3434"/>
                <a:gd name="T67" fmla="*/ 625086 h 3070"/>
                <a:gd name="T68" fmla="*/ 553461 w 3434"/>
                <a:gd name="T69" fmla="*/ 660609 h 3070"/>
                <a:gd name="T70" fmla="*/ 554608 w 3434"/>
                <a:gd name="T71" fmla="*/ 768896 h 3070"/>
                <a:gd name="T72" fmla="*/ 538557 w 3434"/>
                <a:gd name="T73" fmla="*/ 868016 h 3070"/>
                <a:gd name="T74" fmla="*/ 548302 w 3434"/>
                <a:gd name="T75" fmla="*/ 878329 h 30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4"/>
                <a:gd name="T115" fmla="*/ 0 h 3070"/>
                <a:gd name="T116" fmla="*/ 3434 w 3434"/>
                <a:gd name="T117" fmla="*/ 3070 h 30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4" h="3070">
                  <a:moveTo>
                    <a:pt x="1913" y="3066"/>
                  </a:moveTo>
                  <a:cubicBezTo>
                    <a:pt x="1968" y="3070"/>
                    <a:pt x="2018" y="3036"/>
                    <a:pt x="2072" y="3026"/>
                  </a:cubicBezTo>
                  <a:cubicBezTo>
                    <a:pt x="2114" y="2943"/>
                    <a:pt x="2142" y="2839"/>
                    <a:pt x="2293" y="2934"/>
                  </a:cubicBezTo>
                  <a:cubicBezTo>
                    <a:pt x="2310" y="2939"/>
                    <a:pt x="2342" y="2951"/>
                    <a:pt x="2359" y="2956"/>
                  </a:cubicBezTo>
                  <a:cubicBezTo>
                    <a:pt x="2454" y="2880"/>
                    <a:pt x="2501" y="2765"/>
                    <a:pt x="2548" y="2654"/>
                  </a:cubicBezTo>
                  <a:cubicBezTo>
                    <a:pt x="2603" y="2641"/>
                    <a:pt x="2676" y="2664"/>
                    <a:pt x="2710" y="2605"/>
                  </a:cubicBezTo>
                  <a:cubicBezTo>
                    <a:pt x="2787" y="2537"/>
                    <a:pt x="2754" y="2406"/>
                    <a:pt x="2832" y="2338"/>
                  </a:cubicBezTo>
                  <a:cubicBezTo>
                    <a:pt x="2892" y="2288"/>
                    <a:pt x="2905" y="2203"/>
                    <a:pt x="2992" y="2180"/>
                  </a:cubicBezTo>
                  <a:cubicBezTo>
                    <a:pt x="3035" y="2117"/>
                    <a:pt x="3111" y="2089"/>
                    <a:pt x="3169" y="2041"/>
                  </a:cubicBezTo>
                  <a:cubicBezTo>
                    <a:pt x="3247" y="1982"/>
                    <a:pt x="3371" y="1962"/>
                    <a:pt x="3290" y="1802"/>
                  </a:cubicBezTo>
                  <a:cubicBezTo>
                    <a:pt x="3322" y="1664"/>
                    <a:pt x="3310" y="1521"/>
                    <a:pt x="3323" y="1379"/>
                  </a:cubicBezTo>
                  <a:cubicBezTo>
                    <a:pt x="3373" y="1228"/>
                    <a:pt x="3325" y="1061"/>
                    <a:pt x="3370" y="909"/>
                  </a:cubicBezTo>
                  <a:cubicBezTo>
                    <a:pt x="3377" y="798"/>
                    <a:pt x="3416" y="669"/>
                    <a:pt x="3355" y="565"/>
                  </a:cubicBezTo>
                  <a:cubicBezTo>
                    <a:pt x="3378" y="496"/>
                    <a:pt x="3359" y="429"/>
                    <a:pt x="3353" y="360"/>
                  </a:cubicBezTo>
                  <a:cubicBezTo>
                    <a:pt x="3411" y="367"/>
                    <a:pt x="3434" y="343"/>
                    <a:pt x="3422" y="288"/>
                  </a:cubicBezTo>
                  <a:cubicBezTo>
                    <a:pt x="3247" y="266"/>
                    <a:pt x="3071" y="238"/>
                    <a:pt x="2894" y="248"/>
                  </a:cubicBezTo>
                  <a:cubicBezTo>
                    <a:pt x="2613" y="216"/>
                    <a:pt x="2331" y="171"/>
                    <a:pt x="2047" y="178"/>
                  </a:cubicBezTo>
                  <a:cubicBezTo>
                    <a:pt x="1953" y="181"/>
                    <a:pt x="1858" y="126"/>
                    <a:pt x="1766" y="143"/>
                  </a:cubicBezTo>
                  <a:cubicBezTo>
                    <a:pt x="1498" y="0"/>
                    <a:pt x="1650" y="219"/>
                    <a:pt x="1547" y="277"/>
                  </a:cubicBezTo>
                  <a:cubicBezTo>
                    <a:pt x="1368" y="239"/>
                    <a:pt x="1228" y="350"/>
                    <a:pt x="1068" y="397"/>
                  </a:cubicBezTo>
                  <a:cubicBezTo>
                    <a:pt x="1076" y="487"/>
                    <a:pt x="981" y="458"/>
                    <a:pt x="924" y="457"/>
                  </a:cubicBezTo>
                  <a:cubicBezTo>
                    <a:pt x="884" y="369"/>
                    <a:pt x="887" y="274"/>
                    <a:pt x="880" y="177"/>
                  </a:cubicBezTo>
                  <a:cubicBezTo>
                    <a:pt x="815" y="178"/>
                    <a:pt x="766" y="229"/>
                    <a:pt x="705" y="244"/>
                  </a:cubicBezTo>
                  <a:cubicBezTo>
                    <a:pt x="598" y="275"/>
                    <a:pt x="496" y="314"/>
                    <a:pt x="398" y="363"/>
                  </a:cubicBezTo>
                  <a:cubicBezTo>
                    <a:pt x="357" y="489"/>
                    <a:pt x="369" y="635"/>
                    <a:pt x="278" y="739"/>
                  </a:cubicBezTo>
                  <a:cubicBezTo>
                    <a:pt x="217" y="761"/>
                    <a:pt x="170" y="706"/>
                    <a:pt x="113" y="710"/>
                  </a:cubicBezTo>
                  <a:cubicBezTo>
                    <a:pt x="86" y="759"/>
                    <a:pt x="0" y="840"/>
                    <a:pt x="80" y="875"/>
                  </a:cubicBezTo>
                  <a:cubicBezTo>
                    <a:pt x="219" y="835"/>
                    <a:pt x="441" y="1017"/>
                    <a:pt x="539" y="855"/>
                  </a:cubicBezTo>
                  <a:cubicBezTo>
                    <a:pt x="595" y="829"/>
                    <a:pt x="646" y="866"/>
                    <a:pt x="681" y="907"/>
                  </a:cubicBezTo>
                  <a:cubicBezTo>
                    <a:pt x="797" y="929"/>
                    <a:pt x="881" y="1020"/>
                    <a:pt x="991" y="1057"/>
                  </a:cubicBezTo>
                  <a:cubicBezTo>
                    <a:pt x="1063" y="1081"/>
                    <a:pt x="1055" y="1181"/>
                    <a:pt x="1129" y="1203"/>
                  </a:cubicBezTo>
                  <a:cubicBezTo>
                    <a:pt x="1314" y="1293"/>
                    <a:pt x="1457" y="1438"/>
                    <a:pt x="1622" y="1557"/>
                  </a:cubicBezTo>
                  <a:cubicBezTo>
                    <a:pt x="1657" y="1609"/>
                    <a:pt x="1728" y="1714"/>
                    <a:pt x="1764" y="1767"/>
                  </a:cubicBezTo>
                  <a:cubicBezTo>
                    <a:pt x="1760" y="1906"/>
                    <a:pt x="1762" y="2044"/>
                    <a:pt x="1771" y="2182"/>
                  </a:cubicBezTo>
                  <a:cubicBezTo>
                    <a:pt x="1821" y="2227"/>
                    <a:pt x="1865" y="2283"/>
                    <a:pt x="1931" y="2306"/>
                  </a:cubicBezTo>
                  <a:cubicBezTo>
                    <a:pt x="2038" y="2422"/>
                    <a:pt x="1888" y="2556"/>
                    <a:pt x="1935" y="2684"/>
                  </a:cubicBezTo>
                  <a:cubicBezTo>
                    <a:pt x="1924" y="2800"/>
                    <a:pt x="1919" y="2920"/>
                    <a:pt x="1879" y="3030"/>
                  </a:cubicBezTo>
                  <a:cubicBezTo>
                    <a:pt x="1887" y="3039"/>
                    <a:pt x="1904" y="3057"/>
                    <a:pt x="1913" y="306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1" name="Freeform 143">
              <a:extLst>
                <a:ext uri="{FF2B5EF4-FFF2-40B4-BE49-F238E27FC236}">
                  <a16:creationId xmlns:a16="http://schemas.microsoft.com/office/drawing/2014/main" xmlns="" id="{92FD8C0B-C54D-4BE3-A34B-E125C52D8B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41544" y="5183858"/>
              <a:ext cx="293687" cy="227013"/>
            </a:xfrm>
            <a:custGeom>
              <a:avLst/>
              <a:gdLst>
                <a:gd name="T0" fmla="*/ 253938 w 1027"/>
                <a:gd name="T1" fmla="*/ 227013 h 791"/>
                <a:gd name="T2" fmla="*/ 289683 w 1027"/>
                <a:gd name="T3" fmla="*/ 183964 h 791"/>
                <a:gd name="T4" fmla="*/ 291399 w 1027"/>
                <a:gd name="T5" fmla="*/ 66870 h 791"/>
                <a:gd name="T6" fmla="*/ 254224 w 1027"/>
                <a:gd name="T7" fmla="*/ 43336 h 791"/>
                <a:gd name="T8" fmla="*/ 240211 w 1027"/>
                <a:gd name="T9" fmla="*/ 5740 h 791"/>
                <a:gd name="T10" fmla="*/ 209327 w 1027"/>
                <a:gd name="T11" fmla="*/ 22386 h 791"/>
                <a:gd name="T12" fmla="*/ 122965 w 1027"/>
                <a:gd name="T13" fmla="*/ 77489 h 791"/>
                <a:gd name="T14" fmla="*/ 84074 w 1027"/>
                <a:gd name="T15" fmla="*/ 99013 h 791"/>
                <a:gd name="T16" fmla="*/ 30026 w 1027"/>
                <a:gd name="T17" fmla="*/ 127713 h 791"/>
                <a:gd name="T18" fmla="*/ 0 w 1027"/>
                <a:gd name="T19" fmla="*/ 144932 h 791"/>
                <a:gd name="T20" fmla="*/ 110669 w 1027"/>
                <a:gd name="T21" fmla="*/ 167031 h 791"/>
                <a:gd name="T22" fmla="*/ 152706 w 1027"/>
                <a:gd name="T23" fmla="*/ 216394 h 791"/>
                <a:gd name="T24" fmla="*/ 211615 w 1027"/>
                <a:gd name="T25" fmla="*/ 198314 h 791"/>
                <a:gd name="T26" fmla="*/ 253938 w 1027"/>
                <a:gd name="T27" fmla="*/ 227013 h 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7"/>
                <a:gd name="T43" fmla="*/ 0 h 791"/>
                <a:gd name="T44" fmla="*/ 1027 w 1027"/>
                <a:gd name="T45" fmla="*/ 791 h 7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7" h="791">
                  <a:moveTo>
                    <a:pt x="888" y="791"/>
                  </a:moveTo>
                  <a:cubicBezTo>
                    <a:pt x="952" y="772"/>
                    <a:pt x="958" y="680"/>
                    <a:pt x="1013" y="641"/>
                  </a:cubicBezTo>
                  <a:cubicBezTo>
                    <a:pt x="1026" y="505"/>
                    <a:pt x="1027" y="369"/>
                    <a:pt x="1019" y="233"/>
                  </a:cubicBezTo>
                  <a:cubicBezTo>
                    <a:pt x="978" y="202"/>
                    <a:pt x="927" y="187"/>
                    <a:pt x="889" y="151"/>
                  </a:cubicBezTo>
                  <a:cubicBezTo>
                    <a:pt x="879" y="105"/>
                    <a:pt x="882" y="52"/>
                    <a:pt x="840" y="20"/>
                  </a:cubicBezTo>
                  <a:cubicBezTo>
                    <a:pt x="789" y="0"/>
                    <a:pt x="760" y="47"/>
                    <a:pt x="732" y="78"/>
                  </a:cubicBezTo>
                  <a:cubicBezTo>
                    <a:pt x="655" y="175"/>
                    <a:pt x="520" y="190"/>
                    <a:pt x="430" y="270"/>
                  </a:cubicBezTo>
                  <a:cubicBezTo>
                    <a:pt x="390" y="304"/>
                    <a:pt x="339" y="319"/>
                    <a:pt x="294" y="345"/>
                  </a:cubicBezTo>
                  <a:cubicBezTo>
                    <a:pt x="271" y="423"/>
                    <a:pt x="183" y="487"/>
                    <a:pt x="105" y="445"/>
                  </a:cubicBezTo>
                  <a:cubicBezTo>
                    <a:pt x="71" y="464"/>
                    <a:pt x="1" y="457"/>
                    <a:pt x="0" y="505"/>
                  </a:cubicBezTo>
                  <a:cubicBezTo>
                    <a:pt x="132" y="517"/>
                    <a:pt x="248" y="601"/>
                    <a:pt x="387" y="582"/>
                  </a:cubicBezTo>
                  <a:cubicBezTo>
                    <a:pt x="466" y="598"/>
                    <a:pt x="490" y="696"/>
                    <a:pt x="534" y="754"/>
                  </a:cubicBezTo>
                  <a:cubicBezTo>
                    <a:pt x="606" y="750"/>
                    <a:pt x="670" y="709"/>
                    <a:pt x="740" y="691"/>
                  </a:cubicBezTo>
                  <a:cubicBezTo>
                    <a:pt x="797" y="720"/>
                    <a:pt x="897" y="702"/>
                    <a:pt x="888" y="791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2" name="Freeform 145">
              <a:extLst>
                <a:ext uri="{FF2B5EF4-FFF2-40B4-BE49-F238E27FC236}">
                  <a16:creationId xmlns:a16="http://schemas.microsoft.com/office/drawing/2014/main" xmlns="" id="{74505D47-3B20-456C-9A18-A07A78A1811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062693" y="4328195"/>
              <a:ext cx="804862" cy="660400"/>
            </a:xfrm>
            <a:custGeom>
              <a:avLst/>
              <a:gdLst>
                <a:gd name="T0" fmla="*/ 618551 w 2808"/>
                <a:gd name="T1" fmla="*/ 649503 h 2303"/>
                <a:gd name="T2" fmla="*/ 747536 w 2808"/>
                <a:gd name="T3" fmla="*/ 632011 h 2303"/>
                <a:gd name="T4" fmla="*/ 775339 w 2808"/>
                <a:gd name="T5" fmla="*/ 619394 h 2303"/>
                <a:gd name="T6" fmla="*/ 788237 w 2808"/>
                <a:gd name="T7" fmla="*/ 510140 h 2303"/>
                <a:gd name="T8" fmla="*/ 794830 w 2808"/>
                <a:gd name="T9" fmla="*/ 462251 h 2303"/>
                <a:gd name="T10" fmla="*/ 761007 w 2808"/>
                <a:gd name="T11" fmla="*/ 406334 h 2303"/>
                <a:gd name="T12" fmla="*/ 703968 w 2808"/>
                <a:gd name="T13" fmla="*/ 311417 h 2303"/>
                <a:gd name="T14" fmla="*/ 654380 w 2808"/>
                <a:gd name="T15" fmla="*/ 259515 h 2303"/>
                <a:gd name="T16" fmla="*/ 555206 w 2808"/>
                <a:gd name="T17" fmla="*/ 227111 h 2303"/>
                <a:gd name="T18" fmla="*/ 504472 w 2808"/>
                <a:gd name="T19" fmla="*/ 186678 h 2303"/>
                <a:gd name="T20" fmla="*/ 476095 w 2808"/>
                <a:gd name="T21" fmla="*/ 154562 h 2303"/>
                <a:gd name="T22" fmla="*/ 405584 w 2808"/>
                <a:gd name="T23" fmla="*/ 72836 h 2303"/>
                <a:gd name="T24" fmla="*/ 340519 w 2808"/>
                <a:gd name="T25" fmla="*/ 6309 h 2303"/>
                <a:gd name="T26" fmla="*/ 253669 w 2808"/>
                <a:gd name="T27" fmla="*/ 77711 h 2303"/>
                <a:gd name="T28" fmla="*/ 213827 w 2808"/>
                <a:gd name="T29" fmla="*/ 158290 h 2303"/>
                <a:gd name="T30" fmla="*/ 173126 w 2808"/>
                <a:gd name="T31" fmla="*/ 188686 h 2303"/>
                <a:gd name="T32" fmla="*/ 100321 w 2808"/>
                <a:gd name="T33" fmla="*/ 266683 h 2303"/>
                <a:gd name="T34" fmla="*/ 47294 w 2808"/>
                <a:gd name="T35" fmla="*/ 275286 h 2303"/>
                <a:gd name="T36" fmla="*/ 0 w 2808"/>
                <a:gd name="T37" fmla="*/ 289624 h 2303"/>
                <a:gd name="T38" fmla="*/ 573 w 2808"/>
                <a:gd name="T39" fmla="*/ 397444 h 2303"/>
                <a:gd name="T40" fmla="*/ 97455 w 2808"/>
                <a:gd name="T41" fmla="*/ 463398 h 2303"/>
                <a:gd name="T42" fmla="*/ 222713 w 2808"/>
                <a:gd name="T43" fmla="*/ 518169 h 2303"/>
                <a:gd name="T44" fmla="*/ 392972 w 2808"/>
                <a:gd name="T45" fmla="*/ 552579 h 2303"/>
                <a:gd name="T46" fmla="*/ 497306 w 2808"/>
                <a:gd name="T47" fmla="*/ 608497 h 2303"/>
                <a:gd name="T48" fmla="*/ 618551 w 2808"/>
                <a:gd name="T49" fmla="*/ 649503 h 23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08"/>
                <a:gd name="T76" fmla="*/ 0 h 2303"/>
                <a:gd name="T77" fmla="*/ 2808 w 2808"/>
                <a:gd name="T78" fmla="*/ 2303 h 23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08" h="2303">
                  <a:moveTo>
                    <a:pt x="2158" y="2265"/>
                  </a:moveTo>
                  <a:cubicBezTo>
                    <a:pt x="2318" y="2303"/>
                    <a:pt x="2447" y="2173"/>
                    <a:pt x="2608" y="2204"/>
                  </a:cubicBezTo>
                  <a:cubicBezTo>
                    <a:pt x="2650" y="2209"/>
                    <a:pt x="2682" y="2195"/>
                    <a:pt x="2705" y="2160"/>
                  </a:cubicBezTo>
                  <a:cubicBezTo>
                    <a:pt x="2730" y="2035"/>
                    <a:pt x="2742" y="1908"/>
                    <a:pt x="2750" y="1779"/>
                  </a:cubicBezTo>
                  <a:cubicBezTo>
                    <a:pt x="2743" y="1722"/>
                    <a:pt x="2808" y="1669"/>
                    <a:pt x="2773" y="1612"/>
                  </a:cubicBezTo>
                  <a:cubicBezTo>
                    <a:pt x="2737" y="1545"/>
                    <a:pt x="2708" y="1473"/>
                    <a:pt x="2655" y="1417"/>
                  </a:cubicBezTo>
                  <a:cubicBezTo>
                    <a:pt x="2633" y="1284"/>
                    <a:pt x="2511" y="1203"/>
                    <a:pt x="2456" y="1086"/>
                  </a:cubicBezTo>
                  <a:cubicBezTo>
                    <a:pt x="2362" y="1065"/>
                    <a:pt x="2354" y="956"/>
                    <a:pt x="2283" y="905"/>
                  </a:cubicBezTo>
                  <a:cubicBezTo>
                    <a:pt x="2160" y="897"/>
                    <a:pt x="2045" y="847"/>
                    <a:pt x="1937" y="792"/>
                  </a:cubicBezTo>
                  <a:cubicBezTo>
                    <a:pt x="1864" y="762"/>
                    <a:pt x="1831" y="681"/>
                    <a:pt x="1760" y="651"/>
                  </a:cubicBezTo>
                  <a:cubicBezTo>
                    <a:pt x="1707" y="636"/>
                    <a:pt x="1691" y="578"/>
                    <a:pt x="1661" y="539"/>
                  </a:cubicBezTo>
                  <a:cubicBezTo>
                    <a:pt x="1572" y="449"/>
                    <a:pt x="1545" y="300"/>
                    <a:pt x="1415" y="254"/>
                  </a:cubicBezTo>
                  <a:cubicBezTo>
                    <a:pt x="1340" y="176"/>
                    <a:pt x="1262" y="101"/>
                    <a:pt x="1188" y="22"/>
                  </a:cubicBezTo>
                  <a:cubicBezTo>
                    <a:pt x="1033" y="0"/>
                    <a:pt x="1029" y="250"/>
                    <a:pt x="885" y="271"/>
                  </a:cubicBezTo>
                  <a:cubicBezTo>
                    <a:pt x="885" y="380"/>
                    <a:pt x="837" y="488"/>
                    <a:pt x="746" y="552"/>
                  </a:cubicBezTo>
                  <a:cubicBezTo>
                    <a:pt x="728" y="632"/>
                    <a:pt x="675" y="656"/>
                    <a:pt x="604" y="658"/>
                  </a:cubicBezTo>
                  <a:cubicBezTo>
                    <a:pt x="585" y="791"/>
                    <a:pt x="473" y="890"/>
                    <a:pt x="350" y="930"/>
                  </a:cubicBezTo>
                  <a:cubicBezTo>
                    <a:pt x="291" y="901"/>
                    <a:pt x="160" y="854"/>
                    <a:pt x="165" y="960"/>
                  </a:cubicBezTo>
                  <a:cubicBezTo>
                    <a:pt x="108" y="972"/>
                    <a:pt x="53" y="989"/>
                    <a:pt x="0" y="1010"/>
                  </a:cubicBezTo>
                  <a:cubicBezTo>
                    <a:pt x="0" y="1104"/>
                    <a:pt x="1" y="1292"/>
                    <a:pt x="2" y="1386"/>
                  </a:cubicBezTo>
                  <a:cubicBezTo>
                    <a:pt x="109" y="1467"/>
                    <a:pt x="200" y="1592"/>
                    <a:pt x="340" y="1616"/>
                  </a:cubicBezTo>
                  <a:cubicBezTo>
                    <a:pt x="460" y="1729"/>
                    <a:pt x="637" y="1729"/>
                    <a:pt x="777" y="1807"/>
                  </a:cubicBezTo>
                  <a:cubicBezTo>
                    <a:pt x="977" y="1835"/>
                    <a:pt x="1172" y="1889"/>
                    <a:pt x="1371" y="1927"/>
                  </a:cubicBezTo>
                  <a:cubicBezTo>
                    <a:pt x="1503" y="1967"/>
                    <a:pt x="1640" y="2016"/>
                    <a:pt x="1735" y="2122"/>
                  </a:cubicBezTo>
                  <a:cubicBezTo>
                    <a:pt x="1876" y="2176"/>
                    <a:pt x="2054" y="2134"/>
                    <a:pt x="2158" y="2265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" name="Freeform 146">
              <a:extLst>
                <a:ext uri="{FF2B5EF4-FFF2-40B4-BE49-F238E27FC236}">
                  <a16:creationId xmlns:a16="http://schemas.microsoft.com/office/drawing/2014/main" xmlns="" id="{7EF7E785-3AC3-41F9-BADD-29861F47AE2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071844" y="4528220"/>
              <a:ext cx="452437" cy="474662"/>
            </a:xfrm>
            <a:custGeom>
              <a:avLst/>
              <a:gdLst>
                <a:gd name="T0" fmla="*/ 414972 w 1582"/>
                <a:gd name="T1" fmla="*/ 470659 h 1660"/>
                <a:gd name="T2" fmla="*/ 420692 w 1582"/>
                <a:gd name="T3" fmla="*/ 474662 h 1660"/>
                <a:gd name="T4" fmla="*/ 441283 w 1582"/>
                <a:gd name="T5" fmla="*/ 355139 h 1660"/>
                <a:gd name="T6" fmla="*/ 392093 w 1582"/>
                <a:gd name="T7" fmla="*/ 352565 h 1660"/>
                <a:gd name="T8" fmla="*/ 361778 w 1582"/>
                <a:gd name="T9" fmla="*/ 313105 h 1660"/>
                <a:gd name="T10" fmla="*/ 309728 w 1582"/>
                <a:gd name="T11" fmla="*/ 183860 h 1660"/>
                <a:gd name="T12" fmla="*/ 232796 w 1582"/>
                <a:gd name="T13" fmla="*/ 149547 h 1660"/>
                <a:gd name="T14" fmla="*/ 229364 w 1582"/>
                <a:gd name="T15" fmla="*/ 82923 h 1660"/>
                <a:gd name="T16" fmla="*/ 191328 w 1582"/>
                <a:gd name="T17" fmla="*/ 68912 h 1660"/>
                <a:gd name="T18" fmla="*/ 199621 w 1582"/>
                <a:gd name="T19" fmla="*/ 30596 h 1660"/>
                <a:gd name="T20" fmla="*/ 178458 w 1582"/>
                <a:gd name="T21" fmla="*/ 2573 h 1660"/>
                <a:gd name="T22" fmla="*/ 153005 w 1582"/>
                <a:gd name="T23" fmla="*/ 22875 h 1660"/>
                <a:gd name="T24" fmla="*/ 92089 w 1582"/>
                <a:gd name="T25" fmla="*/ 83495 h 1660"/>
                <a:gd name="T26" fmla="*/ 58342 w 1582"/>
                <a:gd name="T27" fmla="*/ 161557 h 1660"/>
                <a:gd name="T28" fmla="*/ 40039 w 1582"/>
                <a:gd name="T29" fmla="*/ 230468 h 1660"/>
                <a:gd name="T30" fmla="*/ 178172 w 1582"/>
                <a:gd name="T31" fmla="*/ 263924 h 1660"/>
                <a:gd name="T32" fmla="*/ 200193 w 1582"/>
                <a:gd name="T33" fmla="*/ 284511 h 1660"/>
                <a:gd name="T34" fmla="*/ 201623 w 1582"/>
                <a:gd name="T35" fmla="*/ 341128 h 1660"/>
                <a:gd name="T36" fmla="*/ 213349 w 1582"/>
                <a:gd name="T37" fmla="*/ 338268 h 1660"/>
                <a:gd name="T38" fmla="*/ 290280 w 1582"/>
                <a:gd name="T39" fmla="*/ 355711 h 1660"/>
                <a:gd name="T40" fmla="*/ 290280 w 1582"/>
                <a:gd name="T41" fmla="*/ 392311 h 1660"/>
                <a:gd name="T42" fmla="*/ 261967 w 1582"/>
                <a:gd name="T43" fmla="*/ 406036 h 1660"/>
                <a:gd name="T44" fmla="*/ 279413 w 1582"/>
                <a:gd name="T45" fmla="*/ 452073 h 1660"/>
                <a:gd name="T46" fmla="*/ 313732 w 1582"/>
                <a:gd name="T47" fmla="*/ 415758 h 1660"/>
                <a:gd name="T48" fmla="*/ 369786 w 1582"/>
                <a:gd name="T49" fmla="*/ 414900 h 1660"/>
                <a:gd name="T50" fmla="*/ 384943 w 1582"/>
                <a:gd name="T51" fmla="*/ 450929 h 1660"/>
                <a:gd name="T52" fmla="*/ 414972 w 1582"/>
                <a:gd name="T53" fmla="*/ 470659 h 16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82"/>
                <a:gd name="T82" fmla="*/ 0 h 1660"/>
                <a:gd name="T83" fmla="*/ 1582 w 1582"/>
                <a:gd name="T84" fmla="*/ 1660 h 16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82" h="1660">
                  <a:moveTo>
                    <a:pt x="1451" y="1646"/>
                  </a:moveTo>
                  <a:lnTo>
                    <a:pt x="1471" y="1660"/>
                  </a:lnTo>
                  <a:cubicBezTo>
                    <a:pt x="1486" y="1518"/>
                    <a:pt x="1582" y="1392"/>
                    <a:pt x="1543" y="1242"/>
                  </a:cubicBezTo>
                  <a:cubicBezTo>
                    <a:pt x="1504" y="1175"/>
                    <a:pt x="1425" y="1205"/>
                    <a:pt x="1371" y="1233"/>
                  </a:cubicBezTo>
                  <a:cubicBezTo>
                    <a:pt x="1312" y="1222"/>
                    <a:pt x="1261" y="1157"/>
                    <a:pt x="1265" y="1095"/>
                  </a:cubicBezTo>
                  <a:cubicBezTo>
                    <a:pt x="1252" y="926"/>
                    <a:pt x="1082" y="814"/>
                    <a:pt x="1083" y="643"/>
                  </a:cubicBezTo>
                  <a:cubicBezTo>
                    <a:pt x="987" y="618"/>
                    <a:pt x="876" y="611"/>
                    <a:pt x="814" y="523"/>
                  </a:cubicBezTo>
                  <a:cubicBezTo>
                    <a:pt x="811" y="465"/>
                    <a:pt x="805" y="348"/>
                    <a:pt x="802" y="290"/>
                  </a:cubicBezTo>
                  <a:cubicBezTo>
                    <a:pt x="758" y="274"/>
                    <a:pt x="713" y="257"/>
                    <a:pt x="669" y="241"/>
                  </a:cubicBezTo>
                  <a:cubicBezTo>
                    <a:pt x="656" y="193"/>
                    <a:pt x="680" y="150"/>
                    <a:pt x="698" y="107"/>
                  </a:cubicBezTo>
                  <a:cubicBezTo>
                    <a:pt x="700" y="61"/>
                    <a:pt x="647" y="42"/>
                    <a:pt x="624" y="9"/>
                  </a:cubicBezTo>
                  <a:cubicBezTo>
                    <a:pt x="581" y="0"/>
                    <a:pt x="565" y="59"/>
                    <a:pt x="535" y="80"/>
                  </a:cubicBezTo>
                  <a:cubicBezTo>
                    <a:pt x="527" y="189"/>
                    <a:pt x="432" y="287"/>
                    <a:pt x="322" y="292"/>
                  </a:cubicBezTo>
                  <a:cubicBezTo>
                    <a:pt x="319" y="428"/>
                    <a:pt x="75" y="358"/>
                    <a:pt x="204" y="565"/>
                  </a:cubicBezTo>
                  <a:cubicBezTo>
                    <a:pt x="203" y="655"/>
                    <a:pt x="0" y="657"/>
                    <a:pt x="140" y="806"/>
                  </a:cubicBezTo>
                  <a:cubicBezTo>
                    <a:pt x="297" y="860"/>
                    <a:pt x="453" y="928"/>
                    <a:pt x="623" y="923"/>
                  </a:cubicBezTo>
                  <a:cubicBezTo>
                    <a:pt x="624" y="972"/>
                    <a:pt x="650" y="996"/>
                    <a:pt x="700" y="995"/>
                  </a:cubicBezTo>
                  <a:cubicBezTo>
                    <a:pt x="702" y="1064"/>
                    <a:pt x="660" y="1130"/>
                    <a:pt x="705" y="1193"/>
                  </a:cubicBezTo>
                  <a:cubicBezTo>
                    <a:pt x="716" y="1191"/>
                    <a:pt x="736" y="1185"/>
                    <a:pt x="746" y="1183"/>
                  </a:cubicBezTo>
                  <a:cubicBezTo>
                    <a:pt x="884" y="1074"/>
                    <a:pt x="913" y="1233"/>
                    <a:pt x="1015" y="1244"/>
                  </a:cubicBezTo>
                  <a:cubicBezTo>
                    <a:pt x="1020" y="1287"/>
                    <a:pt x="1020" y="1329"/>
                    <a:pt x="1015" y="1372"/>
                  </a:cubicBezTo>
                  <a:cubicBezTo>
                    <a:pt x="986" y="1396"/>
                    <a:pt x="953" y="1412"/>
                    <a:pt x="916" y="1420"/>
                  </a:cubicBezTo>
                  <a:cubicBezTo>
                    <a:pt x="909" y="1474"/>
                    <a:pt x="897" y="1585"/>
                    <a:pt x="977" y="1581"/>
                  </a:cubicBezTo>
                  <a:cubicBezTo>
                    <a:pt x="1017" y="1539"/>
                    <a:pt x="1057" y="1496"/>
                    <a:pt x="1097" y="1454"/>
                  </a:cubicBezTo>
                  <a:cubicBezTo>
                    <a:pt x="1146" y="1453"/>
                    <a:pt x="1244" y="1452"/>
                    <a:pt x="1293" y="1451"/>
                  </a:cubicBezTo>
                  <a:cubicBezTo>
                    <a:pt x="1308" y="1495"/>
                    <a:pt x="1326" y="1536"/>
                    <a:pt x="1346" y="1577"/>
                  </a:cubicBezTo>
                  <a:cubicBezTo>
                    <a:pt x="1385" y="1595"/>
                    <a:pt x="1418" y="1620"/>
                    <a:pt x="1451" y="164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47">
              <a:extLst>
                <a:ext uri="{FF2B5EF4-FFF2-40B4-BE49-F238E27FC236}">
                  <a16:creationId xmlns:a16="http://schemas.microsoft.com/office/drawing/2014/main" xmlns="" id="{1F2BCDC3-A5E9-421B-8101-9E41DAA0B37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41630" y="5372770"/>
              <a:ext cx="1206500" cy="762000"/>
            </a:xfrm>
            <a:custGeom>
              <a:avLst/>
              <a:gdLst>
                <a:gd name="T0" fmla="*/ 452902 w 4217"/>
                <a:gd name="T1" fmla="*/ 745928 h 2655"/>
                <a:gd name="T2" fmla="*/ 484374 w 4217"/>
                <a:gd name="T3" fmla="*/ 705173 h 2655"/>
                <a:gd name="T4" fmla="*/ 493243 w 4217"/>
                <a:gd name="T5" fmla="*/ 649781 h 2655"/>
                <a:gd name="T6" fmla="*/ 511840 w 4217"/>
                <a:gd name="T7" fmla="*/ 627394 h 2655"/>
                <a:gd name="T8" fmla="*/ 533297 w 4217"/>
                <a:gd name="T9" fmla="*/ 598407 h 2655"/>
                <a:gd name="T10" fmla="*/ 564769 w 4217"/>
                <a:gd name="T11" fmla="*/ 612757 h 2655"/>
                <a:gd name="T12" fmla="*/ 618843 w 4217"/>
                <a:gd name="T13" fmla="*/ 650355 h 2655"/>
                <a:gd name="T14" fmla="*/ 634864 w 4217"/>
                <a:gd name="T15" fmla="*/ 660974 h 2655"/>
                <a:gd name="T16" fmla="*/ 672916 w 4217"/>
                <a:gd name="T17" fmla="*/ 676472 h 2655"/>
                <a:gd name="T18" fmla="*/ 763039 w 4217"/>
                <a:gd name="T19" fmla="*/ 707756 h 2655"/>
                <a:gd name="T20" fmla="*/ 771908 w 4217"/>
                <a:gd name="T21" fmla="*/ 706895 h 2655"/>
                <a:gd name="T22" fmla="*/ 815396 w 4217"/>
                <a:gd name="T23" fmla="*/ 638875 h 2655"/>
                <a:gd name="T24" fmla="*/ 882058 w 4217"/>
                <a:gd name="T25" fmla="*/ 623950 h 2655"/>
                <a:gd name="T26" fmla="*/ 896077 w 4217"/>
                <a:gd name="T27" fmla="*/ 577742 h 2655"/>
                <a:gd name="T28" fmla="*/ 962167 w 4217"/>
                <a:gd name="T29" fmla="*/ 533256 h 2655"/>
                <a:gd name="T30" fmla="*/ 978189 w 4217"/>
                <a:gd name="T31" fmla="*/ 498242 h 2655"/>
                <a:gd name="T32" fmla="*/ 1025968 w 4217"/>
                <a:gd name="T33" fmla="*/ 475281 h 2655"/>
                <a:gd name="T34" fmla="*/ 1084620 w 4217"/>
                <a:gd name="T35" fmla="*/ 494798 h 2655"/>
                <a:gd name="T36" fmla="*/ 1093489 w 4217"/>
                <a:gd name="T37" fmla="*/ 456913 h 2655"/>
                <a:gd name="T38" fmla="*/ 1078325 w 4217"/>
                <a:gd name="T39" fmla="*/ 441989 h 2655"/>
                <a:gd name="T40" fmla="*/ 1115233 w 4217"/>
                <a:gd name="T41" fmla="*/ 371385 h 2655"/>
                <a:gd name="T42" fmla="*/ 1127249 w 4217"/>
                <a:gd name="T43" fmla="*/ 274090 h 2655"/>
                <a:gd name="T44" fmla="*/ 1155287 w 4217"/>
                <a:gd name="T45" fmla="*/ 260027 h 2655"/>
                <a:gd name="T46" fmla="*/ 1157862 w 4217"/>
                <a:gd name="T47" fmla="*/ 223003 h 2655"/>
                <a:gd name="T48" fmla="*/ 1206500 w 4217"/>
                <a:gd name="T49" fmla="*/ 201765 h 2655"/>
                <a:gd name="T50" fmla="*/ 1202495 w 4217"/>
                <a:gd name="T51" fmla="*/ 158714 h 2655"/>
                <a:gd name="T52" fmla="*/ 1159007 w 4217"/>
                <a:gd name="T53" fmla="*/ 108775 h 2655"/>
                <a:gd name="T54" fmla="*/ 1154715 w 4217"/>
                <a:gd name="T55" fmla="*/ 82084 h 2655"/>
                <a:gd name="T56" fmla="*/ 1117521 w 4217"/>
                <a:gd name="T57" fmla="*/ 68020 h 2655"/>
                <a:gd name="T58" fmla="*/ 1125532 w 4217"/>
                <a:gd name="T59" fmla="*/ 20664 h 2655"/>
                <a:gd name="T60" fmla="*/ 1067453 w 4217"/>
                <a:gd name="T61" fmla="*/ 0 h 2655"/>
                <a:gd name="T62" fmla="*/ 1003366 w 4217"/>
                <a:gd name="T63" fmla="*/ 68020 h 2655"/>
                <a:gd name="T64" fmla="*/ 965600 w 4217"/>
                <a:gd name="T65" fmla="*/ 60558 h 2655"/>
                <a:gd name="T66" fmla="*/ 745873 w 4217"/>
                <a:gd name="T67" fmla="*/ 103896 h 2655"/>
                <a:gd name="T68" fmla="*/ 699238 w 4217"/>
                <a:gd name="T69" fmla="*/ 137763 h 2655"/>
                <a:gd name="T70" fmla="*/ 649456 w 4217"/>
                <a:gd name="T71" fmla="*/ 168472 h 2655"/>
                <a:gd name="T72" fmla="*/ 539878 w 4217"/>
                <a:gd name="T73" fmla="*/ 209227 h 2655"/>
                <a:gd name="T74" fmla="*/ 512126 w 4217"/>
                <a:gd name="T75" fmla="*/ 214393 h 2655"/>
                <a:gd name="T76" fmla="*/ 418856 w 4217"/>
                <a:gd name="T77" fmla="*/ 249695 h 2655"/>
                <a:gd name="T78" fmla="*/ 230314 w 4217"/>
                <a:gd name="T79" fmla="*/ 345842 h 2655"/>
                <a:gd name="T80" fmla="*/ 206281 w 4217"/>
                <a:gd name="T81" fmla="*/ 381431 h 2655"/>
                <a:gd name="T82" fmla="*/ 160790 w 4217"/>
                <a:gd name="T83" fmla="*/ 396929 h 2655"/>
                <a:gd name="T84" fmla="*/ 123597 w 4217"/>
                <a:gd name="T85" fmla="*/ 450886 h 2655"/>
                <a:gd name="T86" fmla="*/ 69809 w 4217"/>
                <a:gd name="T87" fmla="*/ 488771 h 2655"/>
                <a:gd name="T88" fmla="*/ 6294 w 4217"/>
                <a:gd name="T89" fmla="*/ 495659 h 2655"/>
                <a:gd name="T90" fmla="*/ 18597 w 4217"/>
                <a:gd name="T91" fmla="*/ 543589 h 2655"/>
                <a:gd name="T92" fmla="*/ 96131 w 4217"/>
                <a:gd name="T93" fmla="*/ 567697 h 2655"/>
                <a:gd name="T94" fmla="*/ 89264 w 4217"/>
                <a:gd name="T95" fmla="*/ 655521 h 2655"/>
                <a:gd name="T96" fmla="*/ 98992 w 4217"/>
                <a:gd name="T97" fmla="*/ 665853 h 2655"/>
                <a:gd name="T98" fmla="*/ 218297 w 4217"/>
                <a:gd name="T99" fmla="*/ 637153 h 2655"/>
                <a:gd name="T100" fmla="*/ 327017 w 4217"/>
                <a:gd name="T101" fmla="*/ 645189 h 2655"/>
                <a:gd name="T102" fmla="*/ 387957 w 4217"/>
                <a:gd name="T103" fmla="*/ 634570 h 2655"/>
                <a:gd name="T104" fmla="*/ 422289 w 4217"/>
                <a:gd name="T105" fmla="*/ 598407 h 2655"/>
                <a:gd name="T106" fmla="*/ 458624 w 4217"/>
                <a:gd name="T107" fmla="*/ 598120 h 2655"/>
                <a:gd name="T108" fmla="*/ 469210 w 4217"/>
                <a:gd name="T109" fmla="*/ 635144 h 2655"/>
                <a:gd name="T110" fmla="*/ 420859 w 4217"/>
                <a:gd name="T111" fmla="*/ 669010 h 2655"/>
                <a:gd name="T112" fmla="*/ 421145 w 4217"/>
                <a:gd name="T113" fmla="*/ 725837 h 2655"/>
                <a:gd name="T114" fmla="*/ 452902 w 4217"/>
                <a:gd name="T115" fmla="*/ 745928 h 26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17"/>
                <a:gd name="T175" fmla="*/ 0 h 2655"/>
                <a:gd name="T176" fmla="*/ 4217 w 4217"/>
                <a:gd name="T177" fmla="*/ 2655 h 26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17" h="2655">
                  <a:moveTo>
                    <a:pt x="1583" y="2599"/>
                  </a:moveTo>
                  <a:cubicBezTo>
                    <a:pt x="1674" y="2655"/>
                    <a:pt x="1735" y="2525"/>
                    <a:pt x="1693" y="2457"/>
                  </a:cubicBezTo>
                  <a:cubicBezTo>
                    <a:pt x="1661" y="2393"/>
                    <a:pt x="1717" y="2329"/>
                    <a:pt x="1724" y="2264"/>
                  </a:cubicBezTo>
                  <a:cubicBezTo>
                    <a:pt x="1770" y="2260"/>
                    <a:pt x="1792" y="2234"/>
                    <a:pt x="1789" y="2186"/>
                  </a:cubicBezTo>
                  <a:cubicBezTo>
                    <a:pt x="1790" y="2140"/>
                    <a:pt x="1839" y="2118"/>
                    <a:pt x="1864" y="2085"/>
                  </a:cubicBezTo>
                  <a:cubicBezTo>
                    <a:pt x="1910" y="2062"/>
                    <a:pt x="1940" y="2114"/>
                    <a:pt x="1974" y="2135"/>
                  </a:cubicBezTo>
                  <a:cubicBezTo>
                    <a:pt x="2046" y="2166"/>
                    <a:pt x="2089" y="2240"/>
                    <a:pt x="2163" y="2266"/>
                  </a:cubicBezTo>
                  <a:cubicBezTo>
                    <a:pt x="2165" y="2315"/>
                    <a:pt x="2184" y="2328"/>
                    <a:pt x="2219" y="2303"/>
                  </a:cubicBezTo>
                  <a:cubicBezTo>
                    <a:pt x="2277" y="2260"/>
                    <a:pt x="2298" y="2360"/>
                    <a:pt x="2352" y="2357"/>
                  </a:cubicBezTo>
                  <a:cubicBezTo>
                    <a:pt x="2483" y="2354"/>
                    <a:pt x="2492" y="2581"/>
                    <a:pt x="2667" y="2466"/>
                  </a:cubicBezTo>
                  <a:lnTo>
                    <a:pt x="2698" y="2463"/>
                  </a:lnTo>
                  <a:cubicBezTo>
                    <a:pt x="2748" y="2384"/>
                    <a:pt x="2796" y="2303"/>
                    <a:pt x="2850" y="2226"/>
                  </a:cubicBezTo>
                  <a:cubicBezTo>
                    <a:pt x="2930" y="2221"/>
                    <a:pt x="3006" y="2198"/>
                    <a:pt x="3083" y="2174"/>
                  </a:cubicBezTo>
                  <a:cubicBezTo>
                    <a:pt x="3146" y="2146"/>
                    <a:pt x="3118" y="2069"/>
                    <a:pt x="3132" y="2013"/>
                  </a:cubicBezTo>
                  <a:cubicBezTo>
                    <a:pt x="3207" y="1958"/>
                    <a:pt x="3294" y="1920"/>
                    <a:pt x="3363" y="1858"/>
                  </a:cubicBezTo>
                  <a:cubicBezTo>
                    <a:pt x="3381" y="1818"/>
                    <a:pt x="3400" y="1777"/>
                    <a:pt x="3419" y="1736"/>
                  </a:cubicBezTo>
                  <a:cubicBezTo>
                    <a:pt x="3475" y="1710"/>
                    <a:pt x="3528" y="1679"/>
                    <a:pt x="3586" y="1656"/>
                  </a:cubicBezTo>
                  <a:cubicBezTo>
                    <a:pt x="3664" y="1638"/>
                    <a:pt x="3725" y="1695"/>
                    <a:pt x="3791" y="1724"/>
                  </a:cubicBezTo>
                  <a:cubicBezTo>
                    <a:pt x="3798" y="1680"/>
                    <a:pt x="3810" y="1636"/>
                    <a:pt x="3822" y="1592"/>
                  </a:cubicBezTo>
                  <a:cubicBezTo>
                    <a:pt x="3808" y="1579"/>
                    <a:pt x="3782" y="1553"/>
                    <a:pt x="3769" y="1540"/>
                  </a:cubicBezTo>
                  <a:cubicBezTo>
                    <a:pt x="3691" y="1420"/>
                    <a:pt x="3801" y="1321"/>
                    <a:pt x="3898" y="1294"/>
                  </a:cubicBezTo>
                  <a:cubicBezTo>
                    <a:pt x="3933" y="1187"/>
                    <a:pt x="3973" y="1068"/>
                    <a:pt x="3940" y="955"/>
                  </a:cubicBezTo>
                  <a:cubicBezTo>
                    <a:pt x="3969" y="932"/>
                    <a:pt x="4002" y="916"/>
                    <a:pt x="4038" y="906"/>
                  </a:cubicBezTo>
                  <a:cubicBezTo>
                    <a:pt x="4042" y="863"/>
                    <a:pt x="4044" y="820"/>
                    <a:pt x="4047" y="777"/>
                  </a:cubicBezTo>
                  <a:cubicBezTo>
                    <a:pt x="4106" y="769"/>
                    <a:pt x="4217" y="791"/>
                    <a:pt x="4217" y="703"/>
                  </a:cubicBezTo>
                  <a:cubicBezTo>
                    <a:pt x="4192" y="656"/>
                    <a:pt x="4176" y="604"/>
                    <a:pt x="4203" y="553"/>
                  </a:cubicBezTo>
                  <a:cubicBezTo>
                    <a:pt x="4215" y="460"/>
                    <a:pt x="4113" y="424"/>
                    <a:pt x="4051" y="379"/>
                  </a:cubicBezTo>
                  <a:cubicBezTo>
                    <a:pt x="4047" y="356"/>
                    <a:pt x="4040" y="309"/>
                    <a:pt x="4036" y="286"/>
                  </a:cubicBezTo>
                  <a:cubicBezTo>
                    <a:pt x="3993" y="270"/>
                    <a:pt x="3950" y="253"/>
                    <a:pt x="3906" y="237"/>
                  </a:cubicBezTo>
                  <a:cubicBezTo>
                    <a:pt x="3894" y="180"/>
                    <a:pt x="3904" y="122"/>
                    <a:pt x="3934" y="72"/>
                  </a:cubicBezTo>
                  <a:cubicBezTo>
                    <a:pt x="3859" y="72"/>
                    <a:pt x="3797" y="32"/>
                    <a:pt x="3731" y="0"/>
                  </a:cubicBezTo>
                  <a:cubicBezTo>
                    <a:pt x="3661" y="84"/>
                    <a:pt x="3581" y="158"/>
                    <a:pt x="3507" y="237"/>
                  </a:cubicBezTo>
                  <a:cubicBezTo>
                    <a:pt x="3459" y="256"/>
                    <a:pt x="3423" y="196"/>
                    <a:pt x="3375" y="211"/>
                  </a:cubicBezTo>
                  <a:cubicBezTo>
                    <a:pt x="3130" y="308"/>
                    <a:pt x="2868" y="352"/>
                    <a:pt x="2607" y="362"/>
                  </a:cubicBezTo>
                  <a:cubicBezTo>
                    <a:pt x="2550" y="399"/>
                    <a:pt x="2462" y="406"/>
                    <a:pt x="2444" y="480"/>
                  </a:cubicBezTo>
                  <a:cubicBezTo>
                    <a:pt x="2383" y="511"/>
                    <a:pt x="2317" y="535"/>
                    <a:pt x="2270" y="587"/>
                  </a:cubicBezTo>
                  <a:cubicBezTo>
                    <a:pt x="2175" y="622"/>
                    <a:pt x="1983" y="693"/>
                    <a:pt x="1887" y="729"/>
                  </a:cubicBezTo>
                  <a:lnTo>
                    <a:pt x="1790" y="747"/>
                  </a:lnTo>
                  <a:cubicBezTo>
                    <a:pt x="1696" y="836"/>
                    <a:pt x="1558" y="782"/>
                    <a:pt x="1464" y="870"/>
                  </a:cubicBezTo>
                  <a:cubicBezTo>
                    <a:pt x="1191" y="875"/>
                    <a:pt x="1062" y="1167"/>
                    <a:pt x="805" y="1205"/>
                  </a:cubicBezTo>
                  <a:cubicBezTo>
                    <a:pt x="767" y="1241"/>
                    <a:pt x="758" y="1294"/>
                    <a:pt x="721" y="1329"/>
                  </a:cubicBezTo>
                  <a:cubicBezTo>
                    <a:pt x="665" y="1339"/>
                    <a:pt x="611" y="1354"/>
                    <a:pt x="562" y="1383"/>
                  </a:cubicBezTo>
                  <a:cubicBezTo>
                    <a:pt x="536" y="1457"/>
                    <a:pt x="464" y="1500"/>
                    <a:pt x="432" y="1571"/>
                  </a:cubicBezTo>
                  <a:cubicBezTo>
                    <a:pt x="359" y="1601"/>
                    <a:pt x="319" y="1679"/>
                    <a:pt x="244" y="1703"/>
                  </a:cubicBezTo>
                  <a:cubicBezTo>
                    <a:pt x="171" y="1727"/>
                    <a:pt x="93" y="1783"/>
                    <a:pt x="22" y="1727"/>
                  </a:cubicBezTo>
                  <a:cubicBezTo>
                    <a:pt x="27" y="1785"/>
                    <a:pt x="0" y="1863"/>
                    <a:pt x="65" y="1894"/>
                  </a:cubicBezTo>
                  <a:cubicBezTo>
                    <a:pt x="160" y="1890"/>
                    <a:pt x="262" y="1916"/>
                    <a:pt x="336" y="1978"/>
                  </a:cubicBezTo>
                  <a:cubicBezTo>
                    <a:pt x="332" y="2082"/>
                    <a:pt x="360" y="2189"/>
                    <a:pt x="312" y="2284"/>
                  </a:cubicBezTo>
                  <a:cubicBezTo>
                    <a:pt x="320" y="2293"/>
                    <a:pt x="337" y="2311"/>
                    <a:pt x="346" y="2320"/>
                  </a:cubicBezTo>
                  <a:cubicBezTo>
                    <a:pt x="559" y="2454"/>
                    <a:pt x="547" y="2085"/>
                    <a:pt x="763" y="2220"/>
                  </a:cubicBezTo>
                  <a:cubicBezTo>
                    <a:pt x="887" y="2246"/>
                    <a:pt x="1016" y="2269"/>
                    <a:pt x="1143" y="2248"/>
                  </a:cubicBezTo>
                  <a:cubicBezTo>
                    <a:pt x="1185" y="2164"/>
                    <a:pt x="1284" y="2176"/>
                    <a:pt x="1356" y="2211"/>
                  </a:cubicBezTo>
                  <a:cubicBezTo>
                    <a:pt x="1396" y="2170"/>
                    <a:pt x="1435" y="2127"/>
                    <a:pt x="1476" y="2085"/>
                  </a:cubicBezTo>
                  <a:cubicBezTo>
                    <a:pt x="1518" y="2075"/>
                    <a:pt x="1560" y="2075"/>
                    <a:pt x="1603" y="2084"/>
                  </a:cubicBezTo>
                  <a:cubicBezTo>
                    <a:pt x="1649" y="2111"/>
                    <a:pt x="1651" y="2166"/>
                    <a:pt x="1640" y="2213"/>
                  </a:cubicBezTo>
                  <a:cubicBezTo>
                    <a:pt x="1592" y="2264"/>
                    <a:pt x="1529" y="2294"/>
                    <a:pt x="1471" y="2331"/>
                  </a:cubicBezTo>
                  <a:cubicBezTo>
                    <a:pt x="1471" y="2380"/>
                    <a:pt x="1472" y="2480"/>
                    <a:pt x="1472" y="2529"/>
                  </a:cubicBezTo>
                  <a:cubicBezTo>
                    <a:pt x="1517" y="2538"/>
                    <a:pt x="1551" y="2567"/>
                    <a:pt x="1583" y="2599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" name="Freeform 150">
              <a:extLst>
                <a:ext uri="{FF2B5EF4-FFF2-40B4-BE49-F238E27FC236}">
                  <a16:creationId xmlns:a16="http://schemas.microsoft.com/office/drawing/2014/main" xmlns="" id="{E3DDE7F8-85B1-44DA-BAE4-FF2817A71F3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84532" y="4898108"/>
              <a:ext cx="1038225" cy="739775"/>
            </a:xfrm>
            <a:custGeom>
              <a:avLst/>
              <a:gdLst>
                <a:gd name="T0" fmla="*/ 457518 w 3624"/>
                <a:gd name="T1" fmla="*/ 733472 h 2582"/>
                <a:gd name="T2" fmla="*/ 477859 w 3624"/>
                <a:gd name="T3" fmla="*/ 719433 h 2582"/>
                <a:gd name="T4" fmla="*/ 507653 w 3624"/>
                <a:gd name="T5" fmla="*/ 677315 h 2582"/>
                <a:gd name="T6" fmla="*/ 594458 w 3624"/>
                <a:gd name="T7" fmla="*/ 677888 h 2582"/>
                <a:gd name="T8" fmla="*/ 618810 w 3624"/>
                <a:gd name="T9" fmla="*/ 715708 h 2582"/>
                <a:gd name="T10" fmla="*/ 654334 w 3624"/>
                <a:gd name="T11" fmla="*/ 694506 h 2582"/>
                <a:gd name="T12" fmla="*/ 658631 w 3624"/>
                <a:gd name="T13" fmla="*/ 626603 h 2582"/>
                <a:gd name="T14" fmla="*/ 735696 w 3624"/>
                <a:gd name="T15" fmla="*/ 617434 h 2582"/>
                <a:gd name="T16" fmla="*/ 766636 w 3624"/>
                <a:gd name="T17" fmla="*/ 645512 h 2582"/>
                <a:gd name="T18" fmla="*/ 779815 w 3624"/>
                <a:gd name="T19" fmla="*/ 595373 h 2582"/>
                <a:gd name="T20" fmla="*/ 820782 w 3624"/>
                <a:gd name="T21" fmla="*/ 599957 h 2582"/>
                <a:gd name="T22" fmla="*/ 906728 w 3624"/>
                <a:gd name="T23" fmla="*/ 601676 h 2582"/>
                <a:gd name="T24" fmla="*/ 942825 w 3624"/>
                <a:gd name="T25" fmla="*/ 602822 h 2582"/>
                <a:gd name="T26" fmla="*/ 979495 w 3624"/>
                <a:gd name="T27" fmla="*/ 617148 h 2582"/>
                <a:gd name="T28" fmla="*/ 992101 w 3624"/>
                <a:gd name="T29" fmla="*/ 695652 h 2582"/>
                <a:gd name="T30" fmla="*/ 1017312 w 3624"/>
                <a:gd name="T31" fmla="*/ 642647 h 2582"/>
                <a:gd name="T32" fmla="*/ 1018171 w 3624"/>
                <a:gd name="T33" fmla="*/ 547525 h 2582"/>
                <a:gd name="T34" fmla="*/ 991528 w 3624"/>
                <a:gd name="T35" fmla="*/ 533200 h 2582"/>
                <a:gd name="T36" fmla="*/ 998117 w 3624"/>
                <a:gd name="T37" fmla="*/ 491655 h 2582"/>
                <a:gd name="T38" fmla="*/ 1009863 w 3624"/>
                <a:gd name="T39" fmla="*/ 455841 h 2582"/>
                <a:gd name="T40" fmla="*/ 976631 w 3624"/>
                <a:gd name="T41" fmla="*/ 396247 h 2582"/>
                <a:gd name="T42" fmla="*/ 938241 w 3624"/>
                <a:gd name="T43" fmla="*/ 334933 h 2582"/>
                <a:gd name="T44" fmla="*/ 909593 w 3624"/>
                <a:gd name="T45" fmla="*/ 312299 h 2582"/>
                <a:gd name="T46" fmla="*/ 877793 w 3624"/>
                <a:gd name="T47" fmla="*/ 274192 h 2582"/>
                <a:gd name="T48" fmla="*/ 840263 w 3624"/>
                <a:gd name="T49" fmla="*/ 269895 h 2582"/>
                <a:gd name="T50" fmla="*/ 848858 w 3624"/>
                <a:gd name="T51" fmla="*/ 171907 h 2582"/>
                <a:gd name="T52" fmla="*/ 800728 w 3624"/>
                <a:gd name="T53" fmla="*/ 163599 h 2582"/>
                <a:gd name="T54" fmla="*/ 719939 w 3624"/>
                <a:gd name="T55" fmla="*/ 184514 h 2582"/>
                <a:gd name="T56" fmla="*/ 674388 w 3624"/>
                <a:gd name="T57" fmla="*/ 175059 h 2582"/>
                <a:gd name="T58" fmla="*/ 586723 w 3624"/>
                <a:gd name="T59" fmla="*/ 203137 h 2582"/>
                <a:gd name="T60" fmla="*/ 517107 w 3624"/>
                <a:gd name="T61" fmla="*/ 178784 h 2582"/>
                <a:gd name="T62" fmla="*/ 524842 w 3624"/>
                <a:gd name="T63" fmla="*/ 101712 h 2582"/>
                <a:gd name="T64" fmla="*/ 456945 w 3624"/>
                <a:gd name="T65" fmla="*/ 77358 h 2582"/>
                <a:gd name="T66" fmla="*/ 423140 w 3624"/>
                <a:gd name="T67" fmla="*/ 0 h 2582"/>
                <a:gd name="T68" fmla="*/ 273881 w 3624"/>
                <a:gd name="T69" fmla="*/ 41258 h 2582"/>
                <a:gd name="T70" fmla="*/ 53286 w 3624"/>
                <a:gd name="T71" fmla="*/ 122914 h 2582"/>
                <a:gd name="T72" fmla="*/ 0 w 3624"/>
                <a:gd name="T73" fmla="*/ 221188 h 2582"/>
                <a:gd name="T74" fmla="*/ 62740 w 3624"/>
                <a:gd name="T75" fmla="*/ 299979 h 2582"/>
                <a:gd name="T76" fmla="*/ 129492 w 3624"/>
                <a:gd name="T77" fmla="*/ 310293 h 2582"/>
                <a:gd name="T78" fmla="*/ 151838 w 3624"/>
                <a:gd name="T79" fmla="*/ 281928 h 2582"/>
                <a:gd name="T80" fmla="*/ 195383 w 3624"/>
                <a:gd name="T81" fmla="*/ 318888 h 2582"/>
                <a:gd name="T82" fmla="*/ 214578 w 3624"/>
                <a:gd name="T83" fmla="*/ 350691 h 2582"/>
                <a:gd name="T84" fmla="*/ 311410 w 3624"/>
                <a:gd name="T85" fmla="*/ 374185 h 2582"/>
                <a:gd name="T86" fmla="*/ 343783 w 3624"/>
                <a:gd name="T87" fmla="*/ 483346 h 2582"/>
                <a:gd name="T88" fmla="*/ 294794 w 3624"/>
                <a:gd name="T89" fmla="*/ 485065 h 2582"/>
                <a:gd name="T90" fmla="*/ 291929 w 3624"/>
                <a:gd name="T91" fmla="*/ 503975 h 2582"/>
                <a:gd name="T92" fmla="*/ 273021 w 3624"/>
                <a:gd name="T93" fmla="*/ 535205 h 2582"/>
                <a:gd name="T94" fmla="*/ 291070 w 3624"/>
                <a:gd name="T95" fmla="*/ 567294 h 2582"/>
                <a:gd name="T96" fmla="*/ 270729 w 3624"/>
                <a:gd name="T97" fmla="*/ 622878 h 2582"/>
                <a:gd name="T98" fmla="*/ 202832 w 3624"/>
                <a:gd name="T99" fmla="*/ 637490 h 2582"/>
                <a:gd name="T100" fmla="*/ 202259 w 3624"/>
                <a:gd name="T101" fmla="*/ 656113 h 2582"/>
                <a:gd name="T102" fmla="*/ 252681 w 3624"/>
                <a:gd name="T103" fmla="*/ 646659 h 2582"/>
                <a:gd name="T104" fmla="*/ 283621 w 3624"/>
                <a:gd name="T105" fmla="*/ 664995 h 2582"/>
                <a:gd name="T106" fmla="*/ 306254 w 3624"/>
                <a:gd name="T107" fmla="*/ 683905 h 2582"/>
                <a:gd name="T108" fmla="*/ 356102 w 3624"/>
                <a:gd name="T109" fmla="*/ 715421 h 2582"/>
                <a:gd name="T110" fmla="*/ 457518 w 3624"/>
                <a:gd name="T111" fmla="*/ 733472 h 25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24"/>
                <a:gd name="T169" fmla="*/ 0 h 2582"/>
                <a:gd name="T170" fmla="*/ 3624 w 3624"/>
                <a:gd name="T171" fmla="*/ 2582 h 25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24" h="2582">
                  <a:moveTo>
                    <a:pt x="1597" y="2560"/>
                  </a:moveTo>
                  <a:cubicBezTo>
                    <a:pt x="1642" y="2582"/>
                    <a:pt x="1666" y="2566"/>
                    <a:pt x="1668" y="2511"/>
                  </a:cubicBezTo>
                  <a:cubicBezTo>
                    <a:pt x="1743" y="2503"/>
                    <a:pt x="1744" y="2418"/>
                    <a:pt x="1772" y="2364"/>
                  </a:cubicBezTo>
                  <a:cubicBezTo>
                    <a:pt x="1870" y="2371"/>
                    <a:pt x="1976" y="2348"/>
                    <a:pt x="2075" y="2366"/>
                  </a:cubicBezTo>
                  <a:cubicBezTo>
                    <a:pt x="2112" y="2405"/>
                    <a:pt x="2153" y="2442"/>
                    <a:pt x="2160" y="2498"/>
                  </a:cubicBezTo>
                  <a:cubicBezTo>
                    <a:pt x="2219" y="2516"/>
                    <a:pt x="2248" y="2458"/>
                    <a:pt x="2284" y="2424"/>
                  </a:cubicBezTo>
                  <a:cubicBezTo>
                    <a:pt x="2243" y="2346"/>
                    <a:pt x="2305" y="2269"/>
                    <a:pt x="2299" y="2187"/>
                  </a:cubicBezTo>
                  <a:cubicBezTo>
                    <a:pt x="2386" y="2225"/>
                    <a:pt x="2480" y="2127"/>
                    <a:pt x="2568" y="2155"/>
                  </a:cubicBezTo>
                  <a:cubicBezTo>
                    <a:pt x="2605" y="2186"/>
                    <a:pt x="2628" y="2238"/>
                    <a:pt x="2676" y="2253"/>
                  </a:cubicBezTo>
                  <a:cubicBezTo>
                    <a:pt x="2697" y="2196"/>
                    <a:pt x="2715" y="2139"/>
                    <a:pt x="2722" y="2078"/>
                  </a:cubicBezTo>
                  <a:cubicBezTo>
                    <a:pt x="2771" y="2074"/>
                    <a:pt x="2817" y="2099"/>
                    <a:pt x="2865" y="2094"/>
                  </a:cubicBezTo>
                  <a:cubicBezTo>
                    <a:pt x="2974" y="1980"/>
                    <a:pt x="3066" y="2153"/>
                    <a:pt x="3165" y="2100"/>
                  </a:cubicBezTo>
                  <a:cubicBezTo>
                    <a:pt x="3202" y="2080"/>
                    <a:pt x="3262" y="2060"/>
                    <a:pt x="3291" y="2104"/>
                  </a:cubicBezTo>
                  <a:cubicBezTo>
                    <a:pt x="3317" y="2151"/>
                    <a:pt x="3372" y="2146"/>
                    <a:pt x="3419" y="2154"/>
                  </a:cubicBezTo>
                  <a:cubicBezTo>
                    <a:pt x="3383" y="2261"/>
                    <a:pt x="3435" y="2338"/>
                    <a:pt x="3463" y="2428"/>
                  </a:cubicBezTo>
                  <a:cubicBezTo>
                    <a:pt x="3554" y="2414"/>
                    <a:pt x="3511" y="2301"/>
                    <a:pt x="3551" y="2243"/>
                  </a:cubicBezTo>
                  <a:cubicBezTo>
                    <a:pt x="3624" y="2147"/>
                    <a:pt x="3586" y="2018"/>
                    <a:pt x="3554" y="1911"/>
                  </a:cubicBezTo>
                  <a:cubicBezTo>
                    <a:pt x="3521" y="1899"/>
                    <a:pt x="3490" y="1882"/>
                    <a:pt x="3461" y="1861"/>
                  </a:cubicBezTo>
                  <a:cubicBezTo>
                    <a:pt x="3461" y="1815"/>
                    <a:pt x="3438" y="1748"/>
                    <a:pt x="3484" y="1716"/>
                  </a:cubicBezTo>
                  <a:cubicBezTo>
                    <a:pt x="3531" y="1691"/>
                    <a:pt x="3533" y="1638"/>
                    <a:pt x="3525" y="1591"/>
                  </a:cubicBezTo>
                  <a:cubicBezTo>
                    <a:pt x="3438" y="1574"/>
                    <a:pt x="3349" y="1500"/>
                    <a:pt x="3409" y="1383"/>
                  </a:cubicBezTo>
                  <a:cubicBezTo>
                    <a:pt x="3364" y="1312"/>
                    <a:pt x="3319" y="1241"/>
                    <a:pt x="3275" y="1169"/>
                  </a:cubicBezTo>
                  <a:cubicBezTo>
                    <a:pt x="3230" y="1162"/>
                    <a:pt x="3190" y="1135"/>
                    <a:pt x="3175" y="1090"/>
                  </a:cubicBezTo>
                  <a:cubicBezTo>
                    <a:pt x="3151" y="1037"/>
                    <a:pt x="3102" y="1000"/>
                    <a:pt x="3064" y="957"/>
                  </a:cubicBezTo>
                  <a:cubicBezTo>
                    <a:pt x="3018" y="977"/>
                    <a:pt x="2961" y="999"/>
                    <a:pt x="2933" y="942"/>
                  </a:cubicBezTo>
                  <a:cubicBezTo>
                    <a:pt x="2868" y="816"/>
                    <a:pt x="2991" y="721"/>
                    <a:pt x="2963" y="600"/>
                  </a:cubicBezTo>
                  <a:cubicBezTo>
                    <a:pt x="2906" y="596"/>
                    <a:pt x="2849" y="591"/>
                    <a:pt x="2795" y="571"/>
                  </a:cubicBezTo>
                  <a:cubicBezTo>
                    <a:pt x="2733" y="669"/>
                    <a:pt x="2608" y="616"/>
                    <a:pt x="2513" y="644"/>
                  </a:cubicBezTo>
                  <a:cubicBezTo>
                    <a:pt x="2458" y="662"/>
                    <a:pt x="2406" y="622"/>
                    <a:pt x="2354" y="611"/>
                  </a:cubicBezTo>
                  <a:cubicBezTo>
                    <a:pt x="2186" y="488"/>
                    <a:pt x="2175" y="708"/>
                    <a:pt x="2048" y="709"/>
                  </a:cubicBezTo>
                  <a:cubicBezTo>
                    <a:pt x="1960" y="742"/>
                    <a:pt x="1862" y="693"/>
                    <a:pt x="1805" y="624"/>
                  </a:cubicBezTo>
                  <a:cubicBezTo>
                    <a:pt x="1714" y="523"/>
                    <a:pt x="1839" y="445"/>
                    <a:pt x="1832" y="355"/>
                  </a:cubicBezTo>
                  <a:cubicBezTo>
                    <a:pt x="1766" y="297"/>
                    <a:pt x="1680" y="276"/>
                    <a:pt x="1595" y="270"/>
                  </a:cubicBezTo>
                  <a:cubicBezTo>
                    <a:pt x="1507" y="209"/>
                    <a:pt x="1498" y="97"/>
                    <a:pt x="1477" y="0"/>
                  </a:cubicBezTo>
                  <a:cubicBezTo>
                    <a:pt x="1310" y="70"/>
                    <a:pt x="1134" y="115"/>
                    <a:pt x="956" y="144"/>
                  </a:cubicBezTo>
                  <a:cubicBezTo>
                    <a:pt x="712" y="274"/>
                    <a:pt x="429" y="297"/>
                    <a:pt x="186" y="429"/>
                  </a:cubicBezTo>
                  <a:cubicBezTo>
                    <a:pt x="183" y="574"/>
                    <a:pt x="42" y="644"/>
                    <a:pt x="0" y="772"/>
                  </a:cubicBezTo>
                  <a:cubicBezTo>
                    <a:pt x="54" y="875"/>
                    <a:pt x="142" y="961"/>
                    <a:pt x="219" y="1047"/>
                  </a:cubicBezTo>
                  <a:cubicBezTo>
                    <a:pt x="301" y="1040"/>
                    <a:pt x="379" y="1052"/>
                    <a:pt x="452" y="1083"/>
                  </a:cubicBezTo>
                  <a:cubicBezTo>
                    <a:pt x="467" y="1047"/>
                    <a:pt x="476" y="977"/>
                    <a:pt x="530" y="984"/>
                  </a:cubicBezTo>
                  <a:cubicBezTo>
                    <a:pt x="611" y="967"/>
                    <a:pt x="650" y="1056"/>
                    <a:pt x="682" y="1113"/>
                  </a:cubicBezTo>
                  <a:cubicBezTo>
                    <a:pt x="745" y="1118"/>
                    <a:pt x="740" y="1177"/>
                    <a:pt x="749" y="1224"/>
                  </a:cubicBezTo>
                  <a:cubicBezTo>
                    <a:pt x="835" y="1320"/>
                    <a:pt x="971" y="1293"/>
                    <a:pt x="1087" y="1306"/>
                  </a:cubicBezTo>
                  <a:cubicBezTo>
                    <a:pt x="1102" y="1441"/>
                    <a:pt x="1221" y="1548"/>
                    <a:pt x="1200" y="1687"/>
                  </a:cubicBezTo>
                  <a:lnTo>
                    <a:pt x="1029" y="1693"/>
                  </a:lnTo>
                  <a:cubicBezTo>
                    <a:pt x="1027" y="1709"/>
                    <a:pt x="1022" y="1742"/>
                    <a:pt x="1019" y="1759"/>
                  </a:cubicBezTo>
                  <a:cubicBezTo>
                    <a:pt x="1025" y="1810"/>
                    <a:pt x="950" y="1817"/>
                    <a:pt x="953" y="1868"/>
                  </a:cubicBezTo>
                  <a:cubicBezTo>
                    <a:pt x="938" y="1921"/>
                    <a:pt x="982" y="1951"/>
                    <a:pt x="1016" y="1980"/>
                  </a:cubicBezTo>
                  <a:cubicBezTo>
                    <a:pt x="1045" y="2058"/>
                    <a:pt x="1013" y="2132"/>
                    <a:pt x="945" y="2174"/>
                  </a:cubicBezTo>
                  <a:cubicBezTo>
                    <a:pt x="865" y="2185"/>
                    <a:pt x="788" y="2210"/>
                    <a:pt x="708" y="2225"/>
                  </a:cubicBezTo>
                  <a:cubicBezTo>
                    <a:pt x="708" y="2241"/>
                    <a:pt x="706" y="2273"/>
                    <a:pt x="706" y="2290"/>
                  </a:cubicBezTo>
                  <a:cubicBezTo>
                    <a:pt x="767" y="2296"/>
                    <a:pt x="828" y="2287"/>
                    <a:pt x="882" y="2257"/>
                  </a:cubicBezTo>
                  <a:cubicBezTo>
                    <a:pt x="931" y="2254"/>
                    <a:pt x="940" y="2325"/>
                    <a:pt x="990" y="2321"/>
                  </a:cubicBezTo>
                  <a:cubicBezTo>
                    <a:pt x="1037" y="2319"/>
                    <a:pt x="1063" y="2341"/>
                    <a:pt x="1069" y="2387"/>
                  </a:cubicBezTo>
                  <a:cubicBezTo>
                    <a:pt x="1125" y="2437"/>
                    <a:pt x="1245" y="2400"/>
                    <a:pt x="1243" y="2497"/>
                  </a:cubicBezTo>
                  <a:cubicBezTo>
                    <a:pt x="1363" y="2496"/>
                    <a:pt x="1495" y="2483"/>
                    <a:pt x="1597" y="2560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51">
              <a:extLst>
                <a:ext uri="{FF2B5EF4-FFF2-40B4-BE49-F238E27FC236}">
                  <a16:creationId xmlns:a16="http://schemas.microsoft.com/office/drawing/2014/main" xmlns="" id="{2C903579-9F00-49EC-A6FC-FB796FEAE2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30655" y="5428333"/>
              <a:ext cx="1360488" cy="900113"/>
            </a:xfrm>
            <a:custGeom>
              <a:avLst/>
              <a:gdLst>
                <a:gd name="T0" fmla="*/ 571016 w 4758"/>
                <a:gd name="T1" fmla="*/ 888081 h 3142"/>
                <a:gd name="T2" fmla="*/ 636496 w 4758"/>
                <a:gd name="T3" fmla="*/ 781798 h 3142"/>
                <a:gd name="T4" fmla="*/ 714270 w 4758"/>
                <a:gd name="T5" fmla="*/ 751718 h 3142"/>
                <a:gd name="T6" fmla="*/ 754874 w 4758"/>
                <a:gd name="T7" fmla="*/ 638559 h 3142"/>
                <a:gd name="T8" fmla="*/ 838367 w 4758"/>
                <a:gd name="T9" fmla="*/ 572669 h 3142"/>
                <a:gd name="T10" fmla="*/ 974187 w 4758"/>
                <a:gd name="T11" fmla="*/ 575247 h 3142"/>
                <a:gd name="T12" fmla="*/ 1054821 w 4758"/>
                <a:gd name="T13" fmla="*/ 505060 h 3142"/>
                <a:gd name="T14" fmla="*/ 1360488 w 4758"/>
                <a:gd name="T15" fmla="*/ 475839 h 3142"/>
                <a:gd name="T16" fmla="*/ 1326462 w 4758"/>
                <a:gd name="T17" fmla="*/ 220874 h 3142"/>
                <a:gd name="T18" fmla="*/ 1308162 w 4758"/>
                <a:gd name="T19" fmla="*/ 164152 h 3142"/>
                <a:gd name="T20" fmla="*/ 928151 w 4758"/>
                <a:gd name="T21" fmla="*/ 131780 h 3142"/>
                <a:gd name="T22" fmla="*/ 827787 w 4758"/>
                <a:gd name="T23" fmla="*/ 89381 h 3142"/>
                <a:gd name="T24" fmla="*/ 717130 w 4758"/>
                <a:gd name="T25" fmla="*/ 38388 h 3142"/>
                <a:gd name="T26" fmla="*/ 593605 w 4758"/>
                <a:gd name="T27" fmla="*/ 1432 h 3142"/>
                <a:gd name="T28" fmla="*/ 455212 w 4758"/>
                <a:gd name="T29" fmla="*/ 45836 h 3142"/>
                <a:gd name="T30" fmla="*/ 242475 w 4758"/>
                <a:gd name="T31" fmla="*/ 86803 h 3142"/>
                <a:gd name="T32" fmla="*/ 76059 w 4758"/>
                <a:gd name="T33" fmla="*/ 169308 h 3142"/>
                <a:gd name="T34" fmla="*/ 18586 w 4758"/>
                <a:gd name="T35" fmla="*/ 191940 h 3142"/>
                <a:gd name="T36" fmla="*/ 49181 w 4758"/>
                <a:gd name="T37" fmla="*/ 243220 h 3142"/>
                <a:gd name="T38" fmla="*/ 89784 w 4758"/>
                <a:gd name="T39" fmla="*/ 293353 h 3142"/>
                <a:gd name="T40" fmla="*/ 131817 w 4758"/>
                <a:gd name="T41" fmla="*/ 373567 h 3142"/>
                <a:gd name="T42" fmla="*/ 90070 w 4758"/>
                <a:gd name="T43" fmla="*/ 437451 h 3142"/>
                <a:gd name="T44" fmla="*/ 71198 w 4758"/>
                <a:gd name="T45" fmla="*/ 478991 h 3142"/>
                <a:gd name="T46" fmla="*/ 9150 w 4758"/>
                <a:gd name="T47" fmla="*/ 599025 h 3142"/>
                <a:gd name="T48" fmla="*/ 96933 w 4758"/>
                <a:gd name="T49" fmla="*/ 659758 h 3142"/>
                <a:gd name="T50" fmla="*/ 148115 w 4758"/>
                <a:gd name="T51" fmla="*/ 688120 h 3142"/>
                <a:gd name="T52" fmla="*/ 239329 w 4758"/>
                <a:gd name="T53" fmla="*/ 700725 h 3142"/>
                <a:gd name="T54" fmla="*/ 189862 w 4758"/>
                <a:gd name="T55" fmla="*/ 740831 h 3142"/>
                <a:gd name="T56" fmla="*/ 228750 w 4758"/>
                <a:gd name="T57" fmla="*/ 779219 h 3142"/>
                <a:gd name="T58" fmla="*/ 391734 w 4758"/>
                <a:gd name="T59" fmla="*/ 748853 h 3142"/>
                <a:gd name="T60" fmla="*/ 490668 w 4758"/>
                <a:gd name="T61" fmla="*/ 781511 h 3142"/>
                <a:gd name="T62" fmla="*/ 532129 w 4758"/>
                <a:gd name="T63" fmla="*/ 821332 h 3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58"/>
                <a:gd name="T97" fmla="*/ 0 h 3142"/>
                <a:gd name="T98" fmla="*/ 4758 w 4758"/>
                <a:gd name="T99" fmla="*/ 3142 h 31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58" h="3142">
                  <a:moveTo>
                    <a:pt x="1864" y="3142"/>
                  </a:moveTo>
                  <a:cubicBezTo>
                    <a:pt x="1907" y="3124"/>
                    <a:pt x="1952" y="3112"/>
                    <a:pt x="1997" y="3100"/>
                  </a:cubicBezTo>
                  <a:cubicBezTo>
                    <a:pt x="2054" y="3049"/>
                    <a:pt x="2066" y="2964"/>
                    <a:pt x="2139" y="2926"/>
                  </a:cubicBezTo>
                  <a:cubicBezTo>
                    <a:pt x="2181" y="2867"/>
                    <a:pt x="2216" y="2802"/>
                    <a:pt x="2226" y="2729"/>
                  </a:cubicBezTo>
                  <a:cubicBezTo>
                    <a:pt x="2260" y="2692"/>
                    <a:pt x="2296" y="2653"/>
                    <a:pt x="2346" y="2636"/>
                  </a:cubicBezTo>
                  <a:cubicBezTo>
                    <a:pt x="2393" y="2605"/>
                    <a:pt x="2447" y="2647"/>
                    <a:pt x="2498" y="2624"/>
                  </a:cubicBezTo>
                  <a:cubicBezTo>
                    <a:pt x="2564" y="2646"/>
                    <a:pt x="2658" y="2682"/>
                    <a:pt x="2705" y="2608"/>
                  </a:cubicBezTo>
                  <a:cubicBezTo>
                    <a:pt x="2762" y="2468"/>
                    <a:pt x="2652" y="2358"/>
                    <a:pt x="2640" y="2229"/>
                  </a:cubicBezTo>
                  <a:cubicBezTo>
                    <a:pt x="2658" y="2163"/>
                    <a:pt x="2737" y="2133"/>
                    <a:pt x="2759" y="2064"/>
                  </a:cubicBezTo>
                  <a:cubicBezTo>
                    <a:pt x="2817" y="2041"/>
                    <a:pt x="2861" y="1953"/>
                    <a:pt x="2932" y="1999"/>
                  </a:cubicBezTo>
                  <a:cubicBezTo>
                    <a:pt x="3072" y="2024"/>
                    <a:pt x="3181" y="2125"/>
                    <a:pt x="3304" y="2191"/>
                  </a:cubicBezTo>
                  <a:cubicBezTo>
                    <a:pt x="3307" y="2113"/>
                    <a:pt x="3341" y="2051"/>
                    <a:pt x="3407" y="2008"/>
                  </a:cubicBezTo>
                  <a:cubicBezTo>
                    <a:pt x="3453" y="1941"/>
                    <a:pt x="3494" y="1836"/>
                    <a:pt x="3590" y="1836"/>
                  </a:cubicBezTo>
                  <a:cubicBezTo>
                    <a:pt x="3635" y="1835"/>
                    <a:pt x="3656" y="1787"/>
                    <a:pt x="3689" y="1763"/>
                  </a:cubicBezTo>
                  <a:cubicBezTo>
                    <a:pt x="3678" y="1731"/>
                    <a:pt x="3668" y="1698"/>
                    <a:pt x="3660" y="1664"/>
                  </a:cubicBezTo>
                  <a:cubicBezTo>
                    <a:pt x="4026" y="1659"/>
                    <a:pt x="4392" y="1667"/>
                    <a:pt x="4758" y="1661"/>
                  </a:cubicBezTo>
                  <a:cubicBezTo>
                    <a:pt x="4695" y="1425"/>
                    <a:pt x="4632" y="1187"/>
                    <a:pt x="4547" y="957"/>
                  </a:cubicBezTo>
                  <a:cubicBezTo>
                    <a:pt x="4570" y="892"/>
                    <a:pt x="4609" y="834"/>
                    <a:pt x="4639" y="771"/>
                  </a:cubicBezTo>
                  <a:cubicBezTo>
                    <a:pt x="4674" y="727"/>
                    <a:pt x="4613" y="696"/>
                    <a:pt x="4589" y="666"/>
                  </a:cubicBezTo>
                  <a:cubicBezTo>
                    <a:pt x="4585" y="643"/>
                    <a:pt x="4579" y="596"/>
                    <a:pt x="4575" y="573"/>
                  </a:cubicBezTo>
                  <a:cubicBezTo>
                    <a:pt x="4357" y="688"/>
                    <a:pt x="4110" y="682"/>
                    <a:pt x="3876" y="706"/>
                  </a:cubicBezTo>
                  <a:cubicBezTo>
                    <a:pt x="3657" y="648"/>
                    <a:pt x="3414" y="635"/>
                    <a:pt x="3246" y="460"/>
                  </a:cubicBezTo>
                  <a:cubicBezTo>
                    <a:pt x="3257" y="358"/>
                    <a:pt x="3141" y="413"/>
                    <a:pt x="3087" y="370"/>
                  </a:cubicBezTo>
                  <a:cubicBezTo>
                    <a:pt x="3030" y="330"/>
                    <a:pt x="2962" y="323"/>
                    <a:pt x="2895" y="312"/>
                  </a:cubicBezTo>
                  <a:cubicBezTo>
                    <a:pt x="2832" y="228"/>
                    <a:pt x="2710" y="246"/>
                    <a:pt x="2631" y="189"/>
                  </a:cubicBezTo>
                  <a:cubicBezTo>
                    <a:pt x="2600" y="151"/>
                    <a:pt x="2551" y="148"/>
                    <a:pt x="2508" y="134"/>
                  </a:cubicBezTo>
                  <a:cubicBezTo>
                    <a:pt x="2431" y="62"/>
                    <a:pt x="2326" y="13"/>
                    <a:pt x="2216" y="39"/>
                  </a:cubicBezTo>
                  <a:cubicBezTo>
                    <a:pt x="2165" y="44"/>
                    <a:pt x="2126" y="0"/>
                    <a:pt x="2076" y="5"/>
                  </a:cubicBezTo>
                  <a:cubicBezTo>
                    <a:pt x="2035" y="21"/>
                    <a:pt x="1998" y="44"/>
                    <a:pt x="1959" y="62"/>
                  </a:cubicBezTo>
                  <a:cubicBezTo>
                    <a:pt x="1817" y="30"/>
                    <a:pt x="1718" y="130"/>
                    <a:pt x="1592" y="160"/>
                  </a:cubicBezTo>
                  <a:cubicBezTo>
                    <a:pt x="1473" y="234"/>
                    <a:pt x="1346" y="336"/>
                    <a:pt x="1193" y="287"/>
                  </a:cubicBezTo>
                  <a:cubicBezTo>
                    <a:pt x="1078" y="294"/>
                    <a:pt x="961" y="339"/>
                    <a:pt x="848" y="303"/>
                  </a:cubicBezTo>
                  <a:cubicBezTo>
                    <a:pt x="774" y="325"/>
                    <a:pt x="692" y="343"/>
                    <a:pt x="638" y="402"/>
                  </a:cubicBezTo>
                  <a:cubicBezTo>
                    <a:pt x="535" y="504"/>
                    <a:pt x="388" y="524"/>
                    <a:pt x="266" y="591"/>
                  </a:cubicBezTo>
                  <a:cubicBezTo>
                    <a:pt x="216" y="595"/>
                    <a:pt x="115" y="603"/>
                    <a:pt x="65" y="607"/>
                  </a:cubicBezTo>
                  <a:cubicBezTo>
                    <a:pt x="65" y="623"/>
                    <a:pt x="65" y="655"/>
                    <a:pt x="65" y="670"/>
                  </a:cubicBezTo>
                  <a:cubicBezTo>
                    <a:pt x="113" y="679"/>
                    <a:pt x="170" y="670"/>
                    <a:pt x="201" y="717"/>
                  </a:cubicBezTo>
                  <a:cubicBezTo>
                    <a:pt x="217" y="765"/>
                    <a:pt x="193" y="808"/>
                    <a:pt x="172" y="849"/>
                  </a:cubicBezTo>
                  <a:cubicBezTo>
                    <a:pt x="216" y="850"/>
                    <a:pt x="260" y="853"/>
                    <a:pt x="304" y="857"/>
                  </a:cubicBezTo>
                  <a:cubicBezTo>
                    <a:pt x="370" y="894"/>
                    <a:pt x="346" y="973"/>
                    <a:pt x="314" y="1024"/>
                  </a:cubicBezTo>
                  <a:cubicBezTo>
                    <a:pt x="360" y="1032"/>
                    <a:pt x="420" y="1018"/>
                    <a:pt x="442" y="1072"/>
                  </a:cubicBezTo>
                  <a:cubicBezTo>
                    <a:pt x="463" y="1148"/>
                    <a:pt x="509" y="1228"/>
                    <a:pt x="461" y="1304"/>
                  </a:cubicBezTo>
                  <a:cubicBezTo>
                    <a:pt x="495" y="1348"/>
                    <a:pt x="574" y="1375"/>
                    <a:pt x="554" y="1443"/>
                  </a:cubicBezTo>
                  <a:cubicBezTo>
                    <a:pt x="474" y="1471"/>
                    <a:pt x="403" y="1525"/>
                    <a:pt x="315" y="1527"/>
                  </a:cubicBezTo>
                  <a:cubicBezTo>
                    <a:pt x="333" y="1557"/>
                    <a:pt x="343" y="1589"/>
                    <a:pt x="344" y="1622"/>
                  </a:cubicBezTo>
                  <a:cubicBezTo>
                    <a:pt x="314" y="1644"/>
                    <a:pt x="283" y="1661"/>
                    <a:pt x="249" y="1672"/>
                  </a:cubicBezTo>
                  <a:cubicBezTo>
                    <a:pt x="238" y="1723"/>
                    <a:pt x="215" y="1824"/>
                    <a:pt x="204" y="1874"/>
                  </a:cubicBezTo>
                  <a:cubicBezTo>
                    <a:pt x="238" y="2020"/>
                    <a:pt x="109" y="2032"/>
                    <a:pt x="32" y="2091"/>
                  </a:cubicBezTo>
                  <a:cubicBezTo>
                    <a:pt x="0" y="2184"/>
                    <a:pt x="89" y="2233"/>
                    <a:pt x="143" y="2289"/>
                  </a:cubicBezTo>
                  <a:cubicBezTo>
                    <a:pt x="192" y="2292"/>
                    <a:pt x="290" y="2299"/>
                    <a:pt x="339" y="2303"/>
                  </a:cubicBezTo>
                  <a:cubicBezTo>
                    <a:pt x="347" y="2339"/>
                    <a:pt x="363" y="2372"/>
                    <a:pt x="387" y="2400"/>
                  </a:cubicBezTo>
                  <a:cubicBezTo>
                    <a:pt x="430" y="2405"/>
                    <a:pt x="474" y="2406"/>
                    <a:pt x="518" y="2402"/>
                  </a:cubicBezTo>
                  <a:cubicBezTo>
                    <a:pt x="520" y="2385"/>
                    <a:pt x="526" y="2351"/>
                    <a:pt x="529" y="2334"/>
                  </a:cubicBezTo>
                  <a:cubicBezTo>
                    <a:pt x="695" y="2233"/>
                    <a:pt x="713" y="2437"/>
                    <a:pt x="837" y="2446"/>
                  </a:cubicBezTo>
                  <a:cubicBezTo>
                    <a:pt x="837" y="2469"/>
                    <a:pt x="837" y="2516"/>
                    <a:pt x="837" y="2539"/>
                  </a:cubicBezTo>
                  <a:cubicBezTo>
                    <a:pt x="781" y="2561"/>
                    <a:pt x="724" y="2579"/>
                    <a:pt x="664" y="2586"/>
                  </a:cubicBezTo>
                  <a:cubicBezTo>
                    <a:pt x="665" y="2633"/>
                    <a:pt x="692" y="2674"/>
                    <a:pt x="705" y="2718"/>
                  </a:cubicBezTo>
                  <a:cubicBezTo>
                    <a:pt x="729" y="2718"/>
                    <a:pt x="776" y="2720"/>
                    <a:pt x="800" y="2720"/>
                  </a:cubicBezTo>
                  <a:cubicBezTo>
                    <a:pt x="777" y="2609"/>
                    <a:pt x="904" y="2575"/>
                    <a:pt x="919" y="2478"/>
                  </a:cubicBezTo>
                  <a:cubicBezTo>
                    <a:pt x="1142" y="2357"/>
                    <a:pt x="1143" y="2739"/>
                    <a:pt x="1370" y="2614"/>
                  </a:cubicBezTo>
                  <a:cubicBezTo>
                    <a:pt x="1414" y="2613"/>
                    <a:pt x="1458" y="2616"/>
                    <a:pt x="1502" y="2624"/>
                  </a:cubicBezTo>
                  <a:cubicBezTo>
                    <a:pt x="1556" y="2687"/>
                    <a:pt x="1634" y="2720"/>
                    <a:pt x="1716" y="2728"/>
                  </a:cubicBezTo>
                  <a:cubicBezTo>
                    <a:pt x="1725" y="2774"/>
                    <a:pt x="1718" y="2828"/>
                    <a:pt x="1764" y="2855"/>
                  </a:cubicBezTo>
                  <a:cubicBezTo>
                    <a:pt x="1788" y="2858"/>
                    <a:pt x="1837" y="2864"/>
                    <a:pt x="1861" y="2867"/>
                  </a:cubicBezTo>
                  <a:cubicBezTo>
                    <a:pt x="1861" y="2959"/>
                    <a:pt x="1862" y="3051"/>
                    <a:pt x="1864" y="3142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7" name="Freeform 152">
              <a:extLst>
                <a:ext uri="{FF2B5EF4-FFF2-40B4-BE49-F238E27FC236}">
                  <a16:creationId xmlns:a16="http://schemas.microsoft.com/office/drawing/2014/main" xmlns="" id="{2296DD22-CA4F-4974-9C7F-DE2AB49DEED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056218" y="5579146"/>
              <a:ext cx="1085850" cy="1019175"/>
            </a:xfrm>
            <a:custGeom>
              <a:avLst/>
              <a:gdLst>
                <a:gd name="T0" fmla="*/ 582728 w 3792"/>
                <a:gd name="T1" fmla="*/ 1017459 h 3564"/>
                <a:gd name="T2" fmla="*/ 642003 w 3792"/>
                <a:gd name="T3" fmla="*/ 1019175 h 3564"/>
                <a:gd name="T4" fmla="*/ 631694 w 3792"/>
                <a:gd name="T5" fmla="*/ 969989 h 3564"/>
                <a:gd name="T6" fmla="*/ 679802 w 3792"/>
                <a:gd name="T7" fmla="*/ 955691 h 3564"/>
                <a:gd name="T8" fmla="*/ 690397 w 3792"/>
                <a:gd name="T9" fmla="*/ 920232 h 3564"/>
                <a:gd name="T10" fmla="*/ 672643 w 3792"/>
                <a:gd name="T11" fmla="*/ 889062 h 3564"/>
                <a:gd name="T12" fmla="*/ 761699 w 3792"/>
                <a:gd name="T13" fmla="*/ 865612 h 3564"/>
                <a:gd name="T14" fmla="*/ 810665 w 3792"/>
                <a:gd name="T15" fmla="*/ 803844 h 3564"/>
                <a:gd name="T16" fmla="*/ 830137 w 3792"/>
                <a:gd name="T17" fmla="*/ 782683 h 3564"/>
                <a:gd name="T18" fmla="*/ 875953 w 3792"/>
                <a:gd name="T19" fmla="*/ 737787 h 3564"/>
                <a:gd name="T20" fmla="*/ 927783 w 3792"/>
                <a:gd name="T21" fmla="*/ 709476 h 3564"/>
                <a:gd name="T22" fmla="*/ 965295 w 3792"/>
                <a:gd name="T23" fmla="*/ 696322 h 3564"/>
                <a:gd name="T24" fmla="*/ 1027720 w 3792"/>
                <a:gd name="T25" fmla="*/ 607101 h 3564"/>
                <a:gd name="T26" fmla="*/ 1085850 w 3792"/>
                <a:gd name="T27" fmla="*/ 593375 h 3564"/>
                <a:gd name="T28" fmla="*/ 1084132 w 3792"/>
                <a:gd name="T29" fmla="*/ 515593 h 3564"/>
                <a:gd name="T30" fmla="*/ 931792 w 3792"/>
                <a:gd name="T31" fmla="*/ 499007 h 3564"/>
                <a:gd name="T32" fmla="*/ 763130 w 3792"/>
                <a:gd name="T33" fmla="*/ 484709 h 3564"/>
                <a:gd name="T34" fmla="*/ 668061 w 3792"/>
                <a:gd name="T35" fmla="*/ 396346 h 3564"/>
                <a:gd name="T36" fmla="*/ 627972 w 3792"/>
                <a:gd name="T37" fmla="*/ 315418 h 3564"/>
                <a:gd name="T38" fmla="*/ 597905 w 3792"/>
                <a:gd name="T39" fmla="*/ 254794 h 3564"/>
                <a:gd name="T40" fmla="*/ 572992 w 3792"/>
                <a:gd name="T41" fmla="*/ 193598 h 3564"/>
                <a:gd name="T42" fmla="*/ 609645 w 3792"/>
                <a:gd name="T43" fmla="*/ 158996 h 3564"/>
                <a:gd name="T44" fmla="*/ 595041 w 3792"/>
                <a:gd name="T45" fmla="*/ 113528 h 3564"/>
                <a:gd name="T46" fmla="*/ 596473 w 3792"/>
                <a:gd name="T47" fmla="*/ 42895 h 3564"/>
                <a:gd name="T48" fmla="*/ 589601 w 3792"/>
                <a:gd name="T49" fmla="*/ 0 h 3564"/>
                <a:gd name="T50" fmla="*/ 467328 w 3792"/>
                <a:gd name="T51" fmla="*/ 107522 h 3564"/>
                <a:gd name="T52" fmla="*/ 331024 w 3792"/>
                <a:gd name="T53" fmla="*/ 224196 h 3564"/>
                <a:gd name="T54" fmla="*/ 281771 w 3792"/>
                <a:gd name="T55" fmla="*/ 266232 h 3564"/>
                <a:gd name="T56" fmla="*/ 18040 w 3792"/>
                <a:gd name="T57" fmla="*/ 426086 h 3564"/>
                <a:gd name="T58" fmla="*/ 12886 w 3792"/>
                <a:gd name="T59" fmla="*/ 456398 h 3564"/>
                <a:gd name="T60" fmla="*/ 7445 w 3792"/>
                <a:gd name="T61" fmla="*/ 516451 h 3564"/>
                <a:gd name="T62" fmla="*/ 286 w 3792"/>
                <a:gd name="T63" fmla="*/ 552196 h 3564"/>
                <a:gd name="T64" fmla="*/ 58130 w 3792"/>
                <a:gd name="T65" fmla="*/ 753801 h 3564"/>
                <a:gd name="T66" fmla="*/ 88197 w 3792"/>
                <a:gd name="T67" fmla="*/ 784113 h 3564"/>
                <a:gd name="T68" fmla="*/ 134013 w 3792"/>
                <a:gd name="T69" fmla="*/ 799269 h 3564"/>
                <a:gd name="T70" fmla="*/ 170094 w 3792"/>
                <a:gd name="T71" fmla="*/ 884772 h 3564"/>
                <a:gd name="T72" fmla="*/ 201879 w 3792"/>
                <a:gd name="T73" fmla="*/ 955405 h 3564"/>
                <a:gd name="T74" fmla="*/ 217915 w 3792"/>
                <a:gd name="T75" fmla="*/ 1008594 h 3564"/>
                <a:gd name="T76" fmla="*/ 250272 w 3792"/>
                <a:gd name="T77" fmla="*/ 979998 h 3564"/>
                <a:gd name="T78" fmla="*/ 277476 w 3792"/>
                <a:gd name="T79" fmla="*/ 977424 h 3564"/>
                <a:gd name="T80" fmla="*/ 291221 w 3792"/>
                <a:gd name="T81" fmla="*/ 890205 h 3564"/>
                <a:gd name="T82" fmla="*/ 318711 w 3792"/>
                <a:gd name="T83" fmla="*/ 867900 h 3564"/>
                <a:gd name="T84" fmla="*/ 337896 w 3792"/>
                <a:gd name="T85" fmla="*/ 876765 h 3564"/>
                <a:gd name="T86" fmla="*/ 340474 w 3792"/>
                <a:gd name="T87" fmla="*/ 849027 h 3564"/>
                <a:gd name="T88" fmla="*/ 398030 w 3792"/>
                <a:gd name="T89" fmla="*/ 838160 h 3564"/>
                <a:gd name="T90" fmla="*/ 433252 w 3792"/>
                <a:gd name="T91" fmla="*/ 894495 h 3564"/>
                <a:gd name="T92" fmla="*/ 488518 w 3792"/>
                <a:gd name="T93" fmla="*/ 909651 h 3564"/>
                <a:gd name="T94" fmla="*/ 503122 w 3792"/>
                <a:gd name="T95" fmla="*/ 945396 h 3564"/>
                <a:gd name="T96" fmla="*/ 579292 w 3792"/>
                <a:gd name="T97" fmla="*/ 999729 h 3564"/>
                <a:gd name="T98" fmla="*/ 582728 w 3792"/>
                <a:gd name="T99" fmla="*/ 1017459 h 35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92"/>
                <a:gd name="T151" fmla="*/ 0 h 3564"/>
                <a:gd name="T152" fmla="*/ 3792 w 3792"/>
                <a:gd name="T153" fmla="*/ 3564 h 35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92" h="3564">
                  <a:moveTo>
                    <a:pt x="2035" y="3558"/>
                  </a:moveTo>
                  <a:cubicBezTo>
                    <a:pt x="2101" y="3504"/>
                    <a:pt x="2172" y="3549"/>
                    <a:pt x="2242" y="3564"/>
                  </a:cubicBezTo>
                  <a:cubicBezTo>
                    <a:pt x="2252" y="3502"/>
                    <a:pt x="2215" y="3450"/>
                    <a:pt x="2206" y="3392"/>
                  </a:cubicBezTo>
                  <a:cubicBezTo>
                    <a:pt x="2265" y="3386"/>
                    <a:pt x="2322" y="3371"/>
                    <a:pt x="2374" y="3342"/>
                  </a:cubicBezTo>
                  <a:cubicBezTo>
                    <a:pt x="2384" y="3301"/>
                    <a:pt x="2430" y="3263"/>
                    <a:pt x="2411" y="3218"/>
                  </a:cubicBezTo>
                  <a:cubicBezTo>
                    <a:pt x="2378" y="3189"/>
                    <a:pt x="2334" y="3161"/>
                    <a:pt x="2349" y="3109"/>
                  </a:cubicBezTo>
                  <a:cubicBezTo>
                    <a:pt x="2449" y="3069"/>
                    <a:pt x="2560" y="3071"/>
                    <a:pt x="2660" y="3027"/>
                  </a:cubicBezTo>
                  <a:cubicBezTo>
                    <a:pt x="2563" y="2844"/>
                    <a:pt x="2737" y="2846"/>
                    <a:pt x="2831" y="2811"/>
                  </a:cubicBezTo>
                  <a:cubicBezTo>
                    <a:pt x="2841" y="2776"/>
                    <a:pt x="2864" y="2751"/>
                    <a:pt x="2899" y="2737"/>
                  </a:cubicBezTo>
                  <a:cubicBezTo>
                    <a:pt x="2924" y="2659"/>
                    <a:pt x="3025" y="2657"/>
                    <a:pt x="3059" y="2580"/>
                  </a:cubicBezTo>
                  <a:cubicBezTo>
                    <a:pt x="3119" y="2549"/>
                    <a:pt x="3190" y="2532"/>
                    <a:pt x="3240" y="2481"/>
                  </a:cubicBezTo>
                  <a:cubicBezTo>
                    <a:pt x="3284" y="2468"/>
                    <a:pt x="3329" y="2457"/>
                    <a:pt x="3371" y="2435"/>
                  </a:cubicBezTo>
                  <a:cubicBezTo>
                    <a:pt x="3492" y="2376"/>
                    <a:pt x="3537" y="2238"/>
                    <a:pt x="3589" y="2123"/>
                  </a:cubicBezTo>
                  <a:cubicBezTo>
                    <a:pt x="3659" y="2118"/>
                    <a:pt x="3727" y="2103"/>
                    <a:pt x="3792" y="2075"/>
                  </a:cubicBezTo>
                  <a:cubicBezTo>
                    <a:pt x="3773" y="1986"/>
                    <a:pt x="3756" y="1892"/>
                    <a:pt x="3786" y="1803"/>
                  </a:cubicBezTo>
                  <a:cubicBezTo>
                    <a:pt x="3619" y="1726"/>
                    <a:pt x="3427" y="1797"/>
                    <a:pt x="3254" y="1745"/>
                  </a:cubicBezTo>
                  <a:cubicBezTo>
                    <a:pt x="3056" y="1727"/>
                    <a:pt x="2861" y="1726"/>
                    <a:pt x="2665" y="1695"/>
                  </a:cubicBezTo>
                  <a:cubicBezTo>
                    <a:pt x="2441" y="1775"/>
                    <a:pt x="2395" y="1528"/>
                    <a:pt x="2333" y="1386"/>
                  </a:cubicBezTo>
                  <a:cubicBezTo>
                    <a:pt x="2269" y="1302"/>
                    <a:pt x="2227" y="1204"/>
                    <a:pt x="2193" y="1103"/>
                  </a:cubicBezTo>
                  <a:cubicBezTo>
                    <a:pt x="2137" y="1045"/>
                    <a:pt x="2106" y="969"/>
                    <a:pt x="2088" y="891"/>
                  </a:cubicBezTo>
                  <a:cubicBezTo>
                    <a:pt x="2033" y="836"/>
                    <a:pt x="2004" y="753"/>
                    <a:pt x="2001" y="677"/>
                  </a:cubicBezTo>
                  <a:cubicBezTo>
                    <a:pt x="2043" y="637"/>
                    <a:pt x="2087" y="597"/>
                    <a:pt x="2129" y="556"/>
                  </a:cubicBezTo>
                  <a:cubicBezTo>
                    <a:pt x="2170" y="484"/>
                    <a:pt x="2029" y="468"/>
                    <a:pt x="2078" y="397"/>
                  </a:cubicBezTo>
                  <a:cubicBezTo>
                    <a:pt x="2135" y="316"/>
                    <a:pt x="1998" y="244"/>
                    <a:pt x="2083" y="150"/>
                  </a:cubicBezTo>
                  <a:cubicBezTo>
                    <a:pt x="2110" y="99"/>
                    <a:pt x="2072" y="50"/>
                    <a:pt x="2059" y="0"/>
                  </a:cubicBezTo>
                  <a:cubicBezTo>
                    <a:pt x="1897" y="103"/>
                    <a:pt x="1769" y="244"/>
                    <a:pt x="1632" y="376"/>
                  </a:cubicBezTo>
                  <a:cubicBezTo>
                    <a:pt x="1445" y="476"/>
                    <a:pt x="1346" y="688"/>
                    <a:pt x="1156" y="784"/>
                  </a:cubicBezTo>
                  <a:cubicBezTo>
                    <a:pt x="1107" y="844"/>
                    <a:pt x="1051" y="895"/>
                    <a:pt x="984" y="931"/>
                  </a:cubicBezTo>
                  <a:cubicBezTo>
                    <a:pt x="701" y="1154"/>
                    <a:pt x="411" y="1379"/>
                    <a:pt x="63" y="1490"/>
                  </a:cubicBezTo>
                  <a:cubicBezTo>
                    <a:pt x="60" y="1523"/>
                    <a:pt x="0" y="1572"/>
                    <a:pt x="45" y="1596"/>
                  </a:cubicBezTo>
                  <a:cubicBezTo>
                    <a:pt x="124" y="1640"/>
                    <a:pt x="140" y="1819"/>
                    <a:pt x="26" y="1806"/>
                  </a:cubicBezTo>
                  <a:cubicBezTo>
                    <a:pt x="19" y="1848"/>
                    <a:pt x="1" y="1889"/>
                    <a:pt x="1" y="1931"/>
                  </a:cubicBezTo>
                  <a:cubicBezTo>
                    <a:pt x="64" y="2168"/>
                    <a:pt x="147" y="2397"/>
                    <a:pt x="203" y="2636"/>
                  </a:cubicBezTo>
                  <a:cubicBezTo>
                    <a:pt x="266" y="2640"/>
                    <a:pt x="268" y="2707"/>
                    <a:pt x="308" y="2742"/>
                  </a:cubicBezTo>
                  <a:cubicBezTo>
                    <a:pt x="364" y="2753"/>
                    <a:pt x="418" y="2769"/>
                    <a:pt x="468" y="2795"/>
                  </a:cubicBezTo>
                  <a:cubicBezTo>
                    <a:pt x="521" y="2891"/>
                    <a:pt x="548" y="2996"/>
                    <a:pt x="594" y="3094"/>
                  </a:cubicBezTo>
                  <a:cubicBezTo>
                    <a:pt x="655" y="3164"/>
                    <a:pt x="752" y="3218"/>
                    <a:pt x="705" y="3341"/>
                  </a:cubicBezTo>
                  <a:cubicBezTo>
                    <a:pt x="719" y="3388"/>
                    <a:pt x="747" y="3481"/>
                    <a:pt x="761" y="3527"/>
                  </a:cubicBezTo>
                  <a:cubicBezTo>
                    <a:pt x="830" y="3548"/>
                    <a:pt x="859" y="3482"/>
                    <a:pt x="874" y="3427"/>
                  </a:cubicBezTo>
                  <a:cubicBezTo>
                    <a:pt x="898" y="3425"/>
                    <a:pt x="945" y="3420"/>
                    <a:pt x="969" y="3418"/>
                  </a:cubicBezTo>
                  <a:cubicBezTo>
                    <a:pt x="899" y="3320"/>
                    <a:pt x="983" y="3209"/>
                    <a:pt x="1017" y="3113"/>
                  </a:cubicBezTo>
                  <a:cubicBezTo>
                    <a:pt x="1049" y="3088"/>
                    <a:pt x="1066" y="3032"/>
                    <a:pt x="1113" y="3035"/>
                  </a:cubicBezTo>
                  <a:cubicBezTo>
                    <a:pt x="1130" y="3043"/>
                    <a:pt x="1163" y="3058"/>
                    <a:pt x="1180" y="3066"/>
                  </a:cubicBezTo>
                  <a:cubicBezTo>
                    <a:pt x="1182" y="3042"/>
                    <a:pt x="1187" y="2993"/>
                    <a:pt x="1189" y="2969"/>
                  </a:cubicBezTo>
                  <a:cubicBezTo>
                    <a:pt x="1252" y="2940"/>
                    <a:pt x="1319" y="2914"/>
                    <a:pt x="1390" y="2931"/>
                  </a:cubicBezTo>
                  <a:cubicBezTo>
                    <a:pt x="1430" y="2997"/>
                    <a:pt x="1474" y="3061"/>
                    <a:pt x="1513" y="3128"/>
                  </a:cubicBezTo>
                  <a:cubicBezTo>
                    <a:pt x="1569" y="3170"/>
                    <a:pt x="1638" y="3174"/>
                    <a:pt x="1706" y="3181"/>
                  </a:cubicBezTo>
                  <a:cubicBezTo>
                    <a:pt x="1749" y="3210"/>
                    <a:pt x="1745" y="3262"/>
                    <a:pt x="1757" y="3306"/>
                  </a:cubicBezTo>
                  <a:cubicBezTo>
                    <a:pt x="1859" y="3347"/>
                    <a:pt x="1931" y="3437"/>
                    <a:pt x="2023" y="3496"/>
                  </a:cubicBezTo>
                  <a:cubicBezTo>
                    <a:pt x="2026" y="3512"/>
                    <a:pt x="2032" y="3543"/>
                    <a:pt x="2035" y="3558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8" name="Freeform 115">
              <a:extLst>
                <a:ext uri="{FF2B5EF4-FFF2-40B4-BE49-F238E27FC236}">
                  <a16:creationId xmlns:a16="http://schemas.microsoft.com/office/drawing/2014/main" xmlns="" id="{65F90CE6-3A9E-4185-8540-AB0AA7479F4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965516" y="2640549"/>
              <a:ext cx="749300" cy="1406525"/>
            </a:xfrm>
            <a:custGeom>
              <a:avLst/>
              <a:gdLst>
                <a:gd name="T0" fmla="*/ 322930 w 2615"/>
                <a:gd name="T1" fmla="*/ 1362777 h 4919"/>
                <a:gd name="T2" fmla="*/ 362759 w 2615"/>
                <a:gd name="T3" fmla="*/ 1311594 h 4919"/>
                <a:gd name="T4" fmla="*/ 363905 w 2615"/>
                <a:gd name="T5" fmla="*/ 1143177 h 4919"/>
                <a:gd name="T6" fmla="*/ 394278 w 2615"/>
                <a:gd name="T7" fmla="*/ 1072550 h 4919"/>
                <a:gd name="T8" fmla="*/ 456457 w 2615"/>
                <a:gd name="T9" fmla="*/ 972472 h 4919"/>
                <a:gd name="T10" fmla="*/ 538121 w 2615"/>
                <a:gd name="T11" fmla="*/ 891266 h 4919"/>
                <a:gd name="T12" fmla="*/ 697723 w 2615"/>
                <a:gd name="T13" fmla="*/ 880115 h 4919"/>
                <a:gd name="T14" fmla="*/ 749300 w 2615"/>
                <a:gd name="T15" fmla="*/ 717988 h 4919"/>
                <a:gd name="T16" fmla="*/ 624655 w 2615"/>
                <a:gd name="T17" fmla="*/ 610476 h 4919"/>
                <a:gd name="T18" fmla="*/ 545571 w 2615"/>
                <a:gd name="T19" fmla="*/ 546998 h 4919"/>
                <a:gd name="T20" fmla="*/ 468492 w 2615"/>
                <a:gd name="T21" fmla="*/ 492956 h 4919"/>
                <a:gd name="T22" fmla="*/ 384822 w 2615"/>
                <a:gd name="T23" fmla="*/ 397167 h 4919"/>
                <a:gd name="T24" fmla="*/ 405166 w 2615"/>
                <a:gd name="T25" fmla="*/ 286509 h 4919"/>
                <a:gd name="T26" fmla="*/ 463620 w 2615"/>
                <a:gd name="T27" fmla="*/ 226462 h 4919"/>
                <a:gd name="T28" fmla="*/ 365051 w 2615"/>
                <a:gd name="T29" fmla="*/ 204159 h 4919"/>
                <a:gd name="T30" fmla="*/ 295422 w 2615"/>
                <a:gd name="T31" fmla="*/ 81206 h 4919"/>
                <a:gd name="T32" fmla="*/ 210606 w 2615"/>
                <a:gd name="T33" fmla="*/ 14583 h 4919"/>
                <a:gd name="T34" fmla="*/ 201724 w 2615"/>
                <a:gd name="T35" fmla="*/ 163556 h 4919"/>
                <a:gd name="T36" fmla="*/ 162754 w 2615"/>
                <a:gd name="T37" fmla="*/ 365714 h 4919"/>
                <a:gd name="T38" fmla="*/ 113183 w 2615"/>
                <a:gd name="T39" fmla="*/ 408318 h 4919"/>
                <a:gd name="T40" fmla="*/ 109171 w 2615"/>
                <a:gd name="T41" fmla="*/ 564726 h 4919"/>
                <a:gd name="T42" fmla="*/ 263329 w 2615"/>
                <a:gd name="T43" fmla="*/ 617624 h 4919"/>
                <a:gd name="T44" fmla="*/ 200864 w 2615"/>
                <a:gd name="T45" fmla="*/ 706265 h 4919"/>
                <a:gd name="T46" fmla="*/ 124645 w 2615"/>
                <a:gd name="T47" fmla="*/ 751443 h 4919"/>
                <a:gd name="T48" fmla="*/ 90260 w 2615"/>
                <a:gd name="T49" fmla="*/ 868105 h 4919"/>
                <a:gd name="T50" fmla="*/ 48712 w 2615"/>
                <a:gd name="T51" fmla="*/ 928438 h 4919"/>
                <a:gd name="T52" fmla="*/ 573 w 2615"/>
                <a:gd name="T53" fmla="*/ 981050 h 4919"/>
                <a:gd name="T54" fmla="*/ 101721 w 2615"/>
                <a:gd name="T55" fmla="*/ 1071121 h 4919"/>
                <a:gd name="T56" fmla="*/ 113183 w 2615"/>
                <a:gd name="T57" fmla="*/ 1051677 h 4919"/>
                <a:gd name="T58" fmla="*/ 170204 w 2615"/>
                <a:gd name="T59" fmla="*/ 1114583 h 4919"/>
                <a:gd name="T60" fmla="*/ 134387 w 2615"/>
                <a:gd name="T61" fmla="*/ 1215519 h 4919"/>
                <a:gd name="T62" fmla="*/ 124071 w 2615"/>
                <a:gd name="T63" fmla="*/ 1270991 h 4919"/>
                <a:gd name="T64" fmla="*/ 215191 w 2615"/>
                <a:gd name="T65" fmla="*/ 1371927 h 49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15"/>
                <a:gd name="T100" fmla="*/ 0 h 4919"/>
                <a:gd name="T101" fmla="*/ 2615 w 2615"/>
                <a:gd name="T102" fmla="*/ 4919 h 49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15" h="4919">
                  <a:moveTo>
                    <a:pt x="856" y="4905"/>
                  </a:moveTo>
                  <a:cubicBezTo>
                    <a:pt x="965" y="4919"/>
                    <a:pt x="1002" y="4746"/>
                    <a:pt x="1127" y="4766"/>
                  </a:cubicBezTo>
                  <a:cubicBezTo>
                    <a:pt x="1105" y="4725"/>
                    <a:pt x="1088" y="4683"/>
                    <a:pt x="1096" y="4636"/>
                  </a:cubicBezTo>
                  <a:cubicBezTo>
                    <a:pt x="1155" y="4629"/>
                    <a:pt x="1212" y="4612"/>
                    <a:pt x="1266" y="4587"/>
                  </a:cubicBezTo>
                  <a:cubicBezTo>
                    <a:pt x="1294" y="4458"/>
                    <a:pt x="1288" y="4313"/>
                    <a:pt x="1365" y="4199"/>
                  </a:cubicBezTo>
                  <a:cubicBezTo>
                    <a:pt x="1371" y="4117"/>
                    <a:pt x="1262" y="4081"/>
                    <a:pt x="1270" y="3998"/>
                  </a:cubicBezTo>
                  <a:cubicBezTo>
                    <a:pt x="1328" y="3987"/>
                    <a:pt x="1404" y="4014"/>
                    <a:pt x="1441" y="3954"/>
                  </a:cubicBezTo>
                  <a:cubicBezTo>
                    <a:pt x="1421" y="3886"/>
                    <a:pt x="1389" y="3822"/>
                    <a:pt x="1376" y="3751"/>
                  </a:cubicBezTo>
                  <a:cubicBezTo>
                    <a:pt x="1469" y="3728"/>
                    <a:pt x="1759" y="3766"/>
                    <a:pt x="1624" y="3536"/>
                  </a:cubicBezTo>
                  <a:cubicBezTo>
                    <a:pt x="1632" y="3487"/>
                    <a:pt x="1583" y="3450"/>
                    <a:pt x="1593" y="3401"/>
                  </a:cubicBezTo>
                  <a:cubicBezTo>
                    <a:pt x="1657" y="3345"/>
                    <a:pt x="1750" y="3343"/>
                    <a:pt x="1829" y="3317"/>
                  </a:cubicBezTo>
                  <a:cubicBezTo>
                    <a:pt x="1844" y="3250"/>
                    <a:pt x="1865" y="3185"/>
                    <a:pt x="1878" y="3117"/>
                  </a:cubicBezTo>
                  <a:cubicBezTo>
                    <a:pt x="2036" y="3217"/>
                    <a:pt x="2054" y="3030"/>
                    <a:pt x="2155" y="3007"/>
                  </a:cubicBezTo>
                  <a:cubicBezTo>
                    <a:pt x="2275" y="2977"/>
                    <a:pt x="2267" y="3215"/>
                    <a:pt x="2435" y="3078"/>
                  </a:cubicBezTo>
                  <a:cubicBezTo>
                    <a:pt x="2435" y="2890"/>
                    <a:pt x="2436" y="2703"/>
                    <a:pt x="2437" y="2515"/>
                  </a:cubicBezTo>
                  <a:lnTo>
                    <a:pt x="2615" y="2511"/>
                  </a:lnTo>
                  <a:lnTo>
                    <a:pt x="2608" y="2481"/>
                  </a:lnTo>
                  <a:cubicBezTo>
                    <a:pt x="2459" y="2373"/>
                    <a:pt x="2320" y="2252"/>
                    <a:pt x="2180" y="2135"/>
                  </a:cubicBezTo>
                  <a:cubicBezTo>
                    <a:pt x="2106" y="2088"/>
                    <a:pt x="2010" y="2235"/>
                    <a:pt x="1967" y="2100"/>
                  </a:cubicBezTo>
                  <a:cubicBezTo>
                    <a:pt x="1900" y="2059"/>
                    <a:pt x="1847" y="1982"/>
                    <a:pt x="1904" y="1913"/>
                  </a:cubicBezTo>
                  <a:cubicBezTo>
                    <a:pt x="1892" y="1880"/>
                    <a:pt x="1878" y="1848"/>
                    <a:pt x="1864" y="1816"/>
                  </a:cubicBezTo>
                  <a:cubicBezTo>
                    <a:pt x="1771" y="1818"/>
                    <a:pt x="1725" y="1731"/>
                    <a:pt x="1635" y="1724"/>
                  </a:cubicBezTo>
                  <a:cubicBezTo>
                    <a:pt x="1545" y="1647"/>
                    <a:pt x="1440" y="1591"/>
                    <a:pt x="1346" y="1520"/>
                  </a:cubicBezTo>
                  <a:cubicBezTo>
                    <a:pt x="1341" y="1477"/>
                    <a:pt x="1340" y="1433"/>
                    <a:pt x="1343" y="1389"/>
                  </a:cubicBezTo>
                  <a:cubicBezTo>
                    <a:pt x="1391" y="1381"/>
                    <a:pt x="1448" y="1389"/>
                    <a:pt x="1479" y="1343"/>
                  </a:cubicBezTo>
                  <a:cubicBezTo>
                    <a:pt x="1512" y="1221"/>
                    <a:pt x="1402" y="1122"/>
                    <a:pt x="1414" y="1002"/>
                  </a:cubicBezTo>
                  <a:cubicBezTo>
                    <a:pt x="1431" y="999"/>
                    <a:pt x="1464" y="993"/>
                    <a:pt x="1480" y="990"/>
                  </a:cubicBezTo>
                  <a:cubicBezTo>
                    <a:pt x="1515" y="940"/>
                    <a:pt x="1583" y="841"/>
                    <a:pt x="1618" y="792"/>
                  </a:cubicBezTo>
                  <a:cubicBezTo>
                    <a:pt x="1582" y="758"/>
                    <a:pt x="1547" y="723"/>
                    <a:pt x="1512" y="690"/>
                  </a:cubicBezTo>
                  <a:cubicBezTo>
                    <a:pt x="1432" y="703"/>
                    <a:pt x="1353" y="711"/>
                    <a:pt x="1274" y="714"/>
                  </a:cubicBezTo>
                  <a:cubicBezTo>
                    <a:pt x="1227" y="582"/>
                    <a:pt x="1065" y="439"/>
                    <a:pt x="1164" y="293"/>
                  </a:cubicBezTo>
                  <a:cubicBezTo>
                    <a:pt x="1119" y="292"/>
                    <a:pt x="1075" y="289"/>
                    <a:pt x="1031" y="284"/>
                  </a:cubicBezTo>
                  <a:cubicBezTo>
                    <a:pt x="995" y="246"/>
                    <a:pt x="953" y="211"/>
                    <a:pt x="948" y="155"/>
                  </a:cubicBezTo>
                  <a:cubicBezTo>
                    <a:pt x="869" y="213"/>
                    <a:pt x="748" y="142"/>
                    <a:pt x="735" y="51"/>
                  </a:cubicBezTo>
                  <a:cubicBezTo>
                    <a:pt x="632" y="0"/>
                    <a:pt x="735" y="231"/>
                    <a:pt x="679" y="290"/>
                  </a:cubicBezTo>
                  <a:cubicBezTo>
                    <a:pt x="700" y="383"/>
                    <a:pt x="714" y="478"/>
                    <a:pt x="704" y="572"/>
                  </a:cubicBezTo>
                  <a:cubicBezTo>
                    <a:pt x="670" y="674"/>
                    <a:pt x="617" y="777"/>
                    <a:pt x="638" y="890"/>
                  </a:cubicBezTo>
                  <a:cubicBezTo>
                    <a:pt x="763" y="1087"/>
                    <a:pt x="438" y="1082"/>
                    <a:pt x="568" y="1279"/>
                  </a:cubicBezTo>
                  <a:cubicBezTo>
                    <a:pt x="566" y="1304"/>
                    <a:pt x="563" y="1354"/>
                    <a:pt x="561" y="1379"/>
                  </a:cubicBezTo>
                  <a:cubicBezTo>
                    <a:pt x="514" y="1416"/>
                    <a:pt x="456" y="1460"/>
                    <a:pt x="395" y="1428"/>
                  </a:cubicBezTo>
                  <a:cubicBezTo>
                    <a:pt x="345" y="1532"/>
                    <a:pt x="345" y="1653"/>
                    <a:pt x="361" y="1764"/>
                  </a:cubicBezTo>
                  <a:cubicBezTo>
                    <a:pt x="438" y="1803"/>
                    <a:pt x="456" y="1927"/>
                    <a:pt x="381" y="1975"/>
                  </a:cubicBezTo>
                  <a:cubicBezTo>
                    <a:pt x="335" y="2007"/>
                    <a:pt x="358" y="2074"/>
                    <a:pt x="358" y="2120"/>
                  </a:cubicBezTo>
                  <a:cubicBezTo>
                    <a:pt x="514" y="2263"/>
                    <a:pt x="736" y="2146"/>
                    <a:pt x="919" y="2160"/>
                  </a:cubicBezTo>
                  <a:cubicBezTo>
                    <a:pt x="928" y="2272"/>
                    <a:pt x="894" y="2468"/>
                    <a:pt x="712" y="2375"/>
                  </a:cubicBezTo>
                  <a:cubicBezTo>
                    <a:pt x="709" y="2399"/>
                    <a:pt x="704" y="2446"/>
                    <a:pt x="701" y="2470"/>
                  </a:cubicBezTo>
                  <a:cubicBezTo>
                    <a:pt x="643" y="2476"/>
                    <a:pt x="605" y="2521"/>
                    <a:pt x="590" y="2574"/>
                  </a:cubicBezTo>
                  <a:cubicBezTo>
                    <a:pt x="542" y="2601"/>
                    <a:pt x="489" y="2617"/>
                    <a:pt x="435" y="2628"/>
                  </a:cubicBezTo>
                  <a:cubicBezTo>
                    <a:pt x="427" y="2669"/>
                    <a:pt x="403" y="2692"/>
                    <a:pt x="363" y="2699"/>
                  </a:cubicBezTo>
                  <a:cubicBezTo>
                    <a:pt x="326" y="2808"/>
                    <a:pt x="326" y="2924"/>
                    <a:pt x="315" y="3036"/>
                  </a:cubicBezTo>
                  <a:cubicBezTo>
                    <a:pt x="223" y="3023"/>
                    <a:pt x="255" y="3119"/>
                    <a:pt x="244" y="3176"/>
                  </a:cubicBezTo>
                  <a:cubicBezTo>
                    <a:pt x="198" y="3179"/>
                    <a:pt x="173" y="3203"/>
                    <a:pt x="170" y="3247"/>
                  </a:cubicBezTo>
                  <a:cubicBezTo>
                    <a:pt x="115" y="3252"/>
                    <a:pt x="54" y="3249"/>
                    <a:pt x="68" y="3323"/>
                  </a:cubicBezTo>
                  <a:cubicBezTo>
                    <a:pt x="74" y="3374"/>
                    <a:pt x="0" y="3381"/>
                    <a:pt x="2" y="3431"/>
                  </a:cubicBezTo>
                  <a:cubicBezTo>
                    <a:pt x="11" y="3518"/>
                    <a:pt x="144" y="3514"/>
                    <a:pt x="152" y="3602"/>
                  </a:cubicBezTo>
                  <a:cubicBezTo>
                    <a:pt x="202" y="3638"/>
                    <a:pt x="304" y="3710"/>
                    <a:pt x="355" y="3746"/>
                  </a:cubicBezTo>
                  <a:lnTo>
                    <a:pt x="384" y="3748"/>
                  </a:lnTo>
                  <a:cubicBezTo>
                    <a:pt x="387" y="3731"/>
                    <a:pt x="392" y="3696"/>
                    <a:pt x="395" y="3678"/>
                  </a:cubicBezTo>
                  <a:cubicBezTo>
                    <a:pt x="418" y="3679"/>
                    <a:pt x="466" y="3681"/>
                    <a:pt x="489" y="3682"/>
                  </a:cubicBezTo>
                  <a:cubicBezTo>
                    <a:pt x="562" y="3737"/>
                    <a:pt x="500" y="3855"/>
                    <a:pt x="594" y="3898"/>
                  </a:cubicBezTo>
                  <a:cubicBezTo>
                    <a:pt x="595" y="4001"/>
                    <a:pt x="608" y="4100"/>
                    <a:pt x="599" y="4202"/>
                  </a:cubicBezTo>
                  <a:cubicBezTo>
                    <a:pt x="552" y="4210"/>
                    <a:pt x="496" y="4203"/>
                    <a:pt x="469" y="4251"/>
                  </a:cubicBezTo>
                  <a:cubicBezTo>
                    <a:pt x="430" y="4308"/>
                    <a:pt x="369" y="4234"/>
                    <a:pt x="319" y="4240"/>
                  </a:cubicBezTo>
                  <a:cubicBezTo>
                    <a:pt x="293" y="4336"/>
                    <a:pt x="375" y="4388"/>
                    <a:pt x="433" y="4445"/>
                  </a:cubicBezTo>
                  <a:cubicBezTo>
                    <a:pt x="500" y="4466"/>
                    <a:pt x="634" y="4508"/>
                    <a:pt x="701" y="4528"/>
                  </a:cubicBezTo>
                  <a:cubicBezTo>
                    <a:pt x="720" y="4617"/>
                    <a:pt x="738" y="4710"/>
                    <a:pt x="751" y="4798"/>
                  </a:cubicBezTo>
                  <a:cubicBezTo>
                    <a:pt x="785" y="4834"/>
                    <a:pt x="821" y="4870"/>
                    <a:pt x="856" y="4905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9" name="Freeform 116">
              <a:extLst>
                <a:ext uri="{FF2B5EF4-FFF2-40B4-BE49-F238E27FC236}">
                  <a16:creationId xmlns:a16="http://schemas.microsoft.com/office/drawing/2014/main" xmlns="" id="{CF0E81AE-2F8E-4EA3-B46B-D9D9BF81AF1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57292" y="2831049"/>
              <a:ext cx="1087438" cy="1385887"/>
            </a:xfrm>
            <a:custGeom>
              <a:avLst/>
              <a:gdLst>
                <a:gd name="T0" fmla="*/ 301128 w 3799"/>
                <a:gd name="T1" fmla="*/ 1383307 h 4834"/>
                <a:gd name="T2" fmla="*/ 339198 w 3799"/>
                <a:gd name="T3" fmla="*/ 1385027 h 4834"/>
                <a:gd name="T4" fmla="*/ 329752 w 3799"/>
                <a:gd name="T5" fmla="*/ 1346036 h 4834"/>
                <a:gd name="T6" fmla="*/ 387001 w 3799"/>
                <a:gd name="T7" fmla="*/ 1311633 h 4834"/>
                <a:gd name="T8" fmla="*/ 372402 w 3799"/>
                <a:gd name="T9" fmla="*/ 1266335 h 4834"/>
                <a:gd name="T10" fmla="*/ 396733 w 3799"/>
                <a:gd name="T11" fmla="*/ 1231071 h 4834"/>
                <a:gd name="T12" fmla="*/ 393012 w 3799"/>
                <a:gd name="T13" fmla="*/ 1195234 h 4834"/>
                <a:gd name="T14" fmla="*/ 451405 w 3799"/>
                <a:gd name="T15" fmla="*/ 1101485 h 4834"/>
                <a:gd name="T16" fmla="*/ 518672 w 3799"/>
                <a:gd name="T17" fmla="*/ 1099191 h 4834"/>
                <a:gd name="T18" fmla="*/ 551876 w 3799"/>
                <a:gd name="T19" fmla="*/ 1100911 h 4834"/>
                <a:gd name="T20" fmla="*/ 580214 w 3799"/>
                <a:gd name="T21" fmla="*/ 1089443 h 4834"/>
                <a:gd name="T22" fmla="*/ 640326 w 3799"/>
                <a:gd name="T23" fmla="*/ 987953 h 4834"/>
                <a:gd name="T24" fmla="*/ 662939 w 3799"/>
                <a:gd name="T25" fmla="*/ 958424 h 4834"/>
                <a:gd name="T26" fmla="*/ 613705 w 3799"/>
                <a:gd name="T27" fmla="*/ 938928 h 4834"/>
                <a:gd name="T28" fmla="*/ 613705 w 3799"/>
                <a:gd name="T29" fmla="*/ 770065 h 4834"/>
                <a:gd name="T30" fmla="*/ 645478 w 3799"/>
                <a:gd name="T31" fmla="*/ 720466 h 4834"/>
                <a:gd name="T32" fmla="*/ 675820 w 3799"/>
                <a:gd name="T33" fmla="*/ 690650 h 4834"/>
                <a:gd name="T34" fmla="*/ 720187 w 3799"/>
                <a:gd name="T35" fmla="*/ 663414 h 4834"/>
                <a:gd name="T36" fmla="*/ 747094 w 3799"/>
                <a:gd name="T37" fmla="*/ 598907 h 4834"/>
                <a:gd name="T38" fmla="*/ 775718 w 3799"/>
                <a:gd name="T39" fmla="*/ 525800 h 4834"/>
                <a:gd name="T40" fmla="*/ 846134 w 3799"/>
                <a:gd name="T41" fmla="*/ 545295 h 4834"/>
                <a:gd name="T42" fmla="*/ 891933 w 3799"/>
                <a:gd name="T43" fmla="*/ 532681 h 4834"/>
                <a:gd name="T44" fmla="*/ 922561 w 3799"/>
                <a:gd name="T45" fmla="*/ 482222 h 4834"/>
                <a:gd name="T46" fmla="*/ 943171 w 3799"/>
                <a:gd name="T47" fmla="*/ 431764 h 4834"/>
                <a:gd name="T48" fmla="*/ 946319 w 3799"/>
                <a:gd name="T49" fmla="*/ 293576 h 4834"/>
                <a:gd name="T50" fmla="*/ 984390 w 3799"/>
                <a:gd name="T51" fmla="*/ 291283 h 4834"/>
                <a:gd name="T52" fmla="*/ 991546 w 3799"/>
                <a:gd name="T53" fmla="*/ 269781 h 4834"/>
                <a:gd name="T54" fmla="*/ 1018452 w 3799"/>
                <a:gd name="T55" fmla="*/ 163417 h 4834"/>
                <a:gd name="T56" fmla="*/ 1028185 w 3799"/>
                <a:gd name="T57" fmla="*/ 152809 h 4834"/>
                <a:gd name="T58" fmla="*/ 1087437 w 3799"/>
                <a:gd name="T59" fmla="*/ 150515 h 4834"/>
                <a:gd name="T60" fmla="*/ 1063965 w 3799"/>
                <a:gd name="T61" fmla="*/ 123566 h 4834"/>
                <a:gd name="T62" fmla="*/ 1062248 w 3799"/>
                <a:gd name="T63" fmla="*/ 92603 h 4834"/>
                <a:gd name="T64" fmla="*/ 1047363 w 3799"/>
                <a:gd name="T65" fmla="*/ 49598 h 4834"/>
                <a:gd name="T66" fmla="*/ 1057381 w 3799"/>
                <a:gd name="T67" fmla="*/ 0 h 4834"/>
                <a:gd name="T68" fmla="*/ 997270 w 3799"/>
                <a:gd name="T69" fmla="*/ 1147 h 4834"/>
                <a:gd name="T70" fmla="*/ 872469 w 3799"/>
                <a:gd name="T71" fmla="*/ 149082 h 4834"/>
                <a:gd name="T72" fmla="*/ 807491 w 3799"/>
                <a:gd name="T73" fmla="*/ 214448 h 4834"/>
                <a:gd name="T74" fmla="*/ 747380 w 3799"/>
                <a:gd name="T75" fmla="*/ 305904 h 4834"/>
                <a:gd name="T76" fmla="*/ 715894 w 3799"/>
                <a:gd name="T77" fmla="*/ 335721 h 4834"/>
                <a:gd name="T78" fmla="*/ 681545 w 3799"/>
                <a:gd name="T79" fmla="*/ 412555 h 4834"/>
                <a:gd name="T80" fmla="*/ 563899 w 3799"/>
                <a:gd name="T81" fmla="*/ 517486 h 4834"/>
                <a:gd name="T82" fmla="*/ 503501 w 3799"/>
                <a:gd name="T83" fmla="*/ 568231 h 4834"/>
                <a:gd name="T84" fmla="*/ 443390 w 3799"/>
                <a:gd name="T85" fmla="*/ 609515 h 4834"/>
                <a:gd name="T86" fmla="*/ 417629 w 3799"/>
                <a:gd name="T87" fmla="*/ 643345 h 4834"/>
                <a:gd name="T88" fmla="*/ 376410 w 3799"/>
                <a:gd name="T89" fmla="*/ 694664 h 4834"/>
                <a:gd name="T90" fmla="*/ 246169 w 3799"/>
                <a:gd name="T91" fmla="*/ 876429 h 4834"/>
                <a:gd name="T92" fmla="*/ 160582 w 3799"/>
                <a:gd name="T93" fmla="*/ 902518 h 4834"/>
                <a:gd name="T94" fmla="*/ 99613 w 3799"/>
                <a:gd name="T95" fmla="*/ 932334 h 4834"/>
                <a:gd name="T96" fmla="*/ 67267 w 3799"/>
                <a:gd name="T97" fmla="*/ 970752 h 4834"/>
                <a:gd name="T98" fmla="*/ 6870 w 3799"/>
                <a:gd name="T99" fmla="*/ 991394 h 4834"/>
                <a:gd name="T100" fmla="*/ 0 w 3799"/>
                <a:gd name="T101" fmla="*/ 1079409 h 4834"/>
                <a:gd name="T102" fmla="*/ 57821 w 3799"/>
                <a:gd name="T103" fmla="*/ 1181186 h 4834"/>
                <a:gd name="T104" fmla="*/ 99899 w 3799"/>
                <a:gd name="T105" fmla="*/ 1180040 h 4834"/>
                <a:gd name="T106" fmla="*/ 166021 w 3799"/>
                <a:gd name="T107" fmla="*/ 1204982 h 4834"/>
                <a:gd name="T108" fmla="*/ 168311 w 3799"/>
                <a:gd name="T109" fmla="*/ 1252860 h 4834"/>
                <a:gd name="T110" fmla="*/ 265061 w 3799"/>
                <a:gd name="T111" fmla="*/ 1327688 h 4834"/>
                <a:gd name="T112" fmla="*/ 301128 w 3799"/>
                <a:gd name="T113" fmla="*/ 1383307 h 48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99"/>
                <a:gd name="T172" fmla="*/ 0 h 4834"/>
                <a:gd name="T173" fmla="*/ 3799 w 3799"/>
                <a:gd name="T174" fmla="*/ 4834 h 48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99" h="4834">
                  <a:moveTo>
                    <a:pt x="1052" y="4825"/>
                  </a:moveTo>
                  <a:cubicBezTo>
                    <a:pt x="1096" y="4832"/>
                    <a:pt x="1140" y="4834"/>
                    <a:pt x="1185" y="4831"/>
                  </a:cubicBezTo>
                  <a:cubicBezTo>
                    <a:pt x="1163" y="4789"/>
                    <a:pt x="1143" y="4745"/>
                    <a:pt x="1152" y="4695"/>
                  </a:cubicBezTo>
                  <a:cubicBezTo>
                    <a:pt x="1233" y="4686"/>
                    <a:pt x="1334" y="4668"/>
                    <a:pt x="1352" y="4575"/>
                  </a:cubicBezTo>
                  <a:cubicBezTo>
                    <a:pt x="1402" y="4506"/>
                    <a:pt x="1254" y="4486"/>
                    <a:pt x="1301" y="4417"/>
                  </a:cubicBezTo>
                  <a:cubicBezTo>
                    <a:pt x="1338" y="4382"/>
                    <a:pt x="1366" y="4341"/>
                    <a:pt x="1386" y="4294"/>
                  </a:cubicBezTo>
                  <a:cubicBezTo>
                    <a:pt x="1380" y="4254"/>
                    <a:pt x="1347" y="4210"/>
                    <a:pt x="1373" y="4169"/>
                  </a:cubicBezTo>
                  <a:cubicBezTo>
                    <a:pt x="1432" y="4055"/>
                    <a:pt x="1504" y="3949"/>
                    <a:pt x="1577" y="3842"/>
                  </a:cubicBezTo>
                  <a:cubicBezTo>
                    <a:pt x="1652" y="3856"/>
                    <a:pt x="1758" y="3924"/>
                    <a:pt x="1812" y="3834"/>
                  </a:cubicBezTo>
                  <a:cubicBezTo>
                    <a:pt x="1839" y="3784"/>
                    <a:pt x="1892" y="3830"/>
                    <a:pt x="1928" y="3840"/>
                  </a:cubicBezTo>
                  <a:cubicBezTo>
                    <a:pt x="1961" y="3828"/>
                    <a:pt x="1994" y="3815"/>
                    <a:pt x="2027" y="3800"/>
                  </a:cubicBezTo>
                  <a:cubicBezTo>
                    <a:pt x="2007" y="3653"/>
                    <a:pt x="2097" y="3494"/>
                    <a:pt x="2237" y="3446"/>
                  </a:cubicBezTo>
                  <a:cubicBezTo>
                    <a:pt x="2242" y="3391"/>
                    <a:pt x="2242" y="3332"/>
                    <a:pt x="2316" y="3343"/>
                  </a:cubicBezTo>
                  <a:cubicBezTo>
                    <a:pt x="2296" y="3262"/>
                    <a:pt x="2207" y="3283"/>
                    <a:pt x="2144" y="3275"/>
                  </a:cubicBezTo>
                  <a:cubicBezTo>
                    <a:pt x="2106" y="3080"/>
                    <a:pt x="2122" y="2882"/>
                    <a:pt x="2144" y="2686"/>
                  </a:cubicBezTo>
                  <a:cubicBezTo>
                    <a:pt x="2233" y="2685"/>
                    <a:pt x="2230" y="2577"/>
                    <a:pt x="2255" y="2513"/>
                  </a:cubicBezTo>
                  <a:cubicBezTo>
                    <a:pt x="2317" y="2506"/>
                    <a:pt x="2314" y="2437"/>
                    <a:pt x="2361" y="2409"/>
                  </a:cubicBezTo>
                  <a:cubicBezTo>
                    <a:pt x="2415" y="2382"/>
                    <a:pt x="2462" y="2342"/>
                    <a:pt x="2516" y="2314"/>
                  </a:cubicBezTo>
                  <a:cubicBezTo>
                    <a:pt x="2554" y="2242"/>
                    <a:pt x="2592" y="2169"/>
                    <a:pt x="2610" y="2089"/>
                  </a:cubicBezTo>
                  <a:cubicBezTo>
                    <a:pt x="2680" y="2024"/>
                    <a:pt x="2688" y="1922"/>
                    <a:pt x="2710" y="1834"/>
                  </a:cubicBezTo>
                  <a:cubicBezTo>
                    <a:pt x="2754" y="1892"/>
                    <a:pt x="2983" y="1754"/>
                    <a:pt x="2956" y="1902"/>
                  </a:cubicBezTo>
                  <a:cubicBezTo>
                    <a:pt x="3014" y="1914"/>
                    <a:pt x="3066" y="1884"/>
                    <a:pt x="3116" y="1858"/>
                  </a:cubicBezTo>
                  <a:cubicBezTo>
                    <a:pt x="3146" y="1796"/>
                    <a:pt x="3170" y="1729"/>
                    <a:pt x="3223" y="1682"/>
                  </a:cubicBezTo>
                  <a:cubicBezTo>
                    <a:pt x="3233" y="1616"/>
                    <a:pt x="3229" y="1544"/>
                    <a:pt x="3295" y="1506"/>
                  </a:cubicBezTo>
                  <a:cubicBezTo>
                    <a:pt x="3273" y="1348"/>
                    <a:pt x="3270" y="1184"/>
                    <a:pt x="3306" y="1024"/>
                  </a:cubicBezTo>
                  <a:cubicBezTo>
                    <a:pt x="3350" y="1022"/>
                    <a:pt x="3395" y="1020"/>
                    <a:pt x="3439" y="1016"/>
                  </a:cubicBezTo>
                  <a:cubicBezTo>
                    <a:pt x="3445" y="997"/>
                    <a:pt x="3458" y="959"/>
                    <a:pt x="3464" y="941"/>
                  </a:cubicBezTo>
                  <a:cubicBezTo>
                    <a:pt x="3384" y="763"/>
                    <a:pt x="3649" y="749"/>
                    <a:pt x="3558" y="570"/>
                  </a:cubicBezTo>
                  <a:cubicBezTo>
                    <a:pt x="3566" y="561"/>
                    <a:pt x="3584" y="542"/>
                    <a:pt x="3592" y="533"/>
                  </a:cubicBezTo>
                  <a:cubicBezTo>
                    <a:pt x="3644" y="531"/>
                    <a:pt x="3747" y="527"/>
                    <a:pt x="3799" y="525"/>
                  </a:cubicBezTo>
                  <a:cubicBezTo>
                    <a:pt x="3785" y="484"/>
                    <a:pt x="3744" y="463"/>
                    <a:pt x="3717" y="431"/>
                  </a:cubicBezTo>
                  <a:cubicBezTo>
                    <a:pt x="3674" y="408"/>
                    <a:pt x="3712" y="359"/>
                    <a:pt x="3711" y="323"/>
                  </a:cubicBezTo>
                  <a:cubicBezTo>
                    <a:pt x="3695" y="273"/>
                    <a:pt x="3677" y="223"/>
                    <a:pt x="3659" y="173"/>
                  </a:cubicBezTo>
                  <a:cubicBezTo>
                    <a:pt x="3643" y="111"/>
                    <a:pt x="3683" y="58"/>
                    <a:pt x="3694" y="0"/>
                  </a:cubicBezTo>
                  <a:cubicBezTo>
                    <a:pt x="3629" y="42"/>
                    <a:pt x="3550" y="42"/>
                    <a:pt x="3484" y="4"/>
                  </a:cubicBezTo>
                  <a:cubicBezTo>
                    <a:pt x="3378" y="208"/>
                    <a:pt x="3155" y="317"/>
                    <a:pt x="3048" y="520"/>
                  </a:cubicBezTo>
                  <a:cubicBezTo>
                    <a:pt x="2970" y="594"/>
                    <a:pt x="2894" y="669"/>
                    <a:pt x="2821" y="748"/>
                  </a:cubicBezTo>
                  <a:cubicBezTo>
                    <a:pt x="2785" y="874"/>
                    <a:pt x="2695" y="972"/>
                    <a:pt x="2611" y="1067"/>
                  </a:cubicBezTo>
                  <a:cubicBezTo>
                    <a:pt x="2591" y="1117"/>
                    <a:pt x="2557" y="1163"/>
                    <a:pt x="2501" y="1171"/>
                  </a:cubicBezTo>
                  <a:cubicBezTo>
                    <a:pt x="2493" y="1275"/>
                    <a:pt x="2402" y="1338"/>
                    <a:pt x="2381" y="1439"/>
                  </a:cubicBezTo>
                  <a:cubicBezTo>
                    <a:pt x="2237" y="1554"/>
                    <a:pt x="2135" y="1717"/>
                    <a:pt x="1970" y="1805"/>
                  </a:cubicBezTo>
                  <a:cubicBezTo>
                    <a:pt x="1912" y="1878"/>
                    <a:pt x="1840" y="1937"/>
                    <a:pt x="1759" y="1982"/>
                  </a:cubicBezTo>
                  <a:cubicBezTo>
                    <a:pt x="1712" y="2059"/>
                    <a:pt x="1622" y="2084"/>
                    <a:pt x="1549" y="2126"/>
                  </a:cubicBezTo>
                  <a:cubicBezTo>
                    <a:pt x="1503" y="2154"/>
                    <a:pt x="1505" y="2216"/>
                    <a:pt x="1459" y="2244"/>
                  </a:cubicBezTo>
                  <a:cubicBezTo>
                    <a:pt x="1380" y="2271"/>
                    <a:pt x="1319" y="2337"/>
                    <a:pt x="1315" y="2423"/>
                  </a:cubicBezTo>
                  <a:cubicBezTo>
                    <a:pt x="1174" y="2640"/>
                    <a:pt x="1060" y="2885"/>
                    <a:pt x="860" y="3057"/>
                  </a:cubicBezTo>
                  <a:cubicBezTo>
                    <a:pt x="766" y="3104"/>
                    <a:pt x="664" y="3132"/>
                    <a:pt x="561" y="3148"/>
                  </a:cubicBezTo>
                  <a:cubicBezTo>
                    <a:pt x="508" y="3216"/>
                    <a:pt x="418" y="3212"/>
                    <a:pt x="348" y="3252"/>
                  </a:cubicBezTo>
                  <a:cubicBezTo>
                    <a:pt x="302" y="3292"/>
                    <a:pt x="299" y="3365"/>
                    <a:pt x="235" y="3386"/>
                  </a:cubicBezTo>
                  <a:cubicBezTo>
                    <a:pt x="167" y="3417"/>
                    <a:pt x="103" y="3514"/>
                    <a:pt x="24" y="3458"/>
                  </a:cubicBezTo>
                  <a:cubicBezTo>
                    <a:pt x="20" y="3563"/>
                    <a:pt x="34" y="3666"/>
                    <a:pt x="0" y="3765"/>
                  </a:cubicBezTo>
                  <a:cubicBezTo>
                    <a:pt x="77" y="3878"/>
                    <a:pt x="136" y="4002"/>
                    <a:pt x="202" y="4120"/>
                  </a:cubicBezTo>
                  <a:cubicBezTo>
                    <a:pt x="247" y="4101"/>
                    <a:pt x="311" y="4066"/>
                    <a:pt x="349" y="4116"/>
                  </a:cubicBezTo>
                  <a:cubicBezTo>
                    <a:pt x="408" y="4182"/>
                    <a:pt x="496" y="4198"/>
                    <a:pt x="580" y="4203"/>
                  </a:cubicBezTo>
                  <a:cubicBezTo>
                    <a:pt x="608" y="4258"/>
                    <a:pt x="634" y="4316"/>
                    <a:pt x="588" y="4370"/>
                  </a:cubicBezTo>
                  <a:cubicBezTo>
                    <a:pt x="806" y="4279"/>
                    <a:pt x="807" y="4541"/>
                    <a:pt x="926" y="4631"/>
                  </a:cubicBezTo>
                  <a:cubicBezTo>
                    <a:pt x="961" y="4700"/>
                    <a:pt x="992" y="4773"/>
                    <a:pt x="1052" y="4825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19">
              <a:extLst>
                <a:ext uri="{FF2B5EF4-FFF2-40B4-BE49-F238E27FC236}">
                  <a16:creationId xmlns:a16="http://schemas.microsoft.com/office/drawing/2014/main" xmlns="" id="{32B25307-E897-4656-B129-2F8610B57E2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57103" y="2424649"/>
              <a:ext cx="1454150" cy="1647825"/>
            </a:xfrm>
            <a:custGeom>
              <a:avLst/>
              <a:gdLst>
                <a:gd name="T0" fmla="*/ 311235 w 5074"/>
                <a:gd name="T1" fmla="*/ 1639523 h 5756"/>
                <a:gd name="T2" fmla="*/ 595531 w 5074"/>
                <a:gd name="T3" fmla="*/ 1610895 h 5756"/>
                <a:gd name="T4" fmla="*/ 640525 w 5074"/>
                <a:gd name="T5" fmla="*/ 1504399 h 5756"/>
                <a:gd name="T6" fmla="*/ 740831 w 5074"/>
                <a:gd name="T7" fmla="*/ 1352098 h 5756"/>
                <a:gd name="T8" fmla="*/ 806460 w 5074"/>
                <a:gd name="T9" fmla="*/ 1256767 h 5756"/>
                <a:gd name="T10" fmla="*/ 902181 w 5074"/>
                <a:gd name="T11" fmla="*/ 1149985 h 5756"/>
                <a:gd name="T12" fmla="*/ 948035 w 5074"/>
                <a:gd name="T13" fmla="*/ 1075552 h 5756"/>
                <a:gd name="T14" fmla="*/ 951187 w 5074"/>
                <a:gd name="T15" fmla="*/ 926401 h 5756"/>
                <a:gd name="T16" fmla="*/ 1004493 w 5074"/>
                <a:gd name="T17" fmla="*/ 828779 h 5756"/>
                <a:gd name="T18" fmla="*/ 1055505 w 5074"/>
                <a:gd name="T19" fmla="*/ 706538 h 5756"/>
                <a:gd name="T20" fmla="*/ 1119414 w 5074"/>
                <a:gd name="T21" fmla="*/ 595175 h 5756"/>
                <a:gd name="T22" fmla="*/ 1145494 w 5074"/>
                <a:gd name="T23" fmla="*/ 403654 h 5756"/>
                <a:gd name="T24" fmla="*/ 1234337 w 5074"/>
                <a:gd name="T25" fmla="*/ 431710 h 5756"/>
                <a:gd name="T26" fmla="*/ 1292801 w 5074"/>
                <a:gd name="T27" fmla="*/ 388481 h 5756"/>
                <a:gd name="T28" fmla="*/ 1333783 w 5074"/>
                <a:gd name="T29" fmla="*/ 338955 h 5756"/>
                <a:gd name="T30" fmla="*/ 1363015 w 5074"/>
                <a:gd name="T31" fmla="*/ 277691 h 5756"/>
                <a:gd name="T32" fmla="*/ 1434089 w 5074"/>
                <a:gd name="T33" fmla="*/ 187513 h 5756"/>
                <a:gd name="T34" fmla="*/ 1396259 w 5074"/>
                <a:gd name="T35" fmla="*/ 66417 h 5756"/>
                <a:gd name="T36" fmla="*/ 1244081 w 5074"/>
                <a:gd name="T37" fmla="*/ 148579 h 5756"/>
                <a:gd name="T38" fmla="*/ 1124573 w 5074"/>
                <a:gd name="T39" fmla="*/ 271679 h 5756"/>
                <a:gd name="T40" fmla="*/ 893296 w 5074"/>
                <a:gd name="T41" fmla="*/ 485244 h 5756"/>
                <a:gd name="T42" fmla="*/ 745990 w 5074"/>
                <a:gd name="T43" fmla="*/ 548798 h 5756"/>
                <a:gd name="T44" fmla="*/ 689245 w 5074"/>
                <a:gd name="T45" fmla="*/ 635254 h 5756"/>
                <a:gd name="T46" fmla="*/ 743411 w 5074"/>
                <a:gd name="T47" fmla="*/ 797575 h 5756"/>
                <a:gd name="T48" fmla="*/ 735386 w 5074"/>
                <a:gd name="T49" fmla="*/ 994249 h 5756"/>
                <a:gd name="T50" fmla="*/ 670617 w 5074"/>
                <a:gd name="T51" fmla="*/ 1090725 h 5756"/>
                <a:gd name="T52" fmla="*/ 422718 w 5074"/>
                <a:gd name="T53" fmla="*/ 1277379 h 5756"/>
                <a:gd name="T54" fmla="*/ 296619 w 5074"/>
                <a:gd name="T55" fmla="*/ 1332918 h 5756"/>
                <a:gd name="T56" fmla="*/ 164502 w 5074"/>
                <a:gd name="T57" fmla="*/ 1403915 h 5756"/>
                <a:gd name="T58" fmla="*/ 130684 w 5074"/>
                <a:gd name="T59" fmla="*/ 1490085 h 5756"/>
                <a:gd name="T60" fmla="*/ 24647 w 5074"/>
                <a:gd name="T61" fmla="*/ 1576541 h 5756"/>
                <a:gd name="T62" fmla="*/ 149599 w 5074"/>
                <a:gd name="T63" fmla="*/ 1585989 h 5756"/>
                <a:gd name="T64" fmla="*/ 224685 w 5074"/>
                <a:gd name="T65" fmla="*/ 1642099 h 5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74"/>
                <a:gd name="T100" fmla="*/ 0 h 5756"/>
                <a:gd name="T101" fmla="*/ 5074 w 5074"/>
                <a:gd name="T102" fmla="*/ 5756 h 5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74" h="5756">
                  <a:moveTo>
                    <a:pt x="784" y="5736"/>
                  </a:moveTo>
                  <a:cubicBezTo>
                    <a:pt x="882" y="5730"/>
                    <a:pt x="989" y="5756"/>
                    <a:pt x="1086" y="5727"/>
                  </a:cubicBezTo>
                  <a:cubicBezTo>
                    <a:pt x="1227" y="5692"/>
                    <a:pt x="1374" y="5717"/>
                    <a:pt x="1517" y="5699"/>
                  </a:cubicBezTo>
                  <a:cubicBezTo>
                    <a:pt x="1701" y="5650"/>
                    <a:pt x="1898" y="5696"/>
                    <a:pt x="2078" y="5627"/>
                  </a:cubicBezTo>
                  <a:cubicBezTo>
                    <a:pt x="2068" y="5516"/>
                    <a:pt x="2147" y="5432"/>
                    <a:pt x="2164" y="5327"/>
                  </a:cubicBezTo>
                  <a:cubicBezTo>
                    <a:pt x="2202" y="5318"/>
                    <a:pt x="2226" y="5294"/>
                    <a:pt x="2235" y="5255"/>
                  </a:cubicBezTo>
                  <a:cubicBezTo>
                    <a:pt x="2314" y="5219"/>
                    <a:pt x="2391" y="5180"/>
                    <a:pt x="2467" y="5138"/>
                  </a:cubicBezTo>
                  <a:cubicBezTo>
                    <a:pt x="2460" y="4988"/>
                    <a:pt x="2584" y="4873"/>
                    <a:pt x="2585" y="4723"/>
                  </a:cubicBezTo>
                  <a:cubicBezTo>
                    <a:pt x="2628" y="4678"/>
                    <a:pt x="2692" y="4664"/>
                    <a:pt x="2747" y="4638"/>
                  </a:cubicBezTo>
                  <a:cubicBezTo>
                    <a:pt x="2740" y="4552"/>
                    <a:pt x="2731" y="4441"/>
                    <a:pt x="2814" y="4390"/>
                  </a:cubicBezTo>
                  <a:cubicBezTo>
                    <a:pt x="2861" y="4341"/>
                    <a:pt x="2949" y="4386"/>
                    <a:pt x="2996" y="4324"/>
                  </a:cubicBezTo>
                  <a:cubicBezTo>
                    <a:pt x="3059" y="4224"/>
                    <a:pt x="3216" y="4178"/>
                    <a:pt x="3148" y="4017"/>
                  </a:cubicBezTo>
                  <a:cubicBezTo>
                    <a:pt x="3208" y="3948"/>
                    <a:pt x="3352" y="3993"/>
                    <a:pt x="3257" y="3809"/>
                  </a:cubicBezTo>
                  <a:cubicBezTo>
                    <a:pt x="3270" y="3796"/>
                    <a:pt x="3296" y="3770"/>
                    <a:pt x="3308" y="3757"/>
                  </a:cubicBezTo>
                  <a:cubicBezTo>
                    <a:pt x="3258" y="3674"/>
                    <a:pt x="3315" y="3591"/>
                    <a:pt x="3338" y="3509"/>
                  </a:cubicBezTo>
                  <a:cubicBezTo>
                    <a:pt x="3333" y="3419"/>
                    <a:pt x="3313" y="3328"/>
                    <a:pt x="3319" y="3236"/>
                  </a:cubicBezTo>
                  <a:cubicBezTo>
                    <a:pt x="3337" y="3179"/>
                    <a:pt x="3373" y="3129"/>
                    <a:pt x="3411" y="3084"/>
                  </a:cubicBezTo>
                  <a:cubicBezTo>
                    <a:pt x="3437" y="3019"/>
                    <a:pt x="3441" y="2935"/>
                    <a:pt x="3505" y="2895"/>
                  </a:cubicBezTo>
                  <a:cubicBezTo>
                    <a:pt x="3537" y="2872"/>
                    <a:pt x="3604" y="2863"/>
                    <a:pt x="3598" y="2811"/>
                  </a:cubicBezTo>
                  <a:cubicBezTo>
                    <a:pt x="3589" y="2686"/>
                    <a:pt x="3713" y="2601"/>
                    <a:pt x="3683" y="2468"/>
                  </a:cubicBezTo>
                  <a:cubicBezTo>
                    <a:pt x="3699" y="2441"/>
                    <a:pt x="3731" y="2387"/>
                    <a:pt x="3748" y="2360"/>
                  </a:cubicBezTo>
                  <a:cubicBezTo>
                    <a:pt x="3842" y="2298"/>
                    <a:pt x="3883" y="2185"/>
                    <a:pt x="3906" y="2079"/>
                  </a:cubicBezTo>
                  <a:cubicBezTo>
                    <a:pt x="3862" y="1977"/>
                    <a:pt x="3768" y="1889"/>
                    <a:pt x="3827" y="1763"/>
                  </a:cubicBezTo>
                  <a:cubicBezTo>
                    <a:pt x="3820" y="1620"/>
                    <a:pt x="3889" y="1495"/>
                    <a:pt x="3997" y="1410"/>
                  </a:cubicBezTo>
                  <a:cubicBezTo>
                    <a:pt x="4096" y="1377"/>
                    <a:pt x="4198" y="1366"/>
                    <a:pt x="4304" y="1365"/>
                  </a:cubicBezTo>
                  <a:cubicBezTo>
                    <a:pt x="4305" y="1413"/>
                    <a:pt x="4306" y="1461"/>
                    <a:pt x="4307" y="1508"/>
                  </a:cubicBezTo>
                  <a:lnTo>
                    <a:pt x="4333" y="1499"/>
                  </a:lnTo>
                  <a:cubicBezTo>
                    <a:pt x="4353" y="1421"/>
                    <a:pt x="4446" y="1394"/>
                    <a:pt x="4511" y="1357"/>
                  </a:cubicBezTo>
                  <a:cubicBezTo>
                    <a:pt x="4515" y="1315"/>
                    <a:pt x="4520" y="1273"/>
                    <a:pt x="4524" y="1231"/>
                  </a:cubicBezTo>
                  <a:cubicBezTo>
                    <a:pt x="4552" y="1184"/>
                    <a:pt x="4607" y="1193"/>
                    <a:pt x="4654" y="1184"/>
                  </a:cubicBezTo>
                  <a:cubicBezTo>
                    <a:pt x="4657" y="1141"/>
                    <a:pt x="4661" y="1099"/>
                    <a:pt x="4666" y="1056"/>
                  </a:cubicBezTo>
                  <a:cubicBezTo>
                    <a:pt x="4696" y="1027"/>
                    <a:pt x="4726" y="999"/>
                    <a:pt x="4756" y="970"/>
                  </a:cubicBezTo>
                  <a:cubicBezTo>
                    <a:pt x="4764" y="902"/>
                    <a:pt x="4775" y="834"/>
                    <a:pt x="4807" y="771"/>
                  </a:cubicBezTo>
                  <a:cubicBezTo>
                    <a:pt x="4856" y="742"/>
                    <a:pt x="4955" y="684"/>
                    <a:pt x="5004" y="655"/>
                  </a:cubicBezTo>
                  <a:cubicBezTo>
                    <a:pt x="5018" y="572"/>
                    <a:pt x="5074" y="486"/>
                    <a:pt x="5027" y="402"/>
                  </a:cubicBezTo>
                  <a:cubicBezTo>
                    <a:pt x="5014" y="322"/>
                    <a:pt x="4961" y="237"/>
                    <a:pt x="4872" y="232"/>
                  </a:cubicBezTo>
                  <a:cubicBezTo>
                    <a:pt x="4724" y="201"/>
                    <a:pt x="4652" y="0"/>
                    <a:pt x="4488" y="28"/>
                  </a:cubicBezTo>
                  <a:cubicBezTo>
                    <a:pt x="4369" y="164"/>
                    <a:pt x="4420" y="367"/>
                    <a:pt x="4341" y="519"/>
                  </a:cubicBezTo>
                  <a:cubicBezTo>
                    <a:pt x="4298" y="597"/>
                    <a:pt x="4295" y="696"/>
                    <a:pt x="4228" y="758"/>
                  </a:cubicBezTo>
                  <a:cubicBezTo>
                    <a:pt x="4151" y="857"/>
                    <a:pt x="4011" y="865"/>
                    <a:pt x="3924" y="949"/>
                  </a:cubicBezTo>
                  <a:cubicBezTo>
                    <a:pt x="3815" y="1087"/>
                    <a:pt x="3701" y="1221"/>
                    <a:pt x="3596" y="1362"/>
                  </a:cubicBezTo>
                  <a:cubicBezTo>
                    <a:pt x="3446" y="1486"/>
                    <a:pt x="3286" y="1597"/>
                    <a:pt x="3117" y="1695"/>
                  </a:cubicBezTo>
                  <a:cubicBezTo>
                    <a:pt x="3044" y="1753"/>
                    <a:pt x="2940" y="1724"/>
                    <a:pt x="2864" y="1689"/>
                  </a:cubicBezTo>
                  <a:cubicBezTo>
                    <a:pt x="2782" y="1770"/>
                    <a:pt x="2716" y="1879"/>
                    <a:pt x="2603" y="1917"/>
                  </a:cubicBezTo>
                  <a:cubicBezTo>
                    <a:pt x="2533" y="1930"/>
                    <a:pt x="2504" y="2012"/>
                    <a:pt x="2536" y="2071"/>
                  </a:cubicBezTo>
                  <a:cubicBezTo>
                    <a:pt x="2521" y="2138"/>
                    <a:pt x="2484" y="2217"/>
                    <a:pt x="2405" y="2219"/>
                  </a:cubicBezTo>
                  <a:cubicBezTo>
                    <a:pt x="2441" y="2321"/>
                    <a:pt x="2514" y="2412"/>
                    <a:pt x="2516" y="2525"/>
                  </a:cubicBezTo>
                  <a:cubicBezTo>
                    <a:pt x="2583" y="2601"/>
                    <a:pt x="2571" y="2697"/>
                    <a:pt x="2594" y="2786"/>
                  </a:cubicBezTo>
                  <a:cubicBezTo>
                    <a:pt x="2608" y="2935"/>
                    <a:pt x="2662" y="3084"/>
                    <a:pt x="2645" y="3234"/>
                  </a:cubicBezTo>
                  <a:cubicBezTo>
                    <a:pt x="2616" y="3313"/>
                    <a:pt x="2588" y="3392"/>
                    <a:pt x="2566" y="3473"/>
                  </a:cubicBezTo>
                  <a:cubicBezTo>
                    <a:pt x="2512" y="3527"/>
                    <a:pt x="2456" y="3583"/>
                    <a:pt x="2441" y="3661"/>
                  </a:cubicBezTo>
                  <a:cubicBezTo>
                    <a:pt x="2439" y="3728"/>
                    <a:pt x="2381" y="3765"/>
                    <a:pt x="2340" y="3810"/>
                  </a:cubicBezTo>
                  <a:cubicBezTo>
                    <a:pt x="2314" y="3855"/>
                    <a:pt x="2270" y="3780"/>
                    <a:pt x="2234" y="3809"/>
                  </a:cubicBezTo>
                  <a:cubicBezTo>
                    <a:pt x="1979" y="4025"/>
                    <a:pt x="1723" y="4239"/>
                    <a:pt x="1475" y="4462"/>
                  </a:cubicBezTo>
                  <a:cubicBezTo>
                    <a:pt x="1317" y="4614"/>
                    <a:pt x="1320" y="4363"/>
                    <a:pt x="1208" y="4405"/>
                  </a:cubicBezTo>
                  <a:cubicBezTo>
                    <a:pt x="1117" y="4468"/>
                    <a:pt x="1131" y="4600"/>
                    <a:pt x="1035" y="4656"/>
                  </a:cubicBezTo>
                  <a:cubicBezTo>
                    <a:pt x="1005" y="4739"/>
                    <a:pt x="919" y="4707"/>
                    <a:pt x="857" y="4723"/>
                  </a:cubicBezTo>
                  <a:cubicBezTo>
                    <a:pt x="820" y="4829"/>
                    <a:pt x="694" y="4959"/>
                    <a:pt x="574" y="4904"/>
                  </a:cubicBezTo>
                  <a:cubicBezTo>
                    <a:pt x="543" y="4935"/>
                    <a:pt x="510" y="4962"/>
                    <a:pt x="467" y="4973"/>
                  </a:cubicBezTo>
                  <a:cubicBezTo>
                    <a:pt x="464" y="5031"/>
                    <a:pt x="459" y="5147"/>
                    <a:pt x="456" y="5205"/>
                  </a:cubicBezTo>
                  <a:cubicBezTo>
                    <a:pt x="381" y="5260"/>
                    <a:pt x="293" y="5298"/>
                    <a:pt x="225" y="5361"/>
                  </a:cubicBezTo>
                  <a:cubicBezTo>
                    <a:pt x="204" y="5429"/>
                    <a:pt x="148" y="5477"/>
                    <a:pt x="86" y="5507"/>
                  </a:cubicBezTo>
                  <a:cubicBezTo>
                    <a:pt x="61" y="5552"/>
                    <a:pt x="25" y="5590"/>
                    <a:pt x="0" y="5634"/>
                  </a:cubicBezTo>
                  <a:cubicBezTo>
                    <a:pt x="179" y="5634"/>
                    <a:pt x="337" y="5482"/>
                    <a:pt x="522" y="5540"/>
                  </a:cubicBezTo>
                  <a:cubicBezTo>
                    <a:pt x="586" y="5584"/>
                    <a:pt x="659" y="5605"/>
                    <a:pt x="738" y="5604"/>
                  </a:cubicBezTo>
                  <a:cubicBezTo>
                    <a:pt x="745" y="5651"/>
                    <a:pt x="740" y="5705"/>
                    <a:pt x="784" y="573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26">
              <a:extLst>
                <a:ext uri="{FF2B5EF4-FFF2-40B4-BE49-F238E27FC236}">
                  <a16:creationId xmlns:a16="http://schemas.microsoft.com/office/drawing/2014/main" xmlns="" id="{D3C45FDC-FA6C-45CC-9405-268EE8F5349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08267" y="3458111"/>
              <a:ext cx="950912" cy="1230313"/>
            </a:xfrm>
            <a:custGeom>
              <a:avLst/>
              <a:gdLst>
                <a:gd name="T0" fmla="*/ 635853 w 3317"/>
                <a:gd name="T1" fmla="*/ 1207407 h 4297"/>
                <a:gd name="T2" fmla="*/ 708669 w 3317"/>
                <a:gd name="T3" fmla="*/ 1118362 h 4297"/>
                <a:gd name="T4" fmla="*/ 860895 w 3317"/>
                <a:gd name="T5" fmla="*/ 1069688 h 4297"/>
                <a:gd name="T6" fmla="*/ 949192 w 3317"/>
                <a:gd name="T7" fmla="*/ 1018723 h 4297"/>
                <a:gd name="T8" fmla="*/ 909057 w 3317"/>
                <a:gd name="T9" fmla="*/ 1027599 h 4297"/>
                <a:gd name="T10" fmla="*/ 867489 w 3317"/>
                <a:gd name="T11" fmla="*/ 958882 h 4297"/>
                <a:gd name="T12" fmla="*/ 828214 w 3317"/>
                <a:gd name="T13" fmla="*/ 876423 h 4297"/>
                <a:gd name="T14" fmla="*/ 623812 w 3317"/>
                <a:gd name="T15" fmla="*/ 718374 h 4297"/>
                <a:gd name="T16" fmla="*/ 528635 w 3317"/>
                <a:gd name="T17" fmla="*/ 701482 h 4297"/>
                <a:gd name="T18" fmla="*/ 645600 w 3317"/>
                <a:gd name="T19" fmla="*/ 470422 h 4297"/>
                <a:gd name="T20" fmla="*/ 658214 w 3317"/>
                <a:gd name="T21" fmla="*/ 411154 h 4297"/>
                <a:gd name="T22" fmla="*/ 770591 w 3317"/>
                <a:gd name="T23" fmla="*/ 500772 h 4297"/>
                <a:gd name="T24" fmla="*/ 808720 w 3317"/>
                <a:gd name="T25" fmla="*/ 451239 h 4297"/>
                <a:gd name="T26" fmla="*/ 768871 w 3317"/>
                <a:gd name="T27" fmla="*/ 352459 h 4297"/>
                <a:gd name="T28" fmla="*/ 776325 w 3317"/>
                <a:gd name="T29" fmla="*/ 261696 h 4297"/>
                <a:gd name="T30" fmla="*/ 746797 w 3317"/>
                <a:gd name="T31" fmla="*/ 267995 h 4297"/>
                <a:gd name="T32" fmla="*/ 629546 w 3317"/>
                <a:gd name="T33" fmla="*/ 332703 h 4297"/>
                <a:gd name="T34" fmla="*/ 583964 w 3317"/>
                <a:gd name="T35" fmla="*/ 398842 h 4297"/>
                <a:gd name="T36" fmla="*/ 467572 w 3317"/>
                <a:gd name="T37" fmla="*/ 388535 h 4297"/>
                <a:gd name="T38" fmla="*/ 411957 w 3317"/>
                <a:gd name="T39" fmla="*/ 332703 h 4297"/>
                <a:gd name="T40" fmla="*/ 380996 w 3317"/>
                <a:gd name="T41" fmla="*/ 186680 h 4297"/>
                <a:gd name="T42" fmla="*/ 413964 w 3317"/>
                <a:gd name="T43" fmla="*/ 99066 h 4297"/>
                <a:gd name="T44" fmla="*/ 294992 w 3317"/>
                <a:gd name="T45" fmla="*/ 55546 h 4297"/>
                <a:gd name="T46" fmla="*/ 234216 w 3317"/>
                <a:gd name="T47" fmla="*/ 0 h 4297"/>
                <a:gd name="T48" fmla="*/ 152226 w 3317"/>
                <a:gd name="T49" fmla="*/ 65853 h 4297"/>
                <a:gd name="T50" fmla="*/ 179747 w 3317"/>
                <a:gd name="T51" fmla="*/ 116532 h 4297"/>
                <a:gd name="T52" fmla="*/ 141619 w 3317"/>
                <a:gd name="T53" fmla="*/ 137147 h 4297"/>
                <a:gd name="T54" fmla="*/ 194655 w 3317"/>
                <a:gd name="T55" fmla="*/ 217030 h 4297"/>
                <a:gd name="T56" fmla="*/ 301586 w 3317"/>
                <a:gd name="T57" fmla="*/ 270858 h 4297"/>
                <a:gd name="T58" fmla="*/ 293845 w 3317"/>
                <a:gd name="T59" fmla="*/ 391684 h 4297"/>
                <a:gd name="T60" fmla="*/ 209562 w 3317"/>
                <a:gd name="T61" fmla="*/ 353031 h 4297"/>
                <a:gd name="T62" fmla="*/ 150793 w 3317"/>
                <a:gd name="T63" fmla="*/ 330985 h 4297"/>
                <a:gd name="T64" fmla="*/ 169140 w 3317"/>
                <a:gd name="T65" fmla="*/ 393689 h 4297"/>
                <a:gd name="T66" fmla="*/ 120405 w 3317"/>
                <a:gd name="T67" fmla="*/ 521960 h 4297"/>
                <a:gd name="T68" fmla="*/ 0 w 3317"/>
                <a:gd name="T69" fmla="*/ 602988 h 4297"/>
                <a:gd name="T70" fmla="*/ 51889 w 3317"/>
                <a:gd name="T71" fmla="*/ 742139 h 4297"/>
                <a:gd name="T72" fmla="*/ 120692 w 3317"/>
                <a:gd name="T73" fmla="*/ 814005 h 4297"/>
                <a:gd name="T74" fmla="*/ 107504 w 3317"/>
                <a:gd name="T75" fmla="*/ 853231 h 4297"/>
                <a:gd name="T76" fmla="*/ 169140 w 3317"/>
                <a:gd name="T77" fmla="*/ 929105 h 4297"/>
                <a:gd name="T78" fmla="*/ 224469 w 3317"/>
                <a:gd name="T79" fmla="*/ 1016432 h 4297"/>
                <a:gd name="T80" fmla="*/ 494233 w 3317"/>
                <a:gd name="T81" fmla="*/ 1029031 h 4297"/>
                <a:gd name="T82" fmla="*/ 444351 w 3317"/>
                <a:gd name="T83" fmla="*/ 1208553 h 4297"/>
                <a:gd name="T84" fmla="*/ 496240 w 3317"/>
                <a:gd name="T85" fmla="*/ 1229168 h 42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17"/>
                <a:gd name="T130" fmla="*/ 0 h 4297"/>
                <a:gd name="T131" fmla="*/ 3317 w 3317"/>
                <a:gd name="T132" fmla="*/ 4297 h 42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17" h="4297">
                  <a:moveTo>
                    <a:pt x="1731" y="4293"/>
                  </a:moveTo>
                  <a:cubicBezTo>
                    <a:pt x="1898" y="4297"/>
                    <a:pt x="2054" y="4230"/>
                    <a:pt x="2218" y="4217"/>
                  </a:cubicBezTo>
                  <a:cubicBezTo>
                    <a:pt x="2296" y="4142"/>
                    <a:pt x="2327" y="3979"/>
                    <a:pt x="2465" y="4007"/>
                  </a:cubicBezTo>
                  <a:cubicBezTo>
                    <a:pt x="2467" y="3982"/>
                    <a:pt x="2470" y="3931"/>
                    <a:pt x="2472" y="3906"/>
                  </a:cubicBezTo>
                  <a:cubicBezTo>
                    <a:pt x="2621" y="3852"/>
                    <a:pt x="2746" y="3953"/>
                    <a:pt x="2889" y="3940"/>
                  </a:cubicBezTo>
                  <a:cubicBezTo>
                    <a:pt x="2917" y="3889"/>
                    <a:pt x="2974" y="3787"/>
                    <a:pt x="3003" y="3736"/>
                  </a:cubicBezTo>
                  <a:cubicBezTo>
                    <a:pt x="3099" y="3686"/>
                    <a:pt x="3209" y="3703"/>
                    <a:pt x="3315" y="3691"/>
                  </a:cubicBezTo>
                  <a:cubicBezTo>
                    <a:pt x="3317" y="3647"/>
                    <a:pt x="3316" y="3602"/>
                    <a:pt x="3311" y="3558"/>
                  </a:cubicBezTo>
                  <a:cubicBezTo>
                    <a:pt x="3271" y="3525"/>
                    <a:pt x="3223" y="3505"/>
                    <a:pt x="3177" y="3482"/>
                  </a:cubicBezTo>
                  <a:cubicBezTo>
                    <a:pt x="3176" y="3509"/>
                    <a:pt x="3173" y="3562"/>
                    <a:pt x="3171" y="3589"/>
                  </a:cubicBezTo>
                  <a:cubicBezTo>
                    <a:pt x="3124" y="3598"/>
                    <a:pt x="3070" y="3569"/>
                    <a:pt x="3072" y="3516"/>
                  </a:cubicBezTo>
                  <a:cubicBezTo>
                    <a:pt x="3069" y="3458"/>
                    <a:pt x="3051" y="3402"/>
                    <a:pt x="3026" y="3349"/>
                  </a:cubicBezTo>
                  <a:cubicBezTo>
                    <a:pt x="2980" y="3339"/>
                    <a:pt x="2927" y="3343"/>
                    <a:pt x="2897" y="3300"/>
                  </a:cubicBezTo>
                  <a:cubicBezTo>
                    <a:pt x="2895" y="3240"/>
                    <a:pt x="2891" y="3120"/>
                    <a:pt x="2889" y="3061"/>
                  </a:cubicBezTo>
                  <a:cubicBezTo>
                    <a:pt x="2788" y="2874"/>
                    <a:pt x="2572" y="2792"/>
                    <a:pt x="2442" y="2628"/>
                  </a:cubicBezTo>
                  <a:cubicBezTo>
                    <a:pt x="2382" y="2541"/>
                    <a:pt x="2264" y="2553"/>
                    <a:pt x="2176" y="2509"/>
                  </a:cubicBezTo>
                  <a:cubicBezTo>
                    <a:pt x="2017" y="2359"/>
                    <a:pt x="2023" y="2596"/>
                    <a:pt x="1910" y="2562"/>
                  </a:cubicBezTo>
                  <a:cubicBezTo>
                    <a:pt x="1881" y="2528"/>
                    <a:pt x="1863" y="2489"/>
                    <a:pt x="1844" y="2450"/>
                  </a:cubicBezTo>
                  <a:cubicBezTo>
                    <a:pt x="1819" y="2264"/>
                    <a:pt x="1877" y="2083"/>
                    <a:pt x="1916" y="1904"/>
                  </a:cubicBezTo>
                  <a:cubicBezTo>
                    <a:pt x="1966" y="1764"/>
                    <a:pt x="2113" y="1671"/>
                    <a:pt x="2252" y="1643"/>
                  </a:cubicBezTo>
                  <a:cubicBezTo>
                    <a:pt x="2236" y="1613"/>
                    <a:pt x="2226" y="1581"/>
                    <a:pt x="2222" y="1548"/>
                  </a:cubicBezTo>
                  <a:cubicBezTo>
                    <a:pt x="2302" y="1562"/>
                    <a:pt x="2293" y="1494"/>
                    <a:pt x="2296" y="1436"/>
                  </a:cubicBezTo>
                  <a:cubicBezTo>
                    <a:pt x="2396" y="1407"/>
                    <a:pt x="2434" y="1527"/>
                    <a:pt x="2533" y="1515"/>
                  </a:cubicBezTo>
                  <a:cubicBezTo>
                    <a:pt x="2575" y="1600"/>
                    <a:pt x="2660" y="1658"/>
                    <a:pt x="2688" y="1749"/>
                  </a:cubicBezTo>
                  <a:cubicBezTo>
                    <a:pt x="2740" y="1765"/>
                    <a:pt x="2762" y="1743"/>
                    <a:pt x="2755" y="1685"/>
                  </a:cubicBezTo>
                  <a:cubicBezTo>
                    <a:pt x="2747" y="1633"/>
                    <a:pt x="2825" y="1627"/>
                    <a:pt x="2821" y="1576"/>
                  </a:cubicBezTo>
                  <a:cubicBezTo>
                    <a:pt x="2832" y="1526"/>
                    <a:pt x="2812" y="1499"/>
                    <a:pt x="2760" y="1496"/>
                  </a:cubicBezTo>
                  <a:cubicBezTo>
                    <a:pt x="2723" y="1411"/>
                    <a:pt x="2658" y="1330"/>
                    <a:pt x="2682" y="1231"/>
                  </a:cubicBezTo>
                  <a:cubicBezTo>
                    <a:pt x="2768" y="1240"/>
                    <a:pt x="2753" y="1147"/>
                    <a:pt x="2776" y="1091"/>
                  </a:cubicBezTo>
                  <a:cubicBezTo>
                    <a:pt x="2711" y="1053"/>
                    <a:pt x="2716" y="980"/>
                    <a:pt x="2708" y="914"/>
                  </a:cubicBezTo>
                  <a:cubicBezTo>
                    <a:pt x="2677" y="887"/>
                    <a:pt x="2652" y="850"/>
                    <a:pt x="2614" y="834"/>
                  </a:cubicBezTo>
                  <a:cubicBezTo>
                    <a:pt x="2612" y="860"/>
                    <a:pt x="2607" y="911"/>
                    <a:pt x="2605" y="936"/>
                  </a:cubicBezTo>
                  <a:cubicBezTo>
                    <a:pt x="2582" y="941"/>
                    <a:pt x="2537" y="950"/>
                    <a:pt x="2514" y="955"/>
                  </a:cubicBezTo>
                  <a:cubicBezTo>
                    <a:pt x="2417" y="1040"/>
                    <a:pt x="2275" y="1056"/>
                    <a:pt x="2196" y="1162"/>
                  </a:cubicBezTo>
                  <a:cubicBezTo>
                    <a:pt x="2183" y="1217"/>
                    <a:pt x="2166" y="1271"/>
                    <a:pt x="2144" y="1323"/>
                  </a:cubicBezTo>
                  <a:cubicBezTo>
                    <a:pt x="2094" y="1331"/>
                    <a:pt x="2032" y="1324"/>
                    <a:pt x="2037" y="1393"/>
                  </a:cubicBezTo>
                  <a:cubicBezTo>
                    <a:pt x="1941" y="1375"/>
                    <a:pt x="1903" y="1510"/>
                    <a:pt x="1807" y="1463"/>
                  </a:cubicBezTo>
                  <a:cubicBezTo>
                    <a:pt x="1768" y="1392"/>
                    <a:pt x="1677" y="1416"/>
                    <a:pt x="1631" y="1357"/>
                  </a:cubicBezTo>
                  <a:cubicBezTo>
                    <a:pt x="1584" y="1306"/>
                    <a:pt x="1489" y="1358"/>
                    <a:pt x="1453" y="1288"/>
                  </a:cubicBezTo>
                  <a:cubicBezTo>
                    <a:pt x="1448" y="1246"/>
                    <a:pt x="1442" y="1204"/>
                    <a:pt x="1437" y="1162"/>
                  </a:cubicBezTo>
                  <a:cubicBezTo>
                    <a:pt x="1348" y="1091"/>
                    <a:pt x="1308" y="980"/>
                    <a:pt x="1256" y="882"/>
                  </a:cubicBezTo>
                  <a:cubicBezTo>
                    <a:pt x="1197" y="802"/>
                    <a:pt x="1275" y="711"/>
                    <a:pt x="1329" y="652"/>
                  </a:cubicBezTo>
                  <a:cubicBezTo>
                    <a:pt x="1323" y="618"/>
                    <a:pt x="1285" y="568"/>
                    <a:pt x="1330" y="544"/>
                  </a:cubicBezTo>
                  <a:cubicBezTo>
                    <a:pt x="1385" y="488"/>
                    <a:pt x="1473" y="441"/>
                    <a:pt x="1444" y="346"/>
                  </a:cubicBezTo>
                  <a:cubicBezTo>
                    <a:pt x="1369" y="306"/>
                    <a:pt x="1296" y="262"/>
                    <a:pt x="1225" y="215"/>
                  </a:cubicBezTo>
                  <a:cubicBezTo>
                    <a:pt x="1161" y="230"/>
                    <a:pt x="1070" y="268"/>
                    <a:pt x="1029" y="194"/>
                  </a:cubicBezTo>
                  <a:cubicBezTo>
                    <a:pt x="1014" y="140"/>
                    <a:pt x="1039" y="66"/>
                    <a:pt x="980" y="33"/>
                  </a:cubicBezTo>
                  <a:cubicBezTo>
                    <a:pt x="925" y="25"/>
                    <a:pt x="870" y="17"/>
                    <a:pt x="817" y="0"/>
                  </a:cubicBezTo>
                  <a:cubicBezTo>
                    <a:pt x="749" y="60"/>
                    <a:pt x="697" y="170"/>
                    <a:pt x="571" y="102"/>
                  </a:cubicBezTo>
                  <a:cubicBezTo>
                    <a:pt x="558" y="145"/>
                    <a:pt x="525" y="183"/>
                    <a:pt x="531" y="230"/>
                  </a:cubicBezTo>
                  <a:cubicBezTo>
                    <a:pt x="576" y="246"/>
                    <a:pt x="621" y="263"/>
                    <a:pt x="666" y="278"/>
                  </a:cubicBezTo>
                  <a:cubicBezTo>
                    <a:pt x="673" y="326"/>
                    <a:pt x="676" y="381"/>
                    <a:pt x="627" y="407"/>
                  </a:cubicBezTo>
                  <a:cubicBezTo>
                    <a:pt x="583" y="412"/>
                    <a:pt x="538" y="415"/>
                    <a:pt x="493" y="416"/>
                  </a:cubicBezTo>
                  <a:cubicBezTo>
                    <a:pt x="494" y="432"/>
                    <a:pt x="494" y="464"/>
                    <a:pt x="494" y="479"/>
                  </a:cubicBezTo>
                  <a:cubicBezTo>
                    <a:pt x="541" y="488"/>
                    <a:pt x="601" y="474"/>
                    <a:pt x="624" y="527"/>
                  </a:cubicBezTo>
                  <a:cubicBezTo>
                    <a:pt x="647" y="603"/>
                    <a:pt x="669" y="679"/>
                    <a:pt x="679" y="758"/>
                  </a:cubicBezTo>
                  <a:cubicBezTo>
                    <a:pt x="712" y="794"/>
                    <a:pt x="747" y="829"/>
                    <a:pt x="783" y="864"/>
                  </a:cubicBezTo>
                  <a:cubicBezTo>
                    <a:pt x="850" y="884"/>
                    <a:pt x="985" y="925"/>
                    <a:pt x="1052" y="946"/>
                  </a:cubicBezTo>
                  <a:cubicBezTo>
                    <a:pt x="1045" y="1057"/>
                    <a:pt x="1114" y="1152"/>
                    <a:pt x="1127" y="1259"/>
                  </a:cubicBezTo>
                  <a:cubicBezTo>
                    <a:pt x="1144" y="1331"/>
                    <a:pt x="1020" y="1305"/>
                    <a:pt x="1025" y="1368"/>
                  </a:cubicBezTo>
                  <a:cubicBezTo>
                    <a:pt x="1024" y="1458"/>
                    <a:pt x="922" y="1553"/>
                    <a:pt x="818" y="1465"/>
                  </a:cubicBezTo>
                  <a:cubicBezTo>
                    <a:pt x="762" y="1400"/>
                    <a:pt x="670" y="1355"/>
                    <a:pt x="731" y="1233"/>
                  </a:cubicBezTo>
                  <a:cubicBezTo>
                    <a:pt x="709" y="1209"/>
                    <a:pt x="686" y="1185"/>
                    <a:pt x="663" y="1162"/>
                  </a:cubicBezTo>
                  <a:cubicBezTo>
                    <a:pt x="617" y="1189"/>
                    <a:pt x="571" y="1184"/>
                    <a:pt x="526" y="1156"/>
                  </a:cubicBezTo>
                  <a:cubicBezTo>
                    <a:pt x="520" y="1208"/>
                    <a:pt x="556" y="1239"/>
                    <a:pt x="591" y="1268"/>
                  </a:cubicBezTo>
                  <a:cubicBezTo>
                    <a:pt x="616" y="1305"/>
                    <a:pt x="545" y="1350"/>
                    <a:pt x="590" y="1375"/>
                  </a:cubicBezTo>
                  <a:cubicBezTo>
                    <a:pt x="664" y="1411"/>
                    <a:pt x="607" y="1485"/>
                    <a:pt x="597" y="1541"/>
                  </a:cubicBezTo>
                  <a:cubicBezTo>
                    <a:pt x="570" y="1678"/>
                    <a:pt x="289" y="1592"/>
                    <a:pt x="420" y="1823"/>
                  </a:cubicBezTo>
                  <a:cubicBezTo>
                    <a:pt x="314" y="1831"/>
                    <a:pt x="215" y="1818"/>
                    <a:pt x="111" y="1828"/>
                  </a:cubicBezTo>
                  <a:cubicBezTo>
                    <a:pt x="79" y="1923"/>
                    <a:pt x="48" y="2018"/>
                    <a:pt x="0" y="2106"/>
                  </a:cubicBezTo>
                  <a:cubicBezTo>
                    <a:pt x="16" y="2146"/>
                    <a:pt x="38" y="2184"/>
                    <a:pt x="56" y="2222"/>
                  </a:cubicBezTo>
                  <a:cubicBezTo>
                    <a:pt x="54" y="2360"/>
                    <a:pt x="96" y="2483"/>
                    <a:pt x="181" y="2592"/>
                  </a:cubicBezTo>
                  <a:cubicBezTo>
                    <a:pt x="272" y="2622"/>
                    <a:pt x="329" y="2710"/>
                    <a:pt x="419" y="2746"/>
                  </a:cubicBezTo>
                  <a:cubicBezTo>
                    <a:pt x="420" y="2770"/>
                    <a:pt x="421" y="2819"/>
                    <a:pt x="421" y="2843"/>
                  </a:cubicBezTo>
                  <a:cubicBezTo>
                    <a:pt x="405" y="2845"/>
                    <a:pt x="371" y="2849"/>
                    <a:pt x="355" y="2851"/>
                  </a:cubicBezTo>
                  <a:cubicBezTo>
                    <a:pt x="377" y="2892"/>
                    <a:pt x="396" y="2935"/>
                    <a:pt x="375" y="2980"/>
                  </a:cubicBezTo>
                  <a:cubicBezTo>
                    <a:pt x="363" y="3040"/>
                    <a:pt x="391" y="3099"/>
                    <a:pt x="394" y="3158"/>
                  </a:cubicBezTo>
                  <a:cubicBezTo>
                    <a:pt x="446" y="3212"/>
                    <a:pt x="521" y="3228"/>
                    <a:pt x="590" y="3245"/>
                  </a:cubicBezTo>
                  <a:cubicBezTo>
                    <a:pt x="653" y="3274"/>
                    <a:pt x="626" y="3350"/>
                    <a:pt x="640" y="3404"/>
                  </a:cubicBezTo>
                  <a:cubicBezTo>
                    <a:pt x="711" y="3418"/>
                    <a:pt x="771" y="3478"/>
                    <a:pt x="783" y="3550"/>
                  </a:cubicBezTo>
                  <a:cubicBezTo>
                    <a:pt x="873" y="3572"/>
                    <a:pt x="973" y="3558"/>
                    <a:pt x="1057" y="3524"/>
                  </a:cubicBezTo>
                  <a:cubicBezTo>
                    <a:pt x="1275" y="3577"/>
                    <a:pt x="1530" y="3444"/>
                    <a:pt x="1724" y="3594"/>
                  </a:cubicBezTo>
                  <a:cubicBezTo>
                    <a:pt x="1712" y="3783"/>
                    <a:pt x="1638" y="3959"/>
                    <a:pt x="1616" y="4146"/>
                  </a:cubicBezTo>
                  <a:cubicBezTo>
                    <a:pt x="1562" y="4144"/>
                    <a:pt x="1540" y="4169"/>
                    <a:pt x="1550" y="4221"/>
                  </a:cubicBezTo>
                  <a:cubicBezTo>
                    <a:pt x="1603" y="4190"/>
                    <a:pt x="1663" y="4182"/>
                    <a:pt x="1725" y="4188"/>
                  </a:cubicBezTo>
                  <a:cubicBezTo>
                    <a:pt x="1726" y="4214"/>
                    <a:pt x="1730" y="4267"/>
                    <a:pt x="1731" y="4293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2" name="Freeform 130">
              <a:extLst>
                <a:ext uri="{FF2B5EF4-FFF2-40B4-BE49-F238E27FC236}">
                  <a16:creationId xmlns:a16="http://schemas.microsoft.com/office/drawing/2014/main" xmlns="" id="{43145E9D-F9E4-4DA1-90F2-CBAD329260A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63717" y="2924712"/>
              <a:ext cx="1314450" cy="1350963"/>
            </a:xfrm>
            <a:custGeom>
              <a:avLst/>
              <a:gdLst/>
              <a:ahLst/>
              <a:cxnLst>
                <a:cxn ang="0">
                  <a:pos x="1213" y="4726"/>
                </a:cxn>
                <a:cxn ang="0">
                  <a:pos x="1614" y="4454"/>
                </a:cxn>
                <a:cxn ang="0">
                  <a:pos x="2088" y="4330"/>
                </a:cxn>
                <a:cxn ang="0">
                  <a:pos x="2520" y="4231"/>
                </a:cxn>
                <a:cxn ang="0">
                  <a:pos x="2778" y="4504"/>
                </a:cxn>
                <a:cxn ang="0">
                  <a:pos x="3148" y="4634"/>
                </a:cxn>
                <a:cxn ang="0">
                  <a:pos x="3712" y="4472"/>
                </a:cxn>
                <a:cxn ang="0">
                  <a:pos x="3826" y="4161"/>
                </a:cxn>
                <a:cxn ang="0">
                  <a:pos x="3748" y="3537"/>
                </a:cxn>
                <a:cxn ang="0">
                  <a:pos x="3678" y="3239"/>
                </a:cxn>
                <a:cxn ang="0">
                  <a:pos x="3910" y="2624"/>
                </a:cxn>
                <a:cxn ang="0">
                  <a:pos x="4282" y="2469"/>
                </a:cxn>
                <a:cxn ang="0">
                  <a:pos x="4486" y="2637"/>
                </a:cxn>
                <a:cxn ang="0">
                  <a:pos x="4241" y="2209"/>
                </a:cxn>
                <a:cxn ang="0">
                  <a:pos x="3861" y="2217"/>
                </a:cxn>
                <a:cxn ang="0">
                  <a:pos x="3605" y="2058"/>
                </a:cxn>
                <a:cxn ang="0">
                  <a:pos x="3504" y="1876"/>
                </a:cxn>
                <a:cxn ang="0">
                  <a:pos x="3223" y="1309"/>
                </a:cxn>
                <a:cxn ang="0">
                  <a:pos x="2941" y="848"/>
                </a:cxn>
                <a:cxn ang="0">
                  <a:pos x="2941" y="430"/>
                </a:cxn>
                <a:cxn ang="0">
                  <a:pos x="2725" y="43"/>
                </a:cxn>
                <a:cxn ang="0">
                  <a:pos x="2447" y="208"/>
                </a:cxn>
                <a:cxn ang="0">
                  <a:pos x="2341" y="314"/>
                </a:cxn>
                <a:cxn ang="0">
                  <a:pos x="2237" y="491"/>
                </a:cxn>
                <a:cxn ang="0">
                  <a:pos x="2130" y="634"/>
                </a:cxn>
                <a:cxn ang="0">
                  <a:pos x="1771" y="766"/>
                </a:cxn>
                <a:cxn ang="0">
                  <a:pos x="1489" y="979"/>
                </a:cxn>
                <a:cxn ang="0">
                  <a:pos x="1320" y="1375"/>
                </a:cxn>
                <a:cxn ang="0">
                  <a:pos x="1218" y="1585"/>
                </a:cxn>
                <a:cxn ang="0">
                  <a:pos x="1180" y="1870"/>
                </a:cxn>
                <a:cxn ang="0">
                  <a:pos x="783" y="2161"/>
                </a:cxn>
                <a:cxn ang="0">
                  <a:pos x="648" y="2288"/>
                </a:cxn>
                <a:cxn ang="0">
                  <a:pos x="426" y="2597"/>
                </a:cxn>
                <a:cxn ang="0">
                  <a:pos x="100" y="2972"/>
                </a:cxn>
                <a:cxn ang="0">
                  <a:pos x="94" y="3414"/>
                </a:cxn>
                <a:cxn ang="0">
                  <a:pos x="296" y="3529"/>
                </a:cxn>
                <a:cxn ang="0">
                  <a:pos x="658" y="3521"/>
                </a:cxn>
                <a:cxn ang="0">
                  <a:pos x="688" y="3640"/>
                </a:cxn>
                <a:cxn ang="0">
                  <a:pos x="867" y="4158"/>
                </a:cxn>
              </a:cxnLst>
              <a:rect l="0" t="0" r="r" b="b"/>
              <a:pathLst>
                <a:path w="4588" h="4726">
                  <a:moveTo>
                    <a:pt x="1049" y="4577"/>
                  </a:moveTo>
                  <a:cubicBezTo>
                    <a:pt x="1099" y="4636"/>
                    <a:pt x="1129" y="4710"/>
                    <a:pt x="1213" y="4726"/>
                  </a:cubicBezTo>
                  <a:cubicBezTo>
                    <a:pt x="1311" y="4661"/>
                    <a:pt x="1421" y="4609"/>
                    <a:pt x="1507" y="4527"/>
                  </a:cubicBezTo>
                  <a:cubicBezTo>
                    <a:pt x="1555" y="4516"/>
                    <a:pt x="1612" y="4518"/>
                    <a:pt x="1614" y="4454"/>
                  </a:cubicBezTo>
                  <a:cubicBezTo>
                    <a:pt x="1681" y="4397"/>
                    <a:pt x="1787" y="4436"/>
                    <a:pt x="1841" y="4366"/>
                  </a:cubicBezTo>
                  <a:cubicBezTo>
                    <a:pt x="1894" y="4280"/>
                    <a:pt x="2034" y="4419"/>
                    <a:pt x="2088" y="4330"/>
                  </a:cubicBezTo>
                  <a:cubicBezTo>
                    <a:pt x="2170" y="4247"/>
                    <a:pt x="2255" y="4386"/>
                    <a:pt x="2344" y="4375"/>
                  </a:cubicBezTo>
                  <a:cubicBezTo>
                    <a:pt x="2452" y="4406"/>
                    <a:pt x="2434" y="4253"/>
                    <a:pt x="2520" y="4231"/>
                  </a:cubicBezTo>
                  <a:cubicBezTo>
                    <a:pt x="2561" y="4208"/>
                    <a:pt x="2607" y="4189"/>
                    <a:pt x="2656" y="4201"/>
                  </a:cubicBezTo>
                  <a:cubicBezTo>
                    <a:pt x="2690" y="4305"/>
                    <a:pt x="2724" y="4409"/>
                    <a:pt x="2778" y="4504"/>
                  </a:cubicBezTo>
                  <a:cubicBezTo>
                    <a:pt x="2843" y="4530"/>
                    <a:pt x="2908" y="4580"/>
                    <a:pt x="2916" y="4654"/>
                  </a:cubicBezTo>
                  <a:cubicBezTo>
                    <a:pt x="2999" y="4684"/>
                    <a:pt x="3068" y="4602"/>
                    <a:pt x="3148" y="4634"/>
                  </a:cubicBezTo>
                  <a:cubicBezTo>
                    <a:pt x="3240" y="4652"/>
                    <a:pt x="3336" y="4630"/>
                    <a:pt x="3429" y="4613"/>
                  </a:cubicBezTo>
                  <a:cubicBezTo>
                    <a:pt x="3499" y="4526"/>
                    <a:pt x="3617" y="4519"/>
                    <a:pt x="3712" y="4472"/>
                  </a:cubicBezTo>
                  <a:cubicBezTo>
                    <a:pt x="3719" y="4454"/>
                    <a:pt x="3734" y="4418"/>
                    <a:pt x="3742" y="4400"/>
                  </a:cubicBezTo>
                  <a:cubicBezTo>
                    <a:pt x="3646" y="4263"/>
                    <a:pt x="3812" y="4249"/>
                    <a:pt x="3826" y="4161"/>
                  </a:cubicBezTo>
                  <a:cubicBezTo>
                    <a:pt x="3840" y="4109"/>
                    <a:pt x="3796" y="4078"/>
                    <a:pt x="3763" y="4048"/>
                  </a:cubicBezTo>
                  <a:cubicBezTo>
                    <a:pt x="3759" y="3920"/>
                    <a:pt x="3752" y="3665"/>
                    <a:pt x="3748" y="3537"/>
                  </a:cubicBezTo>
                  <a:cubicBezTo>
                    <a:pt x="3681" y="3474"/>
                    <a:pt x="3593" y="3391"/>
                    <a:pt x="3621" y="3289"/>
                  </a:cubicBezTo>
                  <a:cubicBezTo>
                    <a:pt x="3635" y="3276"/>
                    <a:pt x="3664" y="3251"/>
                    <a:pt x="3678" y="3239"/>
                  </a:cubicBezTo>
                  <a:cubicBezTo>
                    <a:pt x="3658" y="3174"/>
                    <a:pt x="3562" y="3119"/>
                    <a:pt x="3589" y="3044"/>
                  </a:cubicBezTo>
                  <a:cubicBezTo>
                    <a:pt x="3701" y="2908"/>
                    <a:pt x="3809" y="2768"/>
                    <a:pt x="3910" y="2624"/>
                  </a:cubicBezTo>
                  <a:cubicBezTo>
                    <a:pt x="3944" y="2611"/>
                    <a:pt x="3967" y="2586"/>
                    <a:pt x="3978" y="2550"/>
                  </a:cubicBezTo>
                  <a:cubicBezTo>
                    <a:pt x="4081" y="2531"/>
                    <a:pt x="4175" y="2467"/>
                    <a:pt x="4282" y="2469"/>
                  </a:cubicBezTo>
                  <a:cubicBezTo>
                    <a:pt x="4310" y="2522"/>
                    <a:pt x="4366" y="2628"/>
                    <a:pt x="4393" y="2681"/>
                  </a:cubicBezTo>
                  <a:cubicBezTo>
                    <a:pt x="4436" y="2690"/>
                    <a:pt x="4467" y="2675"/>
                    <a:pt x="4486" y="2637"/>
                  </a:cubicBezTo>
                  <a:cubicBezTo>
                    <a:pt x="4529" y="2493"/>
                    <a:pt x="4588" y="2349"/>
                    <a:pt x="4564" y="2193"/>
                  </a:cubicBezTo>
                  <a:cubicBezTo>
                    <a:pt x="4461" y="2153"/>
                    <a:pt x="4316" y="2105"/>
                    <a:pt x="4241" y="2209"/>
                  </a:cubicBezTo>
                  <a:cubicBezTo>
                    <a:pt x="4185" y="2205"/>
                    <a:pt x="4128" y="2201"/>
                    <a:pt x="4073" y="2214"/>
                  </a:cubicBezTo>
                  <a:cubicBezTo>
                    <a:pt x="4005" y="2183"/>
                    <a:pt x="3928" y="2180"/>
                    <a:pt x="3861" y="2217"/>
                  </a:cubicBezTo>
                  <a:cubicBezTo>
                    <a:pt x="3807" y="2195"/>
                    <a:pt x="3749" y="2187"/>
                    <a:pt x="3691" y="2180"/>
                  </a:cubicBezTo>
                  <a:cubicBezTo>
                    <a:pt x="3654" y="2144"/>
                    <a:pt x="3648" y="2088"/>
                    <a:pt x="3605" y="2058"/>
                  </a:cubicBezTo>
                  <a:cubicBezTo>
                    <a:pt x="3572" y="2044"/>
                    <a:pt x="3542" y="2027"/>
                    <a:pt x="3514" y="2006"/>
                  </a:cubicBezTo>
                  <a:cubicBezTo>
                    <a:pt x="3510" y="1963"/>
                    <a:pt x="3507" y="1919"/>
                    <a:pt x="3504" y="1876"/>
                  </a:cubicBezTo>
                  <a:cubicBezTo>
                    <a:pt x="3395" y="1880"/>
                    <a:pt x="3325" y="1790"/>
                    <a:pt x="3231" y="1755"/>
                  </a:cubicBezTo>
                  <a:cubicBezTo>
                    <a:pt x="3221" y="1607"/>
                    <a:pt x="3233" y="1457"/>
                    <a:pt x="3223" y="1309"/>
                  </a:cubicBezTo>
                  <a:cubicBezTo>
                    <a:pt x="3173" y="1271"/>
                    <a:pt x="3073" y="1196"/>
                    <a:pt x="3023" y="1158"/>
                  </a:cubicBezTo>
                  <a:cubicBezTo>
                    <a:pt x="2985" y="1057"/>
                    <a:pt x="2912" y="968"/>
                    <a:pt x="2941" y="848"/>
                  </a:cubicBezTo>
                  <a:cubicBezTo>
                    <a:pt x="2917" y="755"/>
                    <a:pt x="2817" y="691"/>
                    <a:pt x="2885" y="574"/>
                  </a:cubicBezTo>
                  <a:cubicBezTo>
                    <a:pt x="2903" y="527"/>
                    <a:pt x="2949" y="485"/>
                    <a:pt x="2941" y="430"/>
                  </a:cubicBezTo>
                  <a:cubicBezTo>
                    <a:pt x="2896" y="415"/>
                    <a:pt x="2852" y="398"/>
                    <a:pt x="2807" y="381"/>
                  </a:cubicBezTo>
                  <a:cubicBezTo>
                    <a:pt x="2772" y="271"/>
                    <a:pt x="2745" y="158"/>
                    <a:pt x="2725" y="43"/>
                  </a:cubicBezTo>
                  <a:cubicBezTo>
                    <a:pt x="2669" y="33"/>
                    <a:pt x="2616" y="9"/>
                    <a:pt x="2560" y="0"/>
                  </a:cubicBezTo>
                  <a:cubicBezTo>
                    <a:pt x="2531" y="52"/>
                    <a:pt x="2475" y="156"/>
                    <a:pt x="2447" y="208"/>
                  </a:cubicBezTo>
                  <a:cubicBezTo>
                    <a:pt x="2423" y="210"/>
                    <a:pt x="2373" y="214"/>
                    <a:pt x="2348" y="216"/>
                  </a:cubicBezTo>
                  <a:cubicBezTo>
                    <a:pt x="2346" y="240"/>
                    <a:pt x="2342" y="289"/>
                    <a:pt x="2341" y="314"/>
                  </a:cubicBezTo>
                  <a:cubicBezTo>
                    <a:pt x="2315" y="316"/>
                    <a:pt x="2264" y="320"/>
                    <a:pt x="2239" y="321"/>
                  </a:cubicBezTo>
                  <a:cubicBezTo>
                    <a:pt x="2237" y="378"/>
                    <a:pt x="2239" y="435"/>
                    <a:pt x="2237" y="491"/>
                  </a:cubicBezTo>
                  <a:cubicBezTo>
                    <a:pt x="2211" y="492"/>
                    <a:pt x="2161" y="496"/>
                    <a:pt x="2135" y="497"/>
                  </a:cubicBezTo>
                  <a:cubicBezTo>
                    <a:pt x="2133" y="543"/>
                    <a:pt x="2132" y="589"/>
                    <a:pt x="2130" y="634"/>
                  </a:cubicBezTo>
                  <a:cubicBezTo>
                    <a:pt x="2025" y="643"/>
                    <a:pt x="1926" y="628"/>
                    <a:pt x="1823" y="640"/>
                  </a:cubicBezTo>
                  <a:cubicBezTo>
                    <a:pt x="1807" y="683"/>
                    <a:pt x="1789" y="725"/>
                    <a:pt x="1771" y="766"/>
                  </a:cubicBezTo>
                  <a:cubicBezTo>
                    <a:pt x="1714" y="791"/>
                    <a:pt x="1662" y="823"/>
                    <a:pt x="1604" y="844"/>
                  </a:cubicBezTo>
                  <a:cubicBezTo>
                    <a:pt x="1527" y="812"/>
                    <a:pt x="1380" y="744"/>
                    <a:pt x="1489" y="979"/>
                  </a:cubicBezTo>
                  <a:cubicBezTo>
                    <a:pt x="1443" y="1009"/>
                    <a:pt x="1426" y="1046"/>
                    <a:pt x="1458" y="1094"/>
                  </a:cubicBezTo>
                  <a:cubicBezTo>
                    <a:pt x="1421" y="1191"/>
                    <a:pt x="1365" y="1282"/>
                    <a:pt x="1320" y="1375"/>
                  </a:cubicBezTo>
                  <a:cubicBezTo>
                    <a:pt x="1303" y="1367"/>
                    <a:pt x="1269" y="1350"/>
                    <a:pt x="1253" y="1341"/>
                  </a:cubicBezTo>
                  <a:cubicBezTo>
                    <a:pt x="1270" y="1430"/>
                    <a:pt x="1258" y="1511"/>
                    <a:pt x="1218" y="1585"/>
                  </a:cubicBezTo>
                  <a:cubicBezTo>
                    <a:pt x="1244" y="1587"/>
                    <a:pt x="1296" y="1589"/>
                    <a:pt x="1323" y="1591"/>
                  </a:cubicBezTo>
                  <a:cubicBezTo>
                    <a:pt x="1316" y="1701"/>
                    <a:pt x="1183" y="1758"/>
                    <a:pt x="1180" y="1870"/>
                  </a:cubicBezTo>
                  <a:cubicBezTo>
                    <a:pt x="1169" y="1977"/>
                    <a:pt x="1076" y="2051"/>
                    <a:pt x="1033" y="2145"/>
                  </a:cubicBezTo>
                  <a:cubicBezTo>
                    <a:pt x="962" y="2173"/>
                    <a:pt x="837" y="2241"/>
                    <a:pt x="783" y="2161"/>
                  </a:cubicBezTo>
                  <a:cubicBezTo>
                    <a:pt x="751" y="2100"/>
                    <a:pt x="655" y="2100"/>
                    <a:pt x="621" y="2159"/>
                  </a:cubicBezTo>
                  <a:cubicBezTo>
                    <a:pt x="606" y="2206"/>
                    <a:pt x="659" y="2241"/>
                    <a:pt x="648" y="2288"/>
                  </a:cubicBezTo>
                  <a:cubicBezTo>
                    <a:pt x="619" y="2309"/>
                    <a:pt x="588" y="2326"/>
                    <a:pt x="555" y="2338"/>
                  </a:cubicBezTo>
                  <a:cubicBezTo>
                    <a:pt x="544" y="2439"/>
                    <a:pt x="479" y="2516"/>
                    <a:pt x="426" y="2597"/>
                  </a:cubicBezTo>
                  <a:cubicBezTo>
                    <a:pt x="364" y="2626"/>
                    <a:pt x="310" y="2675"/>
                    <a:pt x="286" y="2740"/>
                  </a:cubicBezTo>
                  <a:cubicBezTo>
                    <a:pt x="182" y="2768"/>
                    <a:pt x="168" y="2902"/>
                    <a:pt x="100" y="2972"/>
                  </a:cubicBezTo>
                  <a:cubicBezTo>
                    <a:pt x="111" y="3028"/>
                    <a:pt x="150" y="3106"/>
                    <a:pt x="96" y="3149"/>
                  </a:cubicBezTo>
                  <a:cubicBezTo>
                    <a:pt x="0" y="3212"/>
                    <a:pt x="82" y="3330"/>
                    <a:pt x="94" y="3414"/>
                  </a:cubicBezTo>
                  <a:cubicBezTo>
                    <a:pt x="159" y="3434"/>
                    <a:pt x="268" y="3433"/>
                    <a:pt x="270" y="3522"/>
                  </a:cubicBezTo>
                  <a:lnTo>
                    <a:pt x="296" y="3529"/>
                  </a:lnTo>
                  <a:cubicBezTo>
                    <a:pt x="297" y="3502"/>
                    <a:pt x="300" y="3449"/>
                    <a:pt x="301" y="3422"/>
                  </a:cubicBezTo>
                  <a:cubicBezTo>
                    <a:pt x="416" y="3427"/>
                    <a:pt x="595" y="3380"/>
                    <a:pt x="658" y="3521"/>
                  </a:cubicBezTo>
                  <a:cubicBezTo>
                    <a:pt x="726" y="3534"/>
                    <a:pt x="759" y="3569"/>
                    <a:pt x="756" y="3628"/>
                  </a:cubicBezTo>
                  <a:cubicBezTo>
                    <a:pt x="739" y="3631"/>
                    <a:pt x="705" y="3637"/>
                    <a:pt x="688" y="3640"/>
                  </a:cubicBezTo>
                  <a:cubicBezTo>
                    <a:pt x="592" y="3777"/>
                    <a:pt x="704" y="3823"/>
                    <a:pt x="784" y="3854"/>
                  </a:cubicBezTo>
                  <a:cubicBezTo>
                    <a:pt x="802" y="3957"/>
                    <a:pt x="818" y="4064"/>
                    <a:pt x="867" y="4158"/>
                  </a:cubicBezTo>
                  <a:cubicBezTo>
                    <a:pt x="1021" y="4237"/>
                    <a:pt x="984" y="4443"/>
                    <a:pt x="1049" y="4577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113" name="Freeform 135">
              <a:extLst>
                <a:ext uri="{FF2B5EF4-FFF2-40B4-BE49-F238E27FC236}">
                  <a16:creationId xmlns:a16="http://schemas.microsoft.com/office/drawing/2014/main" xmlns="" id="{4393A75A-3E80-49F1-AE9E-894F6213E7A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54366" y="3661310"/>
              <a:ext cx="1109662" cy="979489"/>
            </a:xfrm>
            <a:custGeom>
              <a:avLst/>
              <a:gdLst>
                <a:gd name="T0" fmla="*/ 453069 w 3882"/>
                <a:gd name="T1" fmla="*/ 979488 h 3422"/>
                <a:gd name="T2" fmla="*/ 466504 w 3882"/>
                <a:gd name="T3" fmla="*/ 810611 h 3422"/>
                <a:gd name="T4" fmla="*/ 474794 w 3882"/>
                <a:gd name="T5" fmla="*/ 667781 h 3422"/>
                <a:gd name="T6" fmla="*/ 552830 w 3882"/>
                <a:gd name="T7" fmla="*/ 585632 h 3422"/>
                <a:gd name="T8" fmla="*/ 591706 w 3882"/>
                <a:gd name="T9" fmla="*/ 603665 h 3422"/>
                <a:gd name="T10" fmla="*/ 594278 w 3882"/>
                <a:gd name="T11" fmla="*/ 506345 h 3422"/>
                <a:gd name="T12" fmla="*/ 603711 w 3882"/>
                <a:gd name="T13" fmla="*/ 454824 h 3422"/>
                <a:gd name="T14" fmla="*/ 744920 w 3882"/>
                <a:gd name="T15" fmla="*/ 433642 h 3422"/>
                <a:gd name="T16" fmla="*/ 804091 w 3882"/>
                <a:gd name="T17" fmla="*/ 431925 h 3422"/>
                <a:gd name="T18" fmla="*/ 896705 w 3882"/>
                <a:gd name="T19" fmla="*/ 353784 h 3422"/>
                <a:gd name="T20" fmla="*/ 1045632 w 3882"/>
                <a:gd name="T21" fmla="*/ 340903 h 3422"/>
                <a:gd name="T22" fmla="*/ 1079934 w 3882"/>
                <a:gd name="T23" fmla="*/ 291099 h 3422"/>
                <a:gd name="T24" fmla="*/ 1039343 w 3882"/>
                <a:gd name="T25" fmla="*/ 230131 h 3422"/>
                <a:gd name="T26" fmla="*/ 1029339 w 3882"/>
                <a:gd name="T27" fmla="*/ 149413 h 3422"/>
                <a:gd name="T28" fmla="*/ 1019048 w 3882"/>
                <a:gd name="T29" fmla="*/ 48660 h 3422"/>
                <a:gd name="T30" fmla="*/ 1037914 w 3882"/>
                <a:gd name="T31" fmla="*/ 0 h 3422"/>
                <a:gd name="T32" fmla="*/ 955590 w 3882"/>
                <a:gd name="T33" fmla="*/ 39500 h 3422"/>
                <a:gd name="T34" fmla="*/ 900993 w 3882"/>
                <a:gd name="T35" fmla="*/ 93312 h 3422"/>
                <a:gd name="T36" fmla="*/ 793514 w 3882"/>
                <a:gd name="T37" fmla="*/ 72703 h 3422"/>
                <a:gd name="T38" fmla="*/ 701757 w 3882"/>
                <a:gd name="T39" fmla="*/ 93884 h 3422"/>
                <a:gd name="T40" fmla="*/ 602282 w 3882"/>
                <a:gd name="T41" fmla="*/ 129377 h 3422"/>
                <a:gd name="T42" fmla="*/ 490515 w 3882"/>
                <a:gd name="T43" fmla="*/ 103616 h 3422"/>
                <a:gd name="T44" fmla="*/ 359597 w 3882"/>
                <a:gd name="T45" fmla="*/ 168019 h 3422"/>
                <a:gd name="T46" fmla="*/ 251546 w 3882"/>
                <a:gd name="T47" fmla="*/ 192921 h 3422"/>
                <a:gd name="T48" fmla="*/ 270984 w 3882"/>
                <a:gd name="T49" fmla="*/ 223834 h 3422"/>
                <a:gd name="T50" fmla="*/ 252976 w 3882"/>
                <a:gd name="T51" fmla="*/ 351207 h 3422"/>
                <a:gd name="T52" fmla="*/ 249545 w 3882"/>
                <a:gd name="T53" fmla="*/ 473429 h 3422"/>
                <a:gd name="T54" fmla="*/ 167507 w 3882"/>
                <a:gd name="T55" fmla="*/ 406737 h 3422"/>
                <a:gd name="T56" fmla="*/ 117769 w 3882"/>
                <a:gd name="T57" fmla="*/ 432211 h 3422"/>
                <a:gd name="T58" fmla="*/ 12577 w 3882"/>
                <a:gd name="T59" fmla="*/ 537831 h 3422"/>
                <a:gd name="T60" fmla="*/ 2858 w 3882"/>
                <a:gd name="T61" fmla="*/ 608244 h 3422"/>
                <a:gd name="T62" fmla="*/ 46879 w 3882"/>
                <a:gd name="T63" fmla="*/ 639730 h 3422"/>
                <a:gd name="T64" fmla="*/ 299569 w 3882"/>
                <a:gd name="T65" fmla="*/ 810325 h 3422"/>
                <a:gd name="T66" fmla="*/ 330440 w 3882"/>
                <a:gd name="T67" fmla="*/ 890470 h 3422"/>
                <a:gd name="T68" fmla="*/ 424770 w 3882"/>
                <a:gd name="T69" fmla="*/ 978343 h 34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82"/>
                <a:gd name="T106" fmla="*/ 0 h 3422"/>
                <a:gd name="T107" fmla="*/ 3882 w 3882"/>
                <a:gd name="T108" fmla="*/ 3422 h 34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82" h="3422">
                  <a:moveTo>
                    <a:pt x="1486" y="3418"/>
                  </a:moveTo>
                  <a:cubicBezTo>
                    <a:pt x="1511" y="3419"/>
                    <a:pt x="1560" y="3421"/>
                    <a:pt x="1585" y="3422"/>
                  </a:cubicBezTo>
                  <a:cubicBezTo>
                    <a:pt x="1630" y="3344"/>
                    <a:pt x="1483" y="3109"/>
                    <a:pt x="1653" y="3098"/>
                  </a:cubicBezTo>
                  <a:cubicBezTo>
                    <a:pt x="1684" y="3004"/>
                    <a:pt x="1585" y="2922"/>
                    <a:pt x="1632" y="2832"/>
                  </a:cubicBezTo>
                  <a:cubicBezTo>
                    <a:pt x="1672" y="2762"/>
                    <a:pt x="1697" y="2685"/>
                    <a:pt x="1723" y="2609"/>
                  </a:cubicBezTo>
                  <a:cubicBezTo>
                    <a:pt x="1713" y="2516"/>
                    <a:pt x="1684" y="2425"/>
                    <a:pt x="1661" y="2333"/>
                  </a:cubicBezTo>
                  <a:cubicBezTo>
                    <a:pt x="1821" y="2348"/>
                    <a:pt x="1655" y="2111"/>
                    <a:pt x="1768" y="2051"/>
                  </a:cubicBezTo>
                  <a:lnTo>
                    <a:pt x="1934" y="2046"/>
                  </a:lnTo>
                  <a:cubicBezTo>
                    <a:pt x="1936" y="2073"/>
                    <a:pt x="1939" y="2127"/>
                    <a:pt x="1941" y="2154"/>
                  </a:cubicBezTo>
                  <a:cubicBezTo>
                    <a:pt x="1987" y="2152"/>
                    <a:pt x="2028" y="2126"/>
                    <a:pt x="2070" y="2109"/>
                  </a:cubicBezTo>
                  <a:cubicBezTo>
                    <a:pt x="2075" y="2052"/>
                    <a:pt x="2091" y="2000"/>
                    <a:pt x="2142" y="1968"/>
                  </a:cubicBezTo>
                  <a:cubicBezTo>
                    <a:pt x="2121" y="1901"/>
                    <a:pt x="2062" y="1845"/>
                    <a:pt x="2079" y="1769"/>
                  </a:cubicBezTo>
                  <a:cubicBezTo>
                    <a:pt x="2097" y="1766"/>
                    <a:pt x="2132" y="1761"/>
                    <a:pt x="2150" y="1759"/>
                  </a:cubicBezTo>
                  <a:cubicBezTo>
                    <a:pt x="2141" y="1701"/>
                    <a:pt x="2104" y="1650"/>
                    <a:pt x="2112" y="1589"/>
                  </a:cubicBezTo>
                  <a:cubicBezTo>
                    <a:pt x="2150" y="1526"/>
                    <a:pt x="2390" y="1666"/>
                    <a:pt x="2367" y="1520"/>
                  </a:cubicBezTo>
                  <a:cubicBezTo>
                    <a:pt x="2427" y="1519"/>
                    <a:pt x="2546" y="1516"/>
                    <a:pt x="2606" y="1515"/>
                  </a:cubicBezTo>
                  <a:cubicBezTo>
                    <a:pt x="2658" y="1523"/>
                    <a:pt x="2662" y="1444"/>
                    <a:pt x="2713" y="1447"/>
                  </a:cubicBezTo>
                  <a:cubicBezTo>
                    <a:pt x="2762" y="1441"/>
                    <a:pt x="2765" y="1520"/>
                    <a:pt x="2813" y="1509"/>
                  </a:cubicBezTo>
                  <a:cubicBezTo>
                    <a:pt x="2847" y="1475"/>
                    <a:pt x="2881" y="1439"/>
                    <a:pt x="2914" y="1403"/>
                  </a:cubicBezTo>
                  <a:cubicBezTo>
                    <a:pt x="2953" y="1305"/>
                    <a:pt x="2943" y="1127"/>
                    <a:pt x="3137" y="1236"/>
                  </a:cubicBezTo>
                  <a:cubicBezTo>
                    <a:pt x="3269" y="1245"/>
                    <a:pt x="3409" y="1156"/>
                    <a:pt x="3535" y="1222"/>
                  </a:cubicBezTo>
                  <a:cubicBezTo>
                    <a:pt x="3577" y="1249"/>
                    <a:pt x="3633" y="1234"/>
                    <a:pt x="3658" y="1191"/>
                  </a:cubicBezTo>
                  <a:cubicBezTo>
                    <a:pt x="3706" y="1117"/>
                    <a:pt x="3800" y="1123"/>
                    <a:pt x="3873" y="1089"/>
                  </a:cubicBezTo>
                  <a:cubicBezTo>
                    <a:pt x="3882" y="1038"/>
                    <a:pt x="3796" y="1062"/>
                    <a:pt x="3778" y="1017"/>
                  </a:cubicBezTo>
                  <a:cubicBezTo>
                    <a:pt x="3773" y="975"/>
                    <a:pt x="3769" y="933"/>
                    <a:pt x="3766" y="890"/>
                  </a:cubicBezTo>
                  <a:cubicBezTo>
                    <a:pt x="3711" y="881"/>
                    <a:pt x="3674" y="840"/>
                    <a:pt x="3636" y="804"/>
                  </a:cubicBezTo>
                  <a:cubicBezTo>
                    <a:pt x="3624" y="727"/>
                    <a:pt x="3697" y="668"/>
                    <a:pt x="3736" y="607"/>
                  </a:cubicBezTo>
                  <a:cubicBezTo>
                    <a:pt x="3677" y="603"/>
                    <a:pt x="3640" y="560"/>
                    <a:pt x="3601" y="522"/>
                  </a:cubicBezTo>
                  <a:cubicBezTo>
                    <a:pt x="3471" y="348"/>
                    <a:pt x="3719" y="345"/>
                    <a:pt x="3701" y="217"/>
                  </a:cubicBezTo>
                  <a:cubicBezTo>
                    <a:pt x="3652" y="209"/>
                    <a:pt x="3596" y="218"/>
                    <a:pt x="3565" y="170"/>
                  </a:cubicBezTo>
                  <a:cubicBezTo>
                    <a:pt x="3564" y="147"/>
                    <a:pt x="3562" y="99"/>
                    <a:pt x="3561" y="76"/>
                  </a:cubicBezTo>
                  <a:cubicBezTo>
                    <a:pt x="3620" y="82"/>
                    <a:pt x="3643" y="57"/>
                    <a:pt x="3631" y="0"/>
                  </a:cubicBezTo>
                  <a:cubicBezTo>
                    <a:pt x="3579" y="1"/>
                    <a:pt x="3476" y="2"/>
                    <a:pt x="3424" y="3"/>
                  </a:cubicBezTo>
                  <a:cubicBezTo>
                    <a:pt x="3393" y="46"/>
                    <a:pt x="3374" y="96"/>
                    <a:pt x="3343" y="138"/>
                  </a:cubicBezTo>
                  <a:cubicBezTo>
                    <a:pt x="3296" y="151"/>
                    <a:pt x="3253" y="131"/>
                    <a:pt x="3212" y="110"/>
                  </a:cubicBezTo>
                  <a:cubicBezTo>
                    <a:pt x="3204" y="185"/>
                    <a:pt x="3174" y="254"/>
                    <a:pt x="3152" y="326"/>
                  </a:cubicBezTo>
                  <a:cubicBezTo>
                    <a:pt x="3189" y="415"/>
                    <a:pt x="3130" y="511"/>
                    <a:pt x="3036" y="526"/>
                  </a:cubicBezTo>
                  <a:cubicBezTo>
                    <a:pt x="2954" y="431"/>
                    <a:pt x="2862" y="345"/>
                    <a:pt x="2776" y="254"/>
                  </a:cubicBezTo>
                  <a:cubicBezTo>
                    <a:pt x="2679" y="229"/>
                    <a:pt x="2650" y="361"/>
                    <a:pt x="2603" y="420"/>
                  </a:cubicBezTo>
                  <a:cubicBezTo>
                    <a:pt x="2525" y="448"/>
                    <a:pt x="2476" y="399"/>
                    <a:pt x="2455" y="328"/>
                  </a:cubicBezTo>
                  <a:cubicBezTo>
                    <a:pt x="2412" y="311"/>
                    <a:pt x="2356" y="253"/>
                    <a:pt x="2316" y="308"/>
                  </a:cubicBezTo>
                  <a:cubicBezTo>
                    <a:pt x="2259" y="376"/>
                    <a:pt x="2141" y="357"/>
                    <a:pt x="2107" y="452"/>
                  </a:cubicBezTo>
                  <a:cubicBezTo>
                    <a:pt x="2023" y="527"/>
                    <a:pt x="1911" y="549"/>
                    <a:pt x="1801" y="526"/>
                  </a:cubicBezTo>
                  <a:cubicBezTo>
                    <a:pt x="1762" y="478"/>
                    <a:pt x="1743" y="418"/>
                    <a:pt x="1716" y="362"/>
                  </a:cubicBezTo>
                  <a:cubicBezTo>
                    <a:pt x="1624" y="280"/>
                    <a:pt x="1533" y="395"/>
                    <a:pt x="1450" y="430"/>
                  </a:cubicBezTo>
                  <a:cubicBezTo>
                    <a:pt x="1398" y="496"/>
                    <a:pt x="1338" y="559"/>
                    <a:pt x="1258" y="587"/>
                  </a:cubicBezTo>
                  <a:cubicBezTo>
                    <a:pt x="1159" y="590"/>
                    <a:pt x="1067" y="578"/>
                    <a:pt x="1012" y="663"/>
                  </a:cubicBezTo>
                  <a:cubicBezTo>
                    <a:pt x="968" y="669"/>
                    <a:pt x="924" y="672"/>
                    <a:pt x="880" y="674"/>
                  </a:cubicBezTo>
                  <a:cubicBezTo>
                    <a:pt x="880" y="698"/>
                    <a:pt x="880" y="747"/>
                    <a:pt x="881" y="771"/>
                  </a:cubicBezTo>
                  <a:cubicBezTo>
                    <a:pt x="897" y="774"/>
                    <a:pt x="931" y="779"/>
                    <a:pt x="948" y="782"/>
                  </a:cubicBezTo>
                  <a:cubicBezTo>
                    <a:pt x="901" y="864"/>
                    <a:pt x="1008" y="1022"/>
                    <a:pt x="905" y="1084"/>
                  </a:cubicBezTo>
                  <a:cubicBezTo>
                    <a:pt x="861" y="1116"/>
                    <a:pt x="879" y="1183"/>
                    <a:pt x="885" y="1227"/>
                  </a:cubicBezTo>
                  <a:cubicBezTo>
                    <a:pt x="949" y="1294"/>
                    <a:pt x="1061" y="1343"/>
                    <a:pt x="977" y="1472"/>
                  </a:cubicBezTo>
                  <a:cubicBezTo>
                    <a:pt x="904" y="1512"/>
                    <a:pt x="928" y="1603"/>
                    <a:pt x="873" y="1654"/>
                  </a:cubicBezTo>
                  <a:cubicBezTo>
                    <a:pt x="819" y="1655"/>
                    <a:pt x="735" y="1683"/>
                    <a:pt x="716" y="1612"/>
                  </a:cubicBezTo>
                  <a:cubicBezTo>
                    <a:pt x="688" y="1538"/>
                    <a:pt x="610" y="1497"/>
                    <a:pt x="586" y="1421"/>
                  </a:cubicBezTo>
                  <a:cubicBezTo>
                    <a:pt x="544" y="1409"/>
                    <a:pt x="502" y="1396"/>
                    <a:pt x="461" y="1383"/>
                  </a:cubicBezTo>
                  <a:cubicBezTo>
                    <a:pt x="419" y="1413"/>
                    <a:pt x="423" y="1466"/>
                    <a:pt x="412" y="1510"/>
                  </a:cubicBezTo>
                  <a:cubicBezTo>
                    <a:pt x="360" y="1571"/>
                    <a:pt x="258" y="1557"/>
                    <a:pt x="209" y="1623"/>
                  </a:cubicBezTo>
                  <a:cubicBezTo>
                    <a:pt x="85" y="1658"/>
                    <a:pt x="88" y="1786"/>
                    <a:pt x="44" y="1879"/>
                  </a:cubicBezTo>
                  <a:cubicBezTo>
                    <a:pt x="16" y="1925"/>
                    <a:pt x="49" y="1970"/>
                    <a:pt x="65" y="2011"/>
                  </a:cubicBezTo>
                  <a:cubicBezTo>
                    <a:pt x="51" y="2052"/>
                    <a:pt x="28" y="2087"/>
                    <a:pt x="10" y="2125"/>
                  </a:cubicBezTo>
                  <a:cubicBezTo>
                    <a:pt x="30" y="2171"/>
                    <a:pt x="24" y="2217"/>
                    <a:pt x="0" y="2261"/>
                  </a:cubicBezTo>
                  <a:cubicBezTo>
                    <a:pt x="55" y="2253"/>
                    <a:pt x="108" y="2205"/>
                    <a:pt x="164" y="2235"/>
                  </a:cubicBezTo>
                  <a:cubicBezTo>
                    <a:pt x="297" y="2272"/>
                    <a:pt x="433" y="2303"/>
                    <a:pt x="556" y="2369"/>
                  </a:cubicBezTo>
                  <a:cubicBezTo>
                    <a:pt x="697" y="2547"/>
                    <a:pt x="904" y="2654"/>
                    <a:pt x="1048" y="2831"/>
                  </a:cubicBezTo>
                  <a:cubicBezTo>
                    <a:pt x="1050" y="2921"/>
                    <a:pt x="1054" y="3011"/>
                    <a:pt x="1058" y="3100"/>
                  </a:cubicBezTo>
                  <a:cubicBezTo>
                    <a:pt x="1083" y="3103"/>
                    <a:pt x="1131" y="3108"/>
                    <a:pt x="1156" y="3111"/>
                  </a:cubicBezTo>
                  <a:cubicBezTo>
                    <a:pt x="1189" y="3149"/>
                    <a:pt x="1201" y="3201"/>
                    <a:pt x="1239" y="3237"/>
                  </a:cubicBezTo>
                  <a:cubicBezTo>
                    <a:pt x="1342" y="3253"/>
                    <a:pt x="1467" y="3303"/>
                    <a:pt x="1486" y="3418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4" name="Freeform 137">
              <a:extLst>
                <a:ext uri="{FF2B5EF4-FFF2-40B4-BE49-F238E27FC236}">
                  <a16:creationId xmlns:a16="http://schemas.microsoft.com/office/drawing/2014/main" xmlns="" id="{5F7E4FEF-E929-479D-9138-A49A106E31C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602103" y="4761449"/>
              <a:ext cx="655638" cy="893762"/>
            </a:xfrm>
            <a:custGeom>
              <a:avLst/>
              <a:gdLst>
                <a:gd name="T0" fmla="*/ 326098 w 2286"/>
                <a:gd name="T1" fmla="*/ 892043 h 3120"/>
                <a:gd name="T2" fmla="*/ 343880 w 2286"/>
                <a:gd name="T3" fmla="*/ 893762 h 3120"/>
                <a:gd name="T4" fmla="*/ 356500 w 2286"/>
                <a:gd name="T5" fmla="*/ 813839 h 3120"/>
                <a:gd name="T6" fmla="*/ 395792 w 2286"/>
                <a:gd name="T7" fmla="*/ 811547 h 3120"/>
                <a:gd name="T8" fmla="*/ 372274 w 2286"/>
                <a:gd name="T9" fmla="*/ 798657 h 3120"/>
                <a:gd name="T10" fmla="*/ 344741 w 2286"/>
                <a:gd name="T11" fmla="*/ 772016 h 3120"/>
                <a:gd name="T12" fmla="*/ 355639 w 2286"/>
                <a:gd name="T13" fmla="*/ 692666 h 3120"/>
                <a:gd name="T14" fmla="*/ 397513 w 2286"/>
                <a:gd name="T15" fmla="*/ 661728 h 3120"/>
                <a:gd name="T16" fmla="*/ 435658 w 2286"/>
                <a:gd name="T17" fmla="*/ 680921 h 3120"/>
                <a:gd name="T18" fmla="*/ 465773 w 2286"/>
                <a:gd name="T19" fmla="*/ 710140 h 3120"/>
                <a:gd name="T20" fmla="*/ 516250 w 2286"/>
                <a:gd name="T21" fmla="*/ 681207 h 3120"/>
                <a:gd name="T22" fmla="*/ 477245 w 2286"/>
                <a:gd name="T23" fmla="*/ 599852 h 3120"/>
                <a:gd name="T24" fmla="*/ 446843 w 2286"/>
                <a:gd name="T25" fmla="*/ 538262 h 3120"/>
                <a:gd name="T26" fmla="*/ 463478 w 2286"/>
                <a:gd name="T27" fmla="*/ 487272 h 3120"/>
                <a:gd name="T28" fmla="*/ 514529 w 2286"/>
                <a:gd name="T29" fmla="*/ 447454 h 3120"/>
                <a:gd name="T30" fmla="*/ 518545 w 2286"/>
                <a:gd name="T31" fmla="*/ 429407 h 3120"/>
                <a:gd name="T32" fmla="*/ 577914 w 2286"/>
                <a:gd name="T33" fmla="*/ 427975 h 3120"/>
                <a:gd name="T34" fmla="*/ 528870 w 2286"/>
                <a:gd name="T35" fmla="*/ 405917 h 3120"/>
                <a:gd name="T36" fmla="*/ 501623 w 2286"/>
                <a:gd name="T37" fmla="*/ 329718 h 3120"/>
                <a:gd name="T38" fmla="*/ 477245 w 2286"/>
                <a:gd name="T39" fmla="*/ 238050 h 3120"/>
                <a:gd name="T40" fmla="*/ 534606 w 2286"/>
                <a:gd name="T41" fmla="*/ 213701 h 3120"/>
                <a:gd name="T42" fmla="*/ 559271 w 2286"/>
                <a:gd name="T43" fmla="*/ 166721 h 3120"/>
                <a:gd name="T44" fmla="*/ 599711 w 2286"/>
                <a:gd name="T45" fmla="*/ 194221 h 3120"/>
                <a:gd name="T46" fmla="*/ 655638 w 2286"/>
                <a:gd name="T47" fmla="*/ 158127 h 3120"/>
                <a:gd name="T48" fmla="*/ 610036 w 2286"/>
                <a:gd name="T49" fmla="*/ 120028 h 3120"/>
                <a:gd name="T50" fmla="*/ 585370 w 2286"/>
                <a:gd name="T51" fmla="*/ 95965 h 3120"/>
                <a:gd name="T52" fmla="*/ 529443 w 2286"/>
                <a:gd name="T53" fmla="*/ 101981 h 3120"/>
                <a:gd name="T54" fmla="*/ 474663 w 2286"/>
                <a:gd name="T55" fmla="*/ 66173 h 3120"/>
                <a:gd name="T56" fmla="*/ 427914 w 2286"/>
                <a:gd name="T57" fmla="*/ 77058 h 3120"/>
                <a:gd name="T58" fmla="*/ 403536 w 2286"/>
                <a:gd name="T59" fmla="*/ 134351 h 3120"/>
                <a:gd name="T60" fmla="*/ 343880 w 2286"/>
                <a:gd name="T61" fmla="*/ 105418 h 3120"/>
                <a:gd name="T62" fmla="*/ 345027 w 2286"/>
                <a:gd name="T63" fmla="*/ 13464 h 3120"/>
                <a:gd name="T64" fmla="*/ 273899 w 2286"/>
                <a:gd name="T65" fmla="*/ 34089 h 3120"/>
                <a:gd name="T66" fmla="*/ 241777 w 2286"/>
                <a:gd name="T67" fmla="*/ 5729 h 3120"/>
                <a:gd name="T68" fmla="*/ 193881 w 2286"/>
                <a:gd name="T69" fmla="*/ 3724 h 3120"/>
                <a:gd name="T70" fmla="*/ 191873 w 2286"/>
                <a:gd name="T71" fmla="*/ 34375 h 3120"/>
                <a:gd name="T72" fmla="*/ 101816 w 2286"/>
                <a:gd name="T73" fmla="*/ 23490 h 3120"/>
                <a:gd name="T74" fmla="*/ 78585 w 2286"/>
                <a:gd name="T75" fmla="*/ 51277 h 3120"/>
                <a:gd name="T76" fmla="*/ 0 w 2286"/>
                <a:gd name="T77" fmla="*/ 124898 h 3120"/>
                <a:gd name="T78" fmla="*/ 30975 w 2286"/>
                <a:gd name="T79" fmla="*/ 145523 h 3120"/>
                <a:gd name="T80" fmla="*/ 89770 w 2286"/>
                <a:gd name="T81" fmla="*/ 146955 h 3120"/>
                <a:gd name="T82" fmla="*/ 91778 w 2286"/>
                <a:gd name="T83" fmla="*/ 246644 h 3120"/>
                <a:gd name="T84" fmla="*/ 117304 w 2286"/>
                <a:gd name="T85" fmla="*/ 390448 h 3120"/>
                <a:gd name="T86" fmla="*/ 111854 w 2286"/>
                <a:gd name="T87" fmla="*/ 459199 h 3120"/>
                <a:gd name="T88" fmla="*/ 185277 w 2286"/>
                <a:gd name="T89" fmla="*/ 380708 h 3120"/>
                <a:gd name="T90" fmla="*/ 243498 w 2286"/>
                <a:gd name="T91" fmla="*/ 358078 h 3120"/>
                <a:gd name="T92" fmla="*/ 286519 w 2286"/>
                <a:gd name="T93" fmla="*/ 385578 h 3120"/>
                <a:gd name="T94" fmla="*/ 322370 w 2286"/>
                <a:gd name="T95" fmla="*/ 379562 h 3120"/>
                <a:gd name="T96" fmla="*/ 347322 w 2286"/>
                <a:gd name="T97" fmla="*/ 416516 h 3120"/>
                <a:gd name="T98" fmla="*/ 414434 w 2286"/>
                <a:gd name="T99" fmla="*/ 447167 h 3120"/>
                <a:gd name="T100" fmla="*/ 337284 w 2286"/>
                <a:gd name="T101" fmla="*/ 501882 h 3120"/>
                <a:gd name="T102" fmla="*/ 287093 w 2286"/>
                <a:gd name="T103" fmla="*/ 542846 h 3120"/>
                <a:gd name="T104" fmla="*/ 272752 w 2286"/>
                <a:gd name="T105" fmla="*/ 568341 h 3120"/>
                <a:gd name="T106" fmla="*/ 244645 w 2286"/>
                <a:gd name="T107" fmla="*/ 559461 h 3120"/>
                <a:gd name="T108" fmla="*/ 223708 w 2286"/>
                <a:gd name="T109" fmla="*/ 591831 h 3120"/>
                <a:gd name="T110" fmla="*/ 224282 w 2286"/>
                <a:gd name="T111" fmla="*/ 618472 h 3120"/>
                <a:gd name="T112" fmla="*/ 252676 w 2286"/>
                <a:gd name="T113" fmla="*/ 632222 h 3120"/>
                <a:gd name="T114" fmla="*/ 250955 w 2286"/>
                <a:gd name="T115" fmla="*/ 663446 h 3120"/>
                <a:gd name="T116" fmla="*/ 244932 w 2286"/>
                <a:gd name="T117" fmla="*/ 739932 h 3120"/>
                <a:gd name="T118" fmla="*/ 291395 w 2286"/>
                <a:gd name="T119" fmla="*/ 784620 h 3120"/>
                <a:gd name="T120" fmla="*/ 321796 w 2286"/>
                <a:gd name="T121" fmla="*/ 825584 h 3120"/>
                <a:gd name="T122" fmla="*/ 326098 w 2286"/>
                <a:gd name="T123" fmla="*/ 892043 h 31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86"/>
                <a:gd name="T187" fmla="*/ 0 h 3120"/>
                <a:gd name="T188" fmla="*/ 2286 w 2286"/>
                <a:gd name="T189" fmla="*/ 3120 h 31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86" h="3120">
                  <a:moveTo>
                    <a:pt x="1137" y="3114"/>
                  </a:moveTo>
                  <a:cubicBezTo>
                    <a:pt x="1152" y="3115"/>
                    <a:pt x="1183" y="3118"/>
                    <a:pt x="1199" y="3120"/>
                  </a:cubicBezTo>
                  <a:cubicBezTo>
                    <a:pt x="1158" y="3026"/>
                    <a:pt x="1212" y="2927"/>
                    <a:pt x="1243" y="2841"/>
                  </a:cubicBezTo>
                  <a:cubicBezTo>
                    <a:pt x="1288" y="2838"/>
                    <a:pt x="1334" y="2835"/>
                    <a:pt x="1380" y="2833"/>
                  </a:cubicBezTo>
                  <a:cubicBezTo>
                    <a:pt x="1364" y="2799"/>
                    <a:pt x="1338" y="2752"/>
                    <a:pt x="1298" y="2788"/>
                  </a:cubicBezTo>
                  <a:cubicBezTo>
                    <a:pt x="1240" y="2827"/>
                    <a:pt x="1184" y="2750"/>
                    <a:pt x="1202" y="2695"/>
                  </a:cubicBezTo>
                  <a:cubicBezTo>
                    <a:pt x="1221" y="2604"/>
                    <a:pt x="1228" y="2513"/>
                    <a:pt x="1240" y="2418"/>
                  </a:cubicBezTo>
                  <a:cubicBezTo>
                    <a:pt x="1314" y="2426"/>
                    <a:pt x="1381" y="2391"/>
                    <a:pt x="1386" y="2310"/>
                  </a:cubicBezTo>
                  <a:cubicBezTo>
                    <a:pt x="1443" y="2296"/>
                    <a:pt x="1473" y="2358"/>
                    <a:pt x="1519" y="2377"/>
                  </a:cubicBezTo>
                  <a:cubicBezTo>
                    <a:pt x="1572" y="2391"/>
                    <a:pt x="1561" y="2496"/>
                    <a:pt x="1624" y="2479"/>
                  </a:cubicBezTo>
                  <a:cubicBezTo>
                    <a:pt x="1682" y="2450"/>
                    <a:pt x="1794" y="2459"/>
                    <a:pt x="1800" y="2378"/>
                  </a:cubicBezTo>
                  <a:cubicBezTo>
                    <a:pt x="1756" y="2283"/>
                    <a:pt x="1702" y="2192"/>
                    <a:pt x="1664" y="2094"/>
                  </a:cubicBezTo>
                  <a:cubicBezTo>
                    <a:pt x="1765" y="1918"/>
                    <a:pt x="1625" y="1940"/>
                    <a:pt x="1558" y="1879"/>
                  </a:cubicBezTo>
                  <a:cubicBezTo>
                    <a:pt x="1545" y="1812"/>
                    <a:pt x="1549" y="1737"/>
                    <a:pt x="1616" y="1701"/>
                  </a:cubicBezTo>
                  <a:cubicBezTo>
                    <a:pt x="1545" y="1598"/>
                    <a:pt x="1675" y="1499"/>
                    <a:pt x="1794" y="1562"/>
                  </a:cubicBezTo>
                  <a:cubicBezTo>
                    <a:pt x="1798" y="1547"/>
                    <a:pt x="1805" y="1515"/>
                    <a:pt x="1808" y="1499"/>
                  </a:cubicBezTo>
                  <a:cubicBezTo>
                    <a:pt x="1860" y="1498"/>
                    <a:pt x="1963" y="1495"/>
                    <a:pt x="2015" y="1494"/>
                  </a:cubicBezTo>
                  <a:cubicBezTo>
                    <a:pt x="1997" y="1412"/>
                    <a:pt x="1907" y="1430"/>
                    <a:pt x="1844" y="1417"/>
                  </a:cubicBezTo>
                  <a:cubicBezTo>
                    <a:pt x="1780" y="1341"/>
                    <a:pt x="1651" y="1289"/>
                    <a:pt x="1749" y="1151"/>
                  </a:cubicBezTo>
                  <a:cubicBezTo>
                    <a:pt x="1774" y="1024"/>
                    <a:pt x="1560" y="985"/>
                    <a:pt x="1664" y="831"/>
                  </a:cubicBezTo>
                  <a:cubicBezTo>
                    <a:pt x="1720" y="783"/>
                    <a:pt x="1792" y="760"/>
                    <a:pt x="1864" y="746"/>
                  </a:cubicBezTo>
                  <a:cubicBezTo>
                    <a:pt x="1914" y="706"/>
                    <a:pt x="1925" y="638"/>
                    <a:pt x="1950" y="582"/>
                  </a:cubicBezTo>
                  <a:cubicBezTo>
                    <a:pt x="2020" y="563"/>
                    <a:pt x="2047" y="643"/>
                    <a:pt x="2091" y="678"/>
                  </a:cubicBezTo>
                  <a:cubicBezTo>
                    <a:pt x="2176" y="701"/>
                    <a:pt x="2279" y="645"/>
                    <a:pt x="2286" y="552"/>
                  </a:cubicBezTo>
                  <a:cubicBezTo>
                    <a:pt x="2233" y="506"/>
                    <a:pt x="2212" y="406"/>
                    <a:pt x="2127" y="419"/>
                  </a:cubicBezTo>
                  <a:cubicBezTo>
                    <a:pt x="2071" y="454"/>
                    <a:pt x="2051" y="375"/>
                    <a:pt x="2041" y="335"/>
                  </a:cubicBezTo>
                  <a:cubicBezTo>
                    <a:pt x="1971" y="310"/>
                    <a:pt x="1913" y="394"/>
                    <a:pt x="1846" y="356"/>
                  </a:cubicBezTo>
                  <a:cubicBezTo>
                    <a:pt x="1777" y="321"/>
                    <a:pt x="1684" y="315"/>
                    <a:pt x="1655" y="231"/>
                  </a:cubicBezTo>
                  <a:cubicBezTo>
                    <a:pt x="1592" y="135"/>
                    <a:pt x="1536" y="228"/>
                    <a:pt x="1492" y="269"/>
                  </a:cubicBezTo>
                  <a:cubicBezTo>
                    <a:pt x="1416" y="313"/>
                    <a:pt x="1480" y="423"/>
                    <a:pt x="1407" y="469"/>
                  </a:cubicBezTo>
                  <a:cubicBezTo>
                    <a:pt x="1334" y="454"/>
                    <a:pt x="1230" y="450"/>
                    <a:pt x="1199" y="368"/>
                  </a:cubicBezTo>
                  <a:cubicBezTo>
                    <a:pt x="1134" y="272"/>
                    <a:pt x="1202" y="153"/>
                    <a:pt x="1203" y="47"/>
                  </a:cubicBezTo>
                  <a:cubicBezTo>
                    <a:pt x="1119" y="76"/>
                    <a:pt x="1090" y="229"/>
                    <a:pt x="955" y="119"/>
                  </a:cubicBezTo>
                  <a:cubicBezTo>
                    <a:pt x="906" y="98"/>
                    <a:pt x="839" y="88"/>
                    <a:pt x="843" y="20"/>
                  </a:cubicBezTo>
                  <a:cubicBezTo>
                    <a:pt x="788" y="62"/>
                    <a:pt x="734" y="26"/>
                    <a:pt x="676" y="13"/>
                  </a:cubicBezTo>
                  <a:cubicBezTo>
                    <a:pt x="674" y="40"/>
                    <a:pt x="671" y="93"/>
                    <a:pt x="669" y="120"/>
                  </a:cubicBezTo>
                  <a:cubicBezTo>
                    <a:pt x="545" y="226"/>
                    <a:pt x="459" y="0"/>
                    <a:pt x="355" y="82"/>
                  </a:cubicBezTo>
                  <a:cubicBezTo>
                    <a:pt x="308" y="95"/>
                    <a:pt x="320" y="160"/>
                    <a:pt x="274" y="179"/>
                  </a:cubicBezTo>
                  <a:cubicBezTo>
                    <a:pt x="164" y="243"/>
                    <a:pt x="63" y="323"/>
                    <a:pt x="0" y="436"/>
                  </a:cubicBezTo>
                  <a:lnTo>
                    <a:pt x="108" y="508"/>
                  </a:lnTo>
                  <a:cubicBezTo>
                    <a:pt x="206" y="704"/>
                    <a:pt x="217" y="466"/>
                    <a:pt x="313" y="513"/>
                  </a:cubicBezTo>
                  <a:cubicBezTo>
                    <a:pt x="424" y="596"/>
                    <a:pt x="339" y="754"/>
                    <a:pt x="320" y="861"/>
                  </a:cubicBezTo>
                  <a:cubicBezTo>
                    <a:pt x="348" y="1027"/>
                    <a:pt x="472" y="1190"/>
                    <a:pt x="409" y="1363"/>
                  </a:cubicBezTo>
                  <a:cubicBezTo>
                    <a:pt x="431" y="1445"/>
                    <a:pt x="373" y="1520"/>
                    <a:pt x="390" y="1603"/>
                  </a:cubicBezTo>
                  <a:cubicBezTo>
                    <a:pt x="532" y="1608"/>
                    <a:pt x="566" y="1416"/>
                    <a:pt x="646" y="1329"/>
                  </a:cubicBezTo>
                  <a:cubicBezTo>
                    <a:pt x="720" y="1319"/>
                    <a:pt x="782" y="1280"/>
                    <a:pt x="849" y="1250"/>
                  </a:cubicBezTo>
                  <a:cubicBezTo>
                    <a:pt x="906" y="1270"/>
                    <a:pt x="957" y="1302"/>
                    <a:pt x="999" y="1346"/>
                  </a:cubicBezTo>
                  <a:cubicBezTo>
                    <a:pt x="1043" y="1372"/>
                    <a:pt x="1078" y="1305"/>
                    <a:pt x="1124" y="1325"/>
                  </a:cubicBezTo>
                  <a:cubicBezTo>
                    <a:pt x="1160" y="1364"/>
                    <a:pt x="1199" y="1401"/>
                    <a:pt x="1211" y="1454"/>
                  </a:cubicBezTo>
                  <a:cubicBezTo>
                    <a:pt x="1264" y="1446"/>
                    <a:pt x="1483" y="1434"/>
                    <a:pt x="1445" y="1561"/>
                  </a:cubicBezTo>
                  <a:cubicBezTo>
                    <a:pt x="1354" y="1625"/>
                    <a:pt x="1300" y="1753"/>
                    <a:pt x="1176" y="1752"/>
                  </a:cubicBezTo>
                  <a:cubicBezTo>
                    <a:pt x="1163" y="1841"/>
                    <a:pt x="1068" y="1860"/>
                    <a:pt x="1001" y="1895"/>
                  </a:cubicBezTo>
                  <a:cubicBezTo>
                    <a:pt x="987" y="1926"/>
                    <a:pt x="970" y="1956"/>
                    <a:pt x="951" y="1984"/>
                  </a:cubicBezTo>
                  <a:cubicBezTo>
                    <a:pt x="919" y="1971"/>
                    <a:pt x="886" y="1960"/>
                    <a:pt x="853" y="1953"/>
                  </a:cubicBezTo>
                  <a:cubicBezTo>
                    <a:pt x="849" y="2010"/>
                    <a:pt x="860" y="2080"/>
                    <a:pt x="780" y="2066"/>
                  </a:cubicBezTo>
                  <a:cubicBezTo>
                    <a:pt x="780" y="2089"/>
                    <a:pt x="781" y="2136"/>
                    <a:pt x="782" y="2159"/>
                  </a:cubicBezTo>
                  <a:cubicBezTo>
                    <a:pt x="819" y="2167"/>
                    <a:pt x="852" y="2183"/>
                    <a:pt x="881" y="2207"/>
                  </a:cubicBezTo>
                  <a:cubicBezTo>
                    <a:pt x="896" y="2245"/>
                    <a:pt x="833" y="2291"/>
                    <a:pt x="875" y="2316"/>
                  </a:cubicBezTo>
                  <a:cubicBezTo>
                    <a:pt x="973" y="2383"/>
                    <a:pt x="872" y="2498"/>
                    <a:pt x="854" y="2583"/>
                  </a:cubicBezTo>
                  <a:cubicBezTo>
                    <a:pt x="946" y="2585"/>
                    <a:pt x="939" y="2706"/>
                    <a:pt x="1016" y="2739"/>
                  </a:cubicBezTo>
                  <a:cubicBezTo>
                    <a:pt x="1045" y="2792"/>
                    <a:pt x="1081" y="2838"/>
                    <a:pt x="1122" y="2882"/>
                  </a:cubicBezTo>
                  <a:cubicBezTo>
                    <a:pt x="1172" y="2955"/>
                    <a:pt x="1059" y="3056"/>
                    <a:pt x="1137" y="3114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51">
              <a:extLst>
                <a:ext uri="{FF2B5EF4-FFF2-40B4-BE49-F238E27FC236}">
                  <a16:creationId xmlns:a16="http://schemas.microsoft.com/office/drawing/2014/main" xmlns="" id="{3111B4DB-61EF-4389-8560-25F0DDEF662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67203" y="5429787"/>
              <a:ext cx="1360488" cy="900113"/>
            </a:xfrm>
            <a:custGeom>
              <a:avLst/>
              <a:gdLst>
                <a:gd name="T0" fmla="*/ 571016 w 4758"/>
                <a:gd name="T1" fmla="*/ 888081 h 3142"/>
                <a:gd name="T2" fmla="*/ 636496 w 4758"/>
                <a:gd name="T3" fmla="*/ 781798 h 3142"/>
                <a:gd name="T4" fmla="*/ 714270 w 4758"/>
                <a:gd name="T5" fmla="*/ 751718 h 3142"/>
                <a:gd name="T6" fmla="*/ 754874 w 4758"/>
                <a:gd name="T7" fmla="*/ 638559 h 3142"/>
                <a:gd name="T8" fmla="*/ 838367 w 4758"/>
                <a:gd name="T9" fmla="*/ 572669 h 3142"/>
                <a:gd name="T10" fmla="*/ 974187 w 4758"/>
                <a:gd name="T11" fmla="*/ 575247 h 3142"/>
                <a:gd name="T12" fmla="*/ 1054821 w 4758"/>
                <a:gd name="T13" fmla="*/ 505060 h 3142"/>
                <a:gd name="T14" fmla="*/ 1360488 w 4758"/>
                <a:gd name="T15" fmla="*/ 475839 h 3142"/>
                <a:gd name="T16" fmla="*/ 1326462 w 4758"/>
                <a:gd name="T17" fmla="*/ 220874 h 3142"/>
                <a:gd name="T18" fmla="*/ 1308162 w 4758"/>
                <a:gd name="T19" fmla="*/ 164152 h 3142"/>
                <a:gd name="T20" fmla="*/ 928151 w 4758"/>
                <a:gd name="T21" fmla="*/ 131780 h 3142"/>
                <a:gd name="T22" fmla="*/ 827787 w 4758"/>
                <a:gd name="T23" fmla="*/ 89381 h 3142"/>
                <a:gd name="T24" fmla="*/ 717130 w 4758"/>
                <a:gd name="T25" fmla="*/ 38388 h 3142"/>
                <a:gd name="T26" fmla="*/ 593605 w 4758"/>
                <a:gd name="T27" fmla="*/ 1432 h 3142"/>
                <a:gd name="T28" fmla="*/ 455212 w 4758"/>
                <a:gd name="T29" fmla="*/ 45836 h 3142"/>
                <a:gd name="T30" fmla="*/ 242475 w 4758"/>
                <a:gd name="T31" fmla="*/ 86803 h 3142"/>
                <a:gd name="T32" fmla="*/ 76059 w 4758"/>
                <a:gd name="T33" fmla="*/ 169308 h 3142"/>
                <a:gd name="T34" fmla="*/ 18586 w 4758"/>
                <a:gd name="T35" fmla="*/ 191940 h 3142"/>
                <a:gd name="T36" fmla="*/ 49181 w 4758"/>
                <a:gd name="T37" fmla="*/ 243220 h 3142"/>
                <a:gd name="T38" fmla="*/ 89784 w 4758"/>
                <a:gd name="T39" fmla="*/ 293353 h 3142"/>
                <a:gd name="T40" fmla="*/ 131817 w 4758"/>
                <a:gd name="T41" fmla="*/ 373567 h 3142"/>
                <a:gd name="T42" fmla="*/ 90070 w 4758"/>
                <a:gd name="T43" fmla="*/ 437451 h 3142"/>
                <a:gd name="T44" fmla="*/ 71198 w 4758"/>
                <a:gd name="T45" fmla="*/ 478991 h 3142"/>
                <a:gd name="T46" fmla="*/ 9150 w 4758"/>
                <a:gd name="T47" fmla="*/ 599025 h 3142"/>
                <a:gd name="T48" fmla="*/ 96933 w 4758"/>
                <a:gd name="T49" fmla="*/ 659758 h 3142"/>
                <a:gd name="T50" fmla="*/ 148115 w 4758"/>
                <a:gd name="T51" fmla="*/ 688120 h 3142"/>
                <a:gd name="T52" fmla="*/ 239329 w 4758"/>
                <a:gd name="T53" fmla="*/ 700725 h 3142"/>
                <a:gd name="T54" fmla="*/ 189862 w 4758"/>
                <a:gd name="T55" fmla="*/ 740831 h 3142"/>
                <a:gd name="T56" fmla="*/ 228750 w 4758"/>
                <a:gd name="T57" fmla="*/ 779219 h 3142"/>
                <a:gd name="T58" fmla="*/ 391734 w 4758"/>
                <a:gd name="T59" fmla="*/ 748853 h 3142"/>
                <a:gd name="T60" fmla="*/ 490668 w 4758"/>
                <a:gd name="T61" fmla="*/ 781511 h 3142"/>
                <a:gd name="T62" fmla="*/ 532129 w 4758"/>
                <a:gd name="T63" fmla="*/ 821332 h 3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58"/>
                <a:gd name="T97" fmla="*/ 0 h 3142"/>
                <a:gd name="T98" fmla="*/ 4758 w 4758"/>
                <a:gd name="T99" fmla="*/ 3142 h 31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58" h="3142">
                  <a:moveTo>
                    <a:pt x="1864" y="3142"/>
                  </a:moveTo>
                  <a:cubicBezTo>
                    <a:pt x="1907" y="3124"/>
                    <a:pt x="1952" y="3112"/>
                    <a:pt x="1997" y="3100"/>
                  </a:cubicBezTo>
                  <a:cubicBezTo>
                    <a:pt x="2054" y="3049"/>
                    <a:pt x="2066" y="2964"/>
                    <a:pt x="2139" y="2926"/>
                  </a:cubicBezTo>
                  <a:cubicBezTo>
                    <a:pt x="2181" y="2867"/>
                    <a:pt x="2216" y="2802"/>
                    <a:pt x="2226" y="2729"/>
                  </a:cubicBezTo>
                  <a:cubicBezTo>
                    <a:pt x="2260" y="2692"/>
                    <a:pt x="2296" y="2653"/>
                    <a:pt x="2346" y="2636"/>
                  </a:cubicBezTo>
                  <a:cubicBezTo>
                    <a:pt x="2393" y="2605"/>
                    <a:pt x="2447" y="2647"/>
                    <a:pt x="2498" y="2624"/>
                  </a:cubicBezTo>
                  <a:cubicBezTo>
                    <a:pt x="2564" y="2646"/>
                    <a:pt x="2658" y="2682"/>
                    <a:pt x="2705" y="2608"/>
                  </a:cubicBezTo>
                  <a:cubicBezTo>
                    <a:pt x="2762" y="2468"/>
                    <a:pt x="2652" y="2358"/>
                    <a:pt x="2640" y="2229"/>
                  </a:cubicBezTo>
                  <a:cubicBezTo>
                    <a:pt x="2658" y="2163"/>
                    <a:pt x="2737" y="2133"/>
                    <a:pt x="2759" y="2064"/>
                  </a:cubicBezTo>
                  <a:cubicBezTo>
                    <a:pt x="2817" y="2041"/>
                    <a:pt x="2861" y="1953"/>
                    <a:pt x="2932" y="1999"/>
                  </a:cubicBezTo>
                  <a:cubicBezTo>
                    <a:pt x="3072" y="2024"/>
                    <a:pt x="3181" y="2125"/>
                    <a:pt x="3304" y="2191"/>
                  </a:cubicBezTo>
                  <a:cubicBezTo>
                    <a:pt x="3307" y="2113"/>
                    <a:pt x="3341" y="2051"/>
                    <a:pt x="3407" y="2008"/>
                  </a:cubicBezTo>
                  <a:cubicBezTo>
                    <a:pt x="3453" y="1941"/>
                    <a:pt x="3494" y="1836"/>
                    <a:pt x="3590" y="1836"/>
                  </a:cubicBezTo>
                  <a:cubicBezTo>
                    <a:pt x="3635" y="1835"/>
                    <a:pt x="3656" y="1787"/>
                    <a:pt x="3689" y="1763"/>
                  </a:cubicBezTo>
                  <a:cubicBezTo>
                    <a:pt x="3678" y="1731"/>
                    <a:pt x="3668" y="1698"/>
                    <a:pt x="3660" y="1664"/>
                  </a:cubicBezTo>
                  <a:cubicBezTo>
                    <a:pt x="4026" y="1659"/>
                    <a:pt x="4392" y="1667"/>
                    <a:pt x="4758" y="1661"/>
                  </a:cubicBezTo>
                  <a:cubicBezTo>
                    <a:pt x="4695" y="1425"/>
                    <a:pt x="4632" y="1187"/>
                    <a:pt x="4547" y="957"/>
                  </a:cubicBezTo>
                  <a:cubicBezTo>
                    <a:pt x="4570" y="892"/>
                    <a:pt x="4609" y="834"/>
                    <a:pt x="4639" y="771"/>
                  </a:cubicBezTo>
                  <a:cubicBezTo>
                    <a:pt x="4674" y="727"/>
                    <a:pt x="4613" y="696"/>
                    <a:pt x="4589" y="666"/>
                  </a:cubicBezTo>
                  <a:cubicBezTo>
                    <a:pt x="4585" y="643"/>
                    <a:pt x="4579" y="596"/>
                    <a:pt x="4575" y="573"/>
                  </a:cubicBezTo>
                  <a:cubicBezTo>
                    <a:pt x="4357" y="688"/>
                    <a:pt x="4110" y="682"/>
                    <a:pt x="3876" y="706"/>
                  </a:cubicBezTo>
                  <a:cubicBezTo>
                    <a:pt x="3657" y="648"/>
                    <a:pt x="3414" y="635"/>
                    <a:pt x="3246" y="460"/>
                  </a:cubicBezTo>
                  <a:cubicBezTo>
                    <a:pt x="3257" y="358"/>
                    <a:pt x="3141" y="413"/>
                    <a:pt x="3087" y="370"/>
                  </a:cubicBezTo>
                  <a:cubicBezTo>
                    <a:pt x="3030" y="330"/>
                    <a:pt x="2962" y="323"/>
                    <a:pt x="2895" y="312"/>
                  </a:cubicBezTo>
                  <a:cubicBezTo>
                    <a:pt x="2832" y="228"/>
                    <a:pt x="2710" y="246"/>
                    <a:pt x="2631" y="189"/>
                  </a:cubicBezTo>
                  <a:cubicBezTo>
                    <a:pt x="2600" y="151"/>
                    <a:pt x="2551" y="148"/>
                    <a:pt x="2508" y="134"/>
                  </a:cubicBezTo>
                  <a:cubicBezTo>
                    <a:pt x="2431" y="62"/>
                    <a:pt x="2326" y="13"/>
                    <a:pt x="2216" y="39"/>
                  </a:cubicBezTo>
                  <a:cubicBezTo>
                    <a:pt x="2165" y="44"/>
                    <a:pt x="2126" y="0"/>
                    <a:pt x="2076" y="5"/>
                  </a:cubicBezTo>
                  <a:cubicBezTo>
                    <a:pt x="2035" y="21"/>
                    <a:pt x="1998" y="44"/>
                    <a:pt x="1959" y="62"/>
                  </a:cubicBezTo>
                  <a:cubicBezTo>
                    <a:pt x="1817" y="30"/>
                    <a:pt x="1718" y="130"/>
                    <a:pt x="1592" y="160"/>
                  </a:cubicBezTo>
                  <a:cubicBezTo>
                    <a:pt x="1473" y="234"/>
                    <a:pt x="1346" y="336"/>
                    <a:pt x="1193" y="287"/>
                  </a:cubicBezTo>
                  <a:cubicBezTo>
                    <a:pt x="1078" y="294"/>
                    <a:pt x="961" y="339"/>
                    <a:pt x="848" y="303"/>
                  </a:cubicBezTo>
                  <a:cubicBezTo>
                    <a:pt x="774" y="325"/>
                    <a:pt x="692" y="343"/>
                    <a:pt x="638" y="402"/>
                  </a:cubicBezTo>
                  <a:cubicBezTo>
                    <a:pt x="535" y="504"/>
                    <a:pt x="388" y="524"/>
                    <a:pt x="266" y="591"/>
                  </a:cubicBezTo>
                  <a:cubicBezTo>
                    <a:pt x="216" y="595"/>
                    <a:pt x="115" y="603"/>
                    <a:pt x="65" y="607"/>
                  </a:cubicBezTo>
                  <a:cubicBezTo>
                    <a:pt x="65" y="623"/>
                    <a:pt x="65" y="655"/>
                    <a:pt x="65" y="670"/>
                  </a:cubicBezTo>
                  <a:cubicBezTo>
                    <a:pt x="113" y="679"/>
                    <a:pt x="170" y="670"/>
                    <a:pt x="201" y="717"/>
                  </a:cubicBezTo>
                  <a:cubicBezTo>
                    <a:pt x="217" y="765"/>
                    <a:pt x="193" y="808"/>
                    <a:pt x="172" y="849"/>
                  </a:cubicBezTo>
                  <a:cubicBezTo>
                    <a:pt x="216" y="850"/>
                    <a:pt x="260" y="853"/>
                    <a:pt x="304" y="857"/>
                  </a:cubicBezTo>
                  <a:cubicBezTo>
                    <a:pt x="370" y="894"/>
                    <a:pt x="346" y="973"/>
                    <a:pt x="314" y="1024"/>
                  </a:cubicBezTo>
                  <a:cubicBezTo>
                    <a:pt x="360" y="1032"/>
                    <a:pt x="420" y="1018"/>
                    <a:pt x="442" y="1072"/>
                  </a:cubicBezTo>
                  <a:cubicBezTo>
                    <a:pt x="463" y="1148"/>
                    <a:pt x="509" y="1228"/>
                    <a:pt x="461" y="1304"/>
                  </a:cubicBezTo>
                  <a:cubicBezTo>
                    <a:pt x="495" y="1348"/>
                    <a:pt x="574" y="1375"/>
                    <a:pt x="554" y="1443"/>
                  </a:cubicBezTo>
                  <a:cubicBezTo>
                    <a:pt x="474" y="1471"/>
                    <a:pt x="403" y="1525"/>
                    <a:pt x="315" y="1527"/>
                  </a:cubicBezTo>
                  <a:cubicBezTo>
                    <a:pt x="333" y="1557"/>
                    <a:pt x="343" y="1589"/>
                    <a:pt x="344" y="1622"/>
                  </a:cubicBezTo>
                  <a:cubicBezTo>
                    <a:pt x="314" y="1644"/>
                    <a:pt x="283" y="1661"/>
                    <a:pt x="249" y="1672"/>
                  </a:cubicBezTo>
                  <a:cubicBezTo>
                    <a:pt x="238" y="1723"/>
                    <a:pt x="215" y="1824"/>
                    <a:pt x="204" y="1874"/>
                  </a:cubicBezTo>
                  <a:cubicBezTo>
                    <a:pt x="238" y="2020"/>
                    <a:pt x="109" y="2032"/>
                    <a:pt x="32" y="2091"/>
                  </a:cubicBezTo>
                  <a:cubicBezTo>
                    <a:pt x="0" y="2184"/>
                    <a:pt x="89" y="2233"/>
                    <a:pt x="143" y="2289"/>
                  </a:cubicBezTo>
                  <a:cubicBezTo>
                    <a:pt x="192" y="2292"/>
                    <a:pt x="290" y="2299"/>
                    <a:pt x="339" y="2303"/>
                  </a:cubicBezTo>
                  <a:cubicBezTo>
                    <a:pt x="347" y="2339"/>
                    <a:pt x="363" y="2372"/>
                    <a:pt x="387" y="2400"/>
                  </a:cubicBezTo>
                  <a:cubicBezTo>
                    <a:pt x="430" y="2405"/>
                    <a:pt x="474" y="2406"/>
                    <a:pt x="518" y="2402"/>
                  </a:cubicBezTo>
                  <a:cubicBezTo>
                    <a:pt x="520" y="2385"/>
                    <a:pt x="526" y="2351"/>
                    <a:pt x="529" y="2334"/>
                  </a:cubicBezTo>
                  <a:cubicBezTo>
                    <a:pt x="695" y="2233"/>
                    <a:pt x="713" y="2437"/>
                    <a:pt x="837" y="2446"/>
                  </a:cubicBezTo>
                  <a:cubicBezTo>
                    <a:pt x="837" y="2469"/>
                    <a:pt x="837" y="2516"/>
                    <a:pt x="837" y="2539"/>
                  </a:cubicBezTo>
                  <a:cubicBezTo>
                    <a:pt x="781" y="2561"/>
                    <a:pt x="724" y="2579"/>
                    <a:pt x="664" y="2586"/>
                  </a:cubicBezTo>
                  <a:cubicBezTo>
                    <a:pt x="665" y="2633"/>
                    <a:pt x="692" y="2674"/>
                    <a:pt x="705" y="2718"/>
                  </a:cubicBezTo>
                  <a:cubicBezTo>
                    <a:pt x="729" y="2718"/>
                    <a:pt x="776" y="2720"/>
                    <a:pt x="800" y="2720"/>
                  </a:cubicBezTo>
                  <a:cubicBezTo>
                    <a:pt x="777" y="2609"/>
                    <a:pt x="904" y="2575"/>
                    <a:pt x="919" y="2478"/>
                  </a:cubicBezTo>
                  <a:cubicBezTo>
                    <a:pt x="1142" y="2357"/>
                    <a:pt x="1143" y="2739"/>
                    <a:pt x="1370" y="2614"/>
                  </a:cubicBezTo>
                  <a:cubicBezTo>
                    <a:pt x="1414" y="2613"/>
                    <a:pt x="1458" y="2616"/>
                    <a:pt x="1502" y="2624"/>
                  </a:cubicBezTo>
                  <a:cubicBezTo>
                    <a:pt x="1556" y="2687"/>
                    <a:pt x="1634" y="2720"/>
                    <a:pt x="1716" y="2728"/>
                  </a:cubicBezTo>
                  <a:cubicBezTo>
                    <a:pt x="1725" y="2774"/>
                    <a:pt x="1718" y="2828"/>
                    <a:pt x="1764" y="2855"/>
                  </a:cubicBezTo>
                  <a:cubicBezTo>
                    <a:pt x="1788" y="2858"/>
                    <a:pt x="1837" y="2864"/>
                    <a:pt x="1861" y="2867"/>
                  </a:cubicBezTo>
                  <a:cubicBezTo>
                    <a:pt x="1861" y="2959"/>
                    <a:pt x="1862" y="3051"/>
                    <a:pt x="1864" y="3142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6" name="Freeform 109">
              <a:extLst>
                <a:ext uri="{FF2B5EF4-FFF2-40B4-BE49-F238E27FC236}">
                  <a16:creationId xmlns:a16="http://schemas.microsoft.com/office/drawing/2014/main" xmlns="" id="{82E8E8B9-AEF4-4F6B-9883-56A7344AFBC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405595" y="4278412"/>
              <a:ext cx="655637" cy="1158875"/>
            </a:xfrm>
            <a:custGeom>
              <a:avLst/>
              <a:gdLst>
                <a:gd name="T0" fmla="*/ 567741 w 2290"/>
                <a:gd name="T1" fmla="*/ 1158875 h 4040"/>
                <a:gd name="T2" fmla="*/ 593509 w 2290"/>
                <a:gd name="T3" fmla="*/ 1145680 h 4040"/>
                <a:gd name="T4" fmla="*/ 629583 w 2290"/>
                <a:gd name="T5" fmla="*/ 1070525 h 4040"/>
                <a:gd name="T6" fmla="*/ 655637 w 2290"/>
                <a:gd name="T7" fmla="*/ 1027498 h 4040"/>
                <a:gd name="T8" fmla="*/ 585206 w 2290"/>
                <a:gd name="T9" fmla="*/ 877475 h 4040"/>
                <a:gd name="T10" fmla="*/ 499601 w 2290"/>
                <a:gd name="T11" fmla="*/ 751548 h 4040"/>
                <a:gd name="T12" fmla="*/ 489580 w 2290"/>
                <a:gd name="T13" fmla="*/ 666066 h 4040"/>
                <a:gd name="T14" fmla="*/ 495020 w 2290"/>
                <a:gd name="T15" fmla="*/ 624760 h 4040"/>
                <a:gd name="T16" fmla="*/ 452647 w 2290"/>
                <a:gd name="T17" fmla="*/ 585461 h 4040"/>
                <a:gd name="T18" fmla="*/ 425162 w 2290"/>
                <a:gd name="T19" fmla="*/ 561940 h 4040"/>
                <a:gd name="T20" fmla="*/ 455796 w 2290"/>
                <a:gd name="T21" fmla="*/ 511454 h 4040"/>
                <a:gd name="T22" fmla="*/ 516493 w 2290"/>
                <a:gd name="T23" fmla="*/ 530960 h 4040"/>
                <a:gd name="T24" fmla="*/ 477556 w 2290"/>
                <a:gd name="T25" fmla="*/ 499119 h 4040"/>
                <a:gd name="T26" fmla="*/ 455510 w 2290"/>
                <a:gd name="T27" fmla="*/ 410770 h 4040"/>
                <a:gd name="T28" fmla="*/ 496165 w 2290"/>
                <a:gd name="T29" fmla="*/ 409622 h 4040"/>
                <a:gd name="T30" fmla="*/ 456369 w 2290"/>
                <a:gd name="T31" fmla="*/ 218006 h 4040"/>
                <a:gd name="T32" fmla="*/ 434324 w 2290"/>
                <a:gd name="T33" fmla="*/ 106708 h 4040"/>
                <a:gd name="T34" fmla="*/ 406838 w 2290"/>
                <a:gd name="T35" fmla="*/ 107282 h 4040"/>
                <a:gd name="T36" fmla="*/ 393382 w 2290"/>
                <a:gd name="T37" fmla="*/ 176700 h 4040"/>
                <a:gd name="T38" fmla="*/ 273421 w 2290"/>
                <a:gd name="T39" fmla="*/ 197927 h 4040"/>
                <a:gd name="T40" fmla="*/ 236201 w 2290"/>
                <a:gd name="T41" fmla="*/ 174692 h 4040"/>
                <a:gd name="T42" fmla="*/ 210434 w 2290"/>
                <a:gd name="T43" fmla="*/ 99537 h 4040"/>
                <a:gd name="T44" fmla="*/ 184380 w 2290"/>
                <a:gd name="T45" fmla="*/ 84621 h 4040"/>
                <a:gd name="T46" fmla="*/ 160330 w 2290"/>
                <a:gd name="T47" fmla="*/ 6598 h 4040"/>
                <a:gd name="T48" fmla="*/ 83315 w 2290"/>
                <a:gd name="T49" fmla="*/ 27538 h 4040"/>
                <a:gd name="T50" fmla="*/ 40655 w 2290"/>
                <a:gd name="T51" fmla="*/ 450355 h 4040"/>
                <a:gd name="T52" fmla="*/ 0 w 2290"/>
                <a:gd name="T53" fmla="*/ 490801 h 4040"/>
                <a:gd name="T54" fmla="*/ 43232 w 2290"/>
                <a:gd name="T55" fmla="*/ 519773 h 4040"/>
                <a:gd name="T56" fmla="*/ 73008 w 2290"/>
                <a:gd name="T57" fmla="*/ 560792 h 4040"/>
                <a:gd name="T58" fmla="*/ 100779 w 2290"/>
                <a:gd name="T59" fmla="*/ 563374 h 4040"/>
                <a:gd name="T60" fmla="*/ 120248 w 2290"/>
                <a:gd name="T61" fmla="*/ 594641 h 4040"/>
                <a:gd name="T62" fmla="*/ 150023 w 2290"/>
                <a:gd name="T63" fmla="*/ 635660 h 4040"/>
                <a:gd name="T64" fmla="*/ 206425 w 2290"/>
                <a:gd name="T65" fmla="*/ 700488 h 4040"/>
                <a:gd name="T66" fmla="*/ 312072 w 2290"/>
                <a:gd name="T67" fmla="*/ 736632 h 4040"/>
                <a:gd name="T68" fmla="*/ 361316 w 2290"/>
                <a:gd name="T69" fmla="*/ 788265 h 4040"/>
                <a:gd name="T70" fmla="*/ 421726 w 2290"/>
                <a:gd name="T71" fmla="*/ 868583 h 4040"/>
                <a:gd name="T72" fmla="*/ 465531 w 2290"/>
                <a:gd name="T73" fmla="*/ 966972 h 4040"/>
                <a:gd name="T74" fmla="*/ 454079 w 2290"/>
                <a:gd name="T75" fmla="*/ 1077696 h 4040"/>
                <a:gd name="T76" fmla="*/ 445203 w 2290"/>
                <a:gd name="T77" fmla="*/ 1119003 h 4040"/>
                <a:gd name="T78" fmla="*/ 564878 w 2290"/>
                <a:gd name="T79" fmla="*/ 1130477 h 4040"/>
                <a:gd name="T80" fmla="*/ 567741 w 2290"/>
                <a:gd name="T81" fmla="*/ 1158875 h 40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90"/>
                <a:gd name="T124" fmla="*/ 0 h 4040"/>
                <a:gd name="T125" fmla="*/ 2290 w 2290"/>
                <a:gd name="T126" fmla="*/ 4040 h 40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90" h="4040">
                  <a:moveTo>
                    <a:pt x="1983" y="4040"/>
                  </a:moveTo>
                  <a:cubicBezTo>
                    <a:pt x="2013" y="4026"/>
                    <a:pt x="2043" y="4011"/>
                    <a:pt x="2073" y="3994"/>
                  </a:cubicBezTo>
                  <a:cubicBezTo>
                    <a:pt x="2121" y="3910"/>
                    <a:pt x="2192" y="3835"/>
                    <a:pt x="2199" y="3732"/>
                  </a:cubicBezTo>
                  <a:cubicBezTo>
                    <a:pt x="2279" y="3730"/>
                    <a:pt x="2264" y="3637"/>
                    <a:pt x="2290" y="3582"/>
                  </a:cubicBezTo>
                  <a:cubicBezTo>
                    <a:pt x="2257" y="3388"/>
                    <a:pt x="2163" y="3215"/>
                    <a:pt x="2044" y="3059"/>
                  </a:cubicBezTo>
                  <a:cubicBezTo>
                    <a:pt x="1888" y="2957"/>
                    <a:pt x="1827" y="2778"/>
                    <a:pt x="1745" y="2620"/>
                  </a:cubicBezTo>
                  <a:cubicBezTo>
                    <a:pt x="1718" y="2526"/>
                    <a:pt x="1662" y="2420"/>
                    <a:pt x="1710" y="2322"/>
                  </a:cubicBezTo>
                  <a:cubicBezTo>
                    <a:pt x="1736" y="2279"/>
                    <a:pt x="1734" y="2227"/>
                    <a:pt x="1729" y="2178"/>
                  </a:cubicBezTo>
                  <a:cubicBezTo>
                    <a:pt x="1640" y="2183"/>
                    <a:pt x="1637" y="2084"/>
                    <a:pt x="1581" y="2041"/>
                  </a:cubicBezTo>
                  <a:cubicBezTo>
                    <a:pt x="1549" y="2017"/>
                    <a:pt x="1476" y="2013"/>
                    <a:pt x="1485" y="1959"/>
                  </a:cubicBezTo>
                  <a:cubicBezTo>
                    <a:pt x="1465" y="1882"/>
                    <a:pt x="1520" y="1802"/>
                    <a:pt x="1592" y="1783"/>
                  </a:cubicBezTo>
                  <a:cubicBezTo>
                    <a:pt x="1666" y="1790"/>
                    <a:pt x="1734" y="1829"/>
                    <a:pt x="1804" y="1851"/>
                  </a:cubicBezTo>
                  <a:cubicBezTo>
                    <a:pt x="1821" y="1767"/>
                    <a:pt x="1734" y="1743"/>
                    <a:pt x="1668" y="1740"/>
                  </a:cubicBezTo>
                  <a:cubicBezTo>
                    <a:pt x="1584" y="1661"/>
                    <a:pt x="1585" y="1541"/>
                    <a:pt x="1591" y="1432"/>
                  </a:cubicBezTo>
                  <a:cubicBezTo>
                    <a:pt x="1638" y="1431"/>
                    <a:pt x="1685" y="1430"/>
                    <a:pt x="1733" y="1428"/>
                  </a:cubicBezTo>
                  <a:cubicBezTo>
                    <a:pt x="1703" y="1205"/>
                    <a:pt x="1589" y="991"/>
                    <a:pt x="1594" y="760"/>
                  </a:cubicBezTo>
                  <a:cubicBezTo>
                    <a:pt x="1605" y="623"/>
                    <a:pt x="1508" y="509"/>
                    <a:pt x="1517" y="372"/>
                  </a:cubicBezTo>
                  <a:cubicBezTo>
                    <a:pt x="1493" y="373"/>
                    <a:pt x="1445" y="374"/>
                    <a:pt x="1421" y="374"/>
                  </a:cubicBezTo>
                  <a:cubicBezTo>
                    <a:pt x="1405" y="455"/>
                    <a:pt x="1376" y="533"/>
                    <a:pt x="1374" y="616"/>
                  </a:cubicBezTo>
                  <a:cubicBezTo>
                    <a:pt x="1169" y="495"/>
                    <a:pt x="1152" y="794"/>
                    <a:pt x="955" y="690"/>
                  </a:cubicBezTo>
                  <a:cubicBezTo>
                    <a:pt x="892" y="706"/>
                    <a:pt x="861" y="649"/>
                    <a:pt x="825" y="609"/>
                  </a:cubicBezTo>
                  <a:cubicBezTo>
                    <a:pt x="782" y="527"/>
                    <a:pt x="760" y="436"/>
                    <a:pt x="735" y="347"/>
                  </a:cubicBezTo>
                  <a:cubicBezTo>
                    <a:pt x="701" y="335"/>
                    <a:pt x="671" y="318"/>
                    <a:pt x="644" y="295"/>
                  </a:cubicBezTo>
                  <a:cubicBezTo>
                    <a:pt x="713" y="163"/>
                    <a:pt x="578" y="123"/>
                    <a:pt x="560" y="23"/>
                  </a:cubicBezTo>
                  <a:cubicBezTo>
                    <a:pt x="461" y="0"/>
                    <a:pt x="390" y="101"/>
                    <a:pt x="291" y="96"/>
                  </a:cubicBezTo>
                  <a:cubicBezTo>
                    <a:pt x="218" y="585"/>
                    <a:pt x="201" y="1080"/>
                    <a:pt x="142" y="1570"/>
                  </a:cubicBezTo>
                  <a:cubicBezTo>
                    <a:pt x="139" y="1650"/>
                    <a:pt x="29" y="1656"/>
                    <a:pt x="0" y="1711"/>
                  </a:cubicBezTo>
                  <a:cubicBezTo>
                    <a:pt x="235" y="1596"/>
                    <a:pt x="187" y="1728"/>
                    <a:pt x="151" y="1812"/>
                  </a:cubicBezTo>
                  <a:cubicBezTo>
                    <a:pt x="230" y="1816"/>
                    <a:pt x="261" y="1884"/>
                    <a:pt x="255" y="1955"/>
                  </a:cubicBezTo>
                  <a:cubicBezTo>
                    <a:pt x="279" y="1957"/>
                    <a:pt x="328" y="1962"/>
                    <a:pt x="352" y="1964"/>
                  </a:cubicBezTo>
                  <a:cubicBezTo>
                    <a:pt x="356" y="2016"/>
                    <a:pt x="347" y="2080"/>
                    <a:pt x="420" y="2073"/>
                  </a:cubicBezTo>
                  <a:cubicBezTo>
                    <a:pt x="415" y="2144"/>
                    <a:pt x="450" y="2203"/>
                    <a:pt x="524" y="2216"/>
                  </a:cubicBezTo>
                  <a:cubicBezTo>
                    <a:pt x="510" y="2347"/>
                    <a:pt x="685" y="2336"/>
                    <a:pt x="721" y="2442"/>
                  </a:cubicBezTo>
                  <a:cubicBezTo>
                    <a:pt x="835" y="2506"/>
                    <a:pt x="959" y="2555"/>
                    <a:pt x="1090" y="2568"/>
                  </a:cubicBezTo>
                  <a:cubicBezTo>
                    <a:pt x="1161" y="2616"/>
                    <a:pt x="1187" y="2711"/>
                    <a:pt x="1262" y="2748"/>
                  </a:cubicBezTo>
                  <a:cubicBezTo>
                    <a:pt x="1323" y="2848"/>
                    <a:pt x="1392" y="2943"/>
                    <a:pt x="1473" y="3028"/>
                  </a:cubicBezTo>
                  <a:cubicBezTo>
                    <a:pt x="1510" y="3148"/>
                    <a:pt x="1571" y="3259"/>
                    <a:pt x="1626" y="3371"/>
                  </a:cubicBezTo>
                  <a:cubicBezTo>
                    <a:pt x="1612" y="3499"/>
                    <a:pt x="1593" y="3628"/>
                    <a:pt x="1586" y="3757"/>
                  </a:cubicBezTo>
                  <a:cubicBezTo>
                    <a:pt x="1568" y="3803"/>
                    <a:pt x="1550" y="3850"/>
                    <a:pt x="1555" y="3901"/>
                  </a:cubicBezTo>
                  <a:cubicBezTo>
                    <a:pt x="1696" y="3888"/>
                    <a:pt x="1860" y="3819"/>
                    <a:pt x="1973" y="3941"/>
                  </a:cubicBezTo>
                  <a:cubicBezTo>
                    <a:pt x="1976" y="3966"/>
                    <a:pt x="1981" y="4016"/>
                    <a:pt x="1983" y="4040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7" name="Freeform 142">
              <a:extLst>
                <a:ext uri="{FF2B5EF4-FFF2-40B4-BE49-F238E27FC236}">
                  <a16:creationId xmlns:a16="http://schemas.microsoft.com/office/drawing/2014/main" xmlns="" id="{CD73F3B5-701C-4CF1-BD8D-D016ED65E03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486430" y="4673698"/>
              <a:ext cx="984251" cy="879474"/>
            </a:xfrm>
            <a:custGeom>
              <a:avLst/>
              <a:gdLst>
                <a:gd name="T0" fmla="*/ 548302 w 3434"/>
                <a:gd name="T1" fmla="*/ 878329 h 3070"/>
                <a:gd name="T2" fmla="*/ 593875 w 3434"/>
                <a:gd name="T3" fmla="*/ 866870 h 3070"/>
                <a:gd name="T4" fmla="*/ 657218 w 3434"/>
                <a:gd name="T5" fmla="*/ 840515 h 3070"/>
                <a:gd name="T6" fmla="*/ 676135 w 3434"/>
                <a:gd name="T7" fmla="*/ 846817 h 3070"/>
                <a:gd name="T8" fmla="*/ 730306 w 3434"/>
                <a:gd name="T9" fmla="*/ 760302 h 3070"/>
                <a:gd name="T10" fmla="*/ 776738 w 3434"/>
                <a:gd name="T11" fmla="*/ 746265 h 3070"/>
                <a:gd name="T12" fmla="*/ 811705 w 3434"/>
                <a:gd name="T13" fmla="*/ 669776 h 3070"/>
                <a:gd name="T14" fmla="*/ 857564 w 3434"/>
                <a:gd name="T15" fmla="*/ 624513 h 3070"/>
                <a:gd name="T16" fmla="*/ 908296 w 3434"/>
                <a:gd name="T17" fmla="*/ 584693 h 3070"/>
                <a:gd name="T18" fmla="*/ 942977 w 3434"/>
                <a:gd name="T19" fmla="*/ 516226 h 3070"/>
                <a:gd name="T20" fmla="*/ 952435 w 3434"/>
                <a:gd name="T21" fmla="*/ 395048 h 3070"/>
                <a:gd name="T22" fmla="*/ 965906 w 3434"/>
                <a:gd name="T23" fmla="*/ 260405 h 3070"/>
                <a:gd name="T24" fmla="*/ 961607 w 3434"/>
                <a:gd name="T25" fmla="*/ 161858 h 3070"/>
                <a:gd name="T26" fmla="*/ 961034 w 3434"/>
                <a:gd name="T27" fmla="*/ 103131 h 3070"/>
                <a:gd name="T28" fmla="*/ 980811 w 3434"/>
                <a:gd name="T29" fmla="*/ 82505 h 3070"/>
                <a:gd name="T30" fmla="*/ 829476 w 3434"/>
                <a:gd name="T31" fmla="*/ 71046 h 3070"/>
                <a:gd name="T32" fmla="*/ 586709 w 3434"/>
                <a:gd name="T33" fmla="*/ 50992 h 3070"/>
                <a:gd name="T34" fmla="*/ 506169 w 3434"/>
                <a:gd name="T35" fmla="*/ 40966 h 3070"/>
                <a:gd name="T36" fmla="*/ 443400 w 3434"/>
                <a:gd name="T37" fmla="*/ 79353 h 3070"/>
                <a:gd name="T38" fmla="*/ 306109 w 3434"/>
                <a:gd name="T39" fmla="*/ 113730 h 3070"/>
                <a:gd name="T40" fmla="*/ 264836 w 3434"/>
                <a:gd name="T41" fmla="*/ 130919 h 3070"/>
                <a:gd name="T42" fmla="*/ 252225 w 3434"/>
                <a:gd name="T43" fmla="*/ 50706 h 3070"/>
                <a:gd name="T44" fmla="*/ 202066 w 3434"/>
                <a:gd name="T45" fmla="*/ 69900 h 3070"/>
                <a:gd name="T46" fmla="*/ 114074 w 3434"/>
                <a:gd name="T47" fmla="*/ 103990 h 3070"/>
                <a:gd name="T48" fmla="*/ 79680 w 3434"/>
                <a:gd name="T49" fmla="*/ 211704 h 3070"/>
                <a:gd name="T50" fmla="*/ 32388 w 3434"/>
                <a:gd name="T51" fmla="*/ 203397 h 3070"/>
                <a:gd name="T52" fmla="*/ 22930 w 3434"/>
                <a:gd name="T53" fmla="*/ 250665 h 3070"/>
                <a:gd name="T54" fmla="*/ 154488 w 3434"/>
                <a:gd name="T55" fmla="*/ 244935 h 3070"/>
                <a:gd name="T56" fmla="*/ 195188 w 3434"/>
                <a:gd name="T57" fmla="*/ 259832 h 3070"/>
                <a:gd name="T58" fmla="*/ 284040 w 3434"/>
                <a:gd name="T59" fmla="*/ 302803 h 3070"/>
                <a:gd name="T60" fmla="*/ 323593 w 3434"/>
                <a:gd name="T61" fmla="*/ 344628 h 3070"/>
                <a:gd name="T62" fmla="*/ 464896 w 3434"/>
                <a:gd name="T63" fmla="*/ 446040 h 3070"/>
                <a:gd name="T64" fmla="*/ 505596 w 3434"/>
                <a:gd name="T65" fmla="*/ 506199 h 3070"/>
                <a:gd name="T66" fmla="*/ 507602 w 3434"/>
                <a:gd name="T67" fmla="*/ 625086 h 3070"/>
                <a:gd name="T68" fmla="*/ 553461 w 3434"/>
                <a:gd name="T69" fmla="*/ 660609 h 3070"/>
                <a:gd name="T70" fmla="*/ 554608 w 3434"/>
                <a:gd name="T71" fmla="*/ 768896 h 3070"/>
                <a:gd name="T72" fmla="*/ 538557 w 3434"/>
                <a:gd name="T73" fmla="*/ 868016 h 3070"/>
                <a:gd name="T74" fmla="*/ 548302 w 3434"/>
                <a:gd name="T75" fmla="*/ 878329 h 30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4"/>
                <a:gd name="T115" fmla="*/ 0 h 3070"/>
                <a:gd name="T116" fmla="*/ 3434 w 3434"/>
                <a:gd name="T117" fmla="*/ 3070 h 30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4" h="3070">
                  <a:moveTo>
                    <a:pt x="1913" y="3066"/>
                  </a:moveTo>
                  <a:cubicBezTo>
                    <a:pt x="1968" y="3070"/>
                    <a:pt x="2018" y="3036"/>
                    <a:pt x="2072" y="3026"/>
                  </a:cubicBezTo>
                  <a:cubicBezTo>
                    <a:pt x="2114" y="2943"/>
                    <a:pt x="2142" y="2839"/>
                    <a:pt x="2293" y="2934"/>
                  </a:cubicBezTo>
                  <a:cubicBezTo>
                    <a:pt x="2310" y="2939"/>
                    <a:pt x="2342" y="2951"/>
                    <a:pt x="2359" y="2956"/>
                  </a:cubicBezTo>
                  <a:cubicBezTo>
                    <a:pt x="2454" y="2880"/>
                    <a:pt x="2501" y="2765"/>
                    <a:pt x="2548" y="2654"/>
                  </a:cubicBezTo>
                  <a:cubicBezTo>
                    <a:pt x="2603" y="2641"/>
                    <a:pt x="2676" y="2664"/>
                    <a:pt x="2710" y="2605"/>
                  </a:cubicBezTo>
                  <a:cubicBezTo>
                    <a:pt x="2787" y="2537"/>
                    <a:pt x="2754" y="2406"/>
                    <a:pt x="2832" y="2338"/>
                  </a:cubicBezTo>
                  <a:cubicBezTo>
                    <a:pt x="2892" y="2288"/>
                    <a:pt x="2905" y="2203"/>
                    <a:pt x="2992" y="2180"/>
                  </a:cubicBezTo>
                  <a:cubicBezTo>
                    <a:pt x="3035" y="2117"/>
                    <a:pt x="3111" y="2089"/>
                    <a:pt x="3169" y="2041"/>
                  </a:cubicBezTo>
                  <a:cubicBezTo>
                    <a:pt x="3247" y="1982"/>
                    <a:pt x="3371" y="1962"/>
                    <a:pt x="3290" y="1802"/>
                  </a:cubicBezTo>
                  <a:cubicBezTo>
                    <a:pt x="3322" y="1664"/>
                    <a:pt x="3310" y="1521"/>
                    <a:pt x="3323" y="1379"/>
                  </a:cubicBezTo>
                  <a:cubicBezTo>
                    <a:pt x="3373" y="1228"/>
                    <a:pt x="3325" y="1061"/>
                    <a:pt x="3370" y="909"/>
                  </a:cubicBezTo>
                  <a:cubicBezTo>
                    <a:pt x="3377" y="798"/>
                    <a:pt x="3416" y="669"/>
                    <a:pt x="3355" y="565"/>
                  </a:cubicBezTo>
                  <a:cubicBezTo>
                    <a:pt x="3378" y="496"/>
                    <a:pt x="3359" y="429"/>
                    <a:pt x="3353" y="360"/>
                  </a:cubicBezTo>
                  <a:cubicBezTo>
                    <a:pt x="3411" y="367"/>
                    <a:pt x="3434" y="343"/>
                    <a:pt x="3422" y="288"/>
                  </a:cubicBezTo>
                  <a:cubicBezTo>
                    <a:pt x="3247" y="266"/>
                    <a:pt x="3071" y="238"/>
                    <a:pt x="2894" y="248"/>
                  </a:cubicBezTo>
                  <a:cubicBezTo>
                    <a:pt x="2613" y="216"/>
                    <a:pt x="2331" y="171"/>
                    <a:pt x="2047" y="178"/>
                  </a:cubicBezTo>
                  <a:cubicBezTo>
                    <a:pt x="1953" y="181"/>
                    <a:pt x="1858" y="126"/>
                    <a:pt x="1766" y="143"/>
                  </a:cubicBezTo>
                  <a:cubicBezTo>
                    <a:pt x="1498" y="0"/>
                    <a:pt x="1650" y="219"/>
                    <a:pt x="1547" y="277"/>
                  </a:cubicBezTo>
                  <a:cubicBezTo>
                    <a:pt x="1368" y="239"/>
                    <a:pt x="1228" y="350"/>
                    <a:pt x="1068" y="397"/>
                  </a:cubicBezTo>
                  <a:cubicBezTo>
                    <a:pt x="1076" y="487"/>
                    <a:pt x="981" y="458"/>
                    <a:pt x="924" y="457"/>
                  </a:cubicBezTo>
                  <a:cubicBezTo>
                    <a:pt x="884" y="369"/>
                    <a:pt x="887" y="274"/>
                    <a:pt x="880" y="177"/>
                  </a:cubicBezTo>
                  <a:cubicBezTo>
                    <a:pt x="815" y="178"/>
                    <a:pt x="766" y="229"/>
                    <a:pt x="705" y="244"/>
                  </a:cubicBezTo>
                  <a:cubicBezTo>
                    <a:pt x="598" y="275"/>
                    <a:pt x="496" y="314"/>
                    <a:pt x="398" y="363"/>
                  </a:cubicBezTo>
                  <a:cubicBezTo>
                    <a:pt x="357" y="489"/>
                    <a:pt x="369" y="635"/>
                    <a:pt x="278" y="739"/>
                  </a:cubicBezTo>
                  <a:cubicBezTo>
                    <a:pt x="217" y="761"/>
                    <a:pt x="170" y="706"/>
                    <a:pt x="113" y="710"/>
                  </a:cubicBezTo>
                  <a:cubicBezTo>
                    <a:pt x="86" y="759"/>
                    <a:pt x="0" y="840"/>
                    <a:pt x="80" y="875"/>
                  </a:cubicBezTo>
                  <a:cubicBezTo>
                    <a:pt x="219" y="835"/>
                    <a:pt x="441" y="1017"/>
                    <a:pt x="539" y="855"/>
                  </a:cubicBezTo>
                  <a:cubicBezTo>
                    <a:pt x="595" y="829"/>
                    <a:pt x="646" y="866"/>
                    <a:pt x="681" y="907"/>
                  </a:cubicBezTo>
                  <a:cubicBezTo>
                    <a:pt x="797" y="929"/>
                    <a:pt x="881" y="1020"/>
                    <a:pt x="991" y="1057"/>
                  </a:cubicBezTo>
                  <a:cubicBezTo>
                    <a:pt x="1063" y="1081"/>
                    <a:pt x="1055" y="1181"/>
                    <a:pt x="1129" y="1203"/>
                  </a:cubicBezTo>
                  <a:cubicBezTo>
                    <a:pt x="1314" y="1293"/>
                    <a:pt x="1457" y="1438"/>
                    <a:pt x="1622" y="1557"/>
                  </a:cubicBezTo>
                  <a:cubicBezTo>
                    <a:pt x="1657" y="1609"/>
                    <a:pt x="1728" y="1714"/>
                    <a:pt x="1764" y="1767"/>
                  </a:cubicBezTo>
                  <a:cubicBezTo>
                    <a:pt x="1760" y="1906"/>
                    <a:pt x="1762" y="2044"/>
                    <a:pt x="1771" y="2182"/>
                  </a:cubicBezTo>
                  <a:cubicBezTo>
                    <a:pt x="1821" y="2227"/>
                    <a:pt x="1865" y="2283"/>
                    <a:pt x="1931" y="2306"/>
                  </a:cubicBezTo>
                  <a:cubicBezTo>
                    <a:pt x="2038" y="2422"/>
                    <a:pt x="1888" y="2556"/>
                    <a:pt x="1935" y="2684"/>
                  </a:cubicBezTo>
                  <a:cubicBezTo>
                    <a:pt x="1924" y="2800"/>
                    <a:pt x="1919" y="2920"/>
                    <a:pt x="1879" y="3030"/>
                  </a:cubicBezTo>
                  <a:cubicBezTo>
                    <a:pt x="1887" y="3039"/>
                    <a:pt x="1904" y="3057"/>
                    <a:pt x="1913" y="306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" name="Freeform 145">
              <a:extLst>
                <a:ext uri="{FF2B5EF4-FFF2-40B4-BE49-F238E27FC236}">
                  <a16:creationId xmlns:a16="http://schemas.microsoft.com/office/drawing/2014/main" xmlns="" id="{BA55BE5A-87E1-4879-8D86-2B3B5AEECDA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053168" y="4281586"/>
              <a:ext cx="804862" cy="660400"/>
            </a:xfrm>
            <a:custGeom>
              <a:avLst/>
              <a:gdLst>
                <a:gd name="T0" fmla="*/ 618551 w 2808"/>
                <a:gd name="T1" fmla="*/ 649503 h 2303"/>
                <a:gd name="T2" fmla="*/ 747536 w 2808"/>
                <a:gd name="T3" fmla="*/ 632011 h 2303"/>
                <a:gd name="T4" fmla="*/ 775339 w 2808"/>
                <a:gd name="T5" fmla="*/ 619394 h 2303"/>
                <a:gd name="T6" fmla="*/ 788237 w 2808"/>
                <a:gd name="T7" fmla="*/ 510140 h 2303"/>
                <a:gd name="T8" fmla="*/ 794830 w 2808"/>
                <a:gd name="T9" fmla="*/ 462251 h 2303"/>
                <a:gd name="T10" fmla="*/ 761007 w 2808"/>
                <a:gd name="T11" fmla="*/ 406334 h 2303"/>
                <a:gd name="T12" fmla="*/ 703968 w 2808"/>
                <a:gd name="T13" fmla="*/ 311417 h 2303"/>
                <a:gd name="T14" fmla="*/ 654380 w 2808"/>
                <a:gd name="T15" fmla="*/ 259515 h 2303"/>
                <a:gd name="T16" fmla="*/ 555206 w 2808"/>
                <a:gd name="T17" fmla="*/ 227111 h 2303"/>
                <a:gd name="T18" fmla="*/ 504472 w 2808"/>
                <a:gd name="T19" fmla="*/ 186678 h 2303"/>
                <a:gd name="T20" fmla="*/ 476095 w 2808"/>
                <a:gd name="T21" fmla="*/ 154562 h 2303"/>
                <a:gd name="T22" fmla="*/ 405584 w 2808"/>
                <a:gd name="T23" fmla="*/ 72836 h 2303"/>
                <a:gd name="T24" fmla="*/ 340519 w 2808"/>
                <a:gd name="T25" fmla="*/ 6309 h 2303"/>
                <a:gd name="T26" fmla="*/ 253669 w 2808"/>
                <a:gd name="T27" fmla="*/ 77711 h 2303"/>
                <a:gd name="T28" fmla="*/ 213827 w 2808"/>
                <a:gd name="T29" fmla="*/ 158290 h 2303"/>
                <a:gd name="T30" fmla="*/ 173126 w 2808"/>
                <a:gd name="T31" fmla="*/ 188686 h 2303"/>
                <a:gd name="T32" fmla="*/ 100321 w 2808"/>
                <a:gd name="T33" fmla="*/ 266683 h 2303"/>
                <a:gd name="T34" fmla="*/ 47294 w 2808"/>
                <a:gd name="T35" fmla="*/ 275286 h 2303"/>
                <a:gd name="T36" fmla="*/ 0 w 2808"/>
                <a:gd name="T37" fmla="*/ 289624 h 2303"/>
                <a:gd name="T38" fmla="*/ 573 w 2808"/>
                <a:gd name="T39" fmla="*/ 397444 h 2303"/>
                <a:gd name="T40" fmla="*/ 97455 w 2808"/>
                <a:gd name="T41" fmla="*/ 463398 h 2303"/>
                <a:gd name="T42" fmla="*/ 222713 w 2808"/>
                <a:gd name="T43" fmla="*/ 518169 h 2303"/>
                <a:gd name="T44" fmla="*/ 392972 w 2808"/>
                <a:gd name="T45" fmla="*/ 552579 h 2303"/>
                <a:gd name="T46" fmla="*/ 497306 w 2808"/>
                <a:gd name="T47" fmla="*/ 608497 h 2303"/>
                <a:gd name="T48" fmla="*/ 618551 w 2808"/>
                <a:gd name="T49" fmla="*/ 649503 h 23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08"/>
                <a:gd name="T76" fmla="*/ 0 h 2303"/>
                <a:gd name="T77" fmla="*/ 2808 w 2808"/>
                <a:gd name="T78" fmla="*/ 2303 h 23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08" h="2303">
                  <a:moveTo>
                    <a:pt x="2158" y="2265"/>
                  </a:moveTo>
                  <a:cubicBezTo>
                    <a:pt x="2318" y="2303"/>
                    <a:pt x="2447" y="2173"/>
                    <a:pt x="2608" y="2204"/>
                  </a:cubicBezTo>
                  <a:cubicBezTo>
                    <a:pt x="2650" y="2209"/>
                    <a:pt x="2682" y="2195"/>
                    <a:pt x="2705" y="2160"/>
                  </a:cubicBezTo>
                  <a:cubicBezTo>
                    <a:pt x="2730" y="2035"/>
                    <a:pt x="2742" y="1908"/>
                    <a:pt x="2750" y="1779"/>
                  </a:cubicBezTo>
                  <a:cubicBezTo>
                    <a:pt x="2743" y="1722"/>
                    <a:pt x="2808" y="1669"/>
                    <a:pt x="2773" y="1612"/>
                  </a:cubicBezTo>
                  <a:cubicBezTo>
                    <a:pt x="2737" y="1545"/>
                    <a:pt x="2708" y="1473"/>
                    <a:pt x="2655" y="1417"/>
                  </a:cubicBezTo>
                  <a:cubicBezTo>
                    <a:pt x="2633" y="1284"/>
                    <a:pt x="2511" y="1203"/>
                    <a:pt x="2456" y="1086"/>
                  </a:cubicBezTo>
                  <a:cubicBezTo>
                    <a:pt x="2362" y="1065"/>
                    <a:pt x="2354" y="956"/>
                    <a:pt x="2283" y="905"/>
                  </a:cubicBezTo>
                  <a:cubicBezTo>
                    <a:pt x="2160" y="897"/>
                    <a:pt x="2045" y="847"/>
                    <a:pt x="1937" y="792"/>
                  </a:cubicBezTo>
                  <a:cubicBezTo>
                    <a:pt x="1864" y="762"/>
                    <a:pt x="1831" y="681"/>
                    <a:pt x="1760" y="651"/>
                  </a:cubicBezTo>
                  <a:cubicBezTo>
                    <a:pt x="1707" y="636"/>
                    <a:pt x="1691" y="578"/>
                    <a:pt x="1661" y="539"/>
                  </a:cubicBezTo>
                  <a:cubicBezTo>
                    <a:pt x="1572" y="449"/>
                    <a:pt x="1545" y="300"/>
                    <a:pt x="1415" y="254"/>
                  </a:cubicBezTo>
                  <a:cubicBezTo>
                    <a:pt x="1340" y="176"/>
                    <a:pt x="1262" y="101"/>
                    <a:pt x="1188" y="22"/>
                  </a:cubicBezTo>
                  <a:cubicBezTo>
                    <a:pt x="1033" y="0"/>
                    <a:pt x="1029" y="250"/>
                    <a:pt x="885" y="271"/>
                  </a:cubicBezTo>
                  <a:cubicBezTo>
                    <a:pt x="885" y="380"/>
                    <a:pt x="837" y="488"/>
                    <a:pt x="746" y="552"/>
                  </a:cubicBezTo>
                  <a:cubicBezTo>
                    <a:pt x="728" y="632"/>
                    <a:pt x="675" y="656"/>
                    <a:pt x="604" y="658"/>
                  </a:cubicBezTo>
                  <a:cubicBezTo>
                    <a:pt x="585" y="791"/>
                    <a:pt x="473" y="890"/>
                    <a:pt x="350" y="930"/>
                  </a:cubicBezTo>
                  <a:cubicBezTo>
                    <a:pt x="291" y="901"/>
                    <a:pt x="160" y="854"/>
                    <a:pt x="165" y="960"/>
                  </a:cubicBezTo>
                  <a:cubicBezTo>
                    <a:pt x="108" y="972"/>
                    <a:pt x="53" y="989"/>
                    <a:pt x="0" y="1010"/>
                  </a:cubicBezTo>
                  <a:cubicBezTo>
                    <a:pt x="0" y="1104"/>
                    <a:pt x="1" y="1292"/>
                    <a:pt x="2" y="1386"/>
                  </a:cubicBezTo>
                  <a:cubicBezTo>
                    <a:pt x="109" y="1467"/>
                    <a:pt x="200" y="1592"/>
                    <a:pt x="340" y="1616"/>
                  </a:cubicBezTo>
                  <a:cubicBezTo>
                    <a:pt x="460" y="1729"/>
                    <a:pt x="637" y="1729"/>
                    <a:pt x="777" y="1807"/>
                  </a:cubicBezTo>
                  <a:cubicBezTo>
                    <a:pt x="977" y="1835"/>
                    <a:pt x="1172" y="1889"/>
                    <a:pt x="1371" y="1927"/>
                  </a:cubicBezTo>
                  <a:cubicBezTo>
                    <a:pt x="1503" y="1967"/>
                    <a:pt x="1640" y="2016"/>
                    <a:pt x="1735" y="2122"/>
                  </a:cubicBezTo>
                  <a:cubicBezTo>
                    <a:pt x="1876" y="2176"/>
                    <a:pt x="2054" y="2134"/>
                    <a:pt x="2158" y="2265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9" name="Freeform 147">
              <a:extLst>
                <a:ext uri="{FF2B5EF4-FFF2-40B4-BE49-F238E27FC236}">
                  <a16:creationId xmlns:a16="http://schemas.microsoft.com/office/drawing/2014/main" xmlns="" id="{FB25827E-2645-4BD2-8D9C-7E42189181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32106" y="5326161"/>
              <a:ext cx="1206500" cy="762001"/>
            </a:xfrm>
            <a:custGeom>
              <a:avLst/>
              <a:gdLst>
                <a:gd name="T0" fmla="*/ 452902 w 4217"/>
                <a:gd name="T1" fmla="*/ 745928 h 2655"/>
                <a:gd name="T2" fmla="*/ 484374 w 4217"/>
                <a:gd name="T3" fmla="*/ 705173 h 2655"/>
                <a:gd name="T4" fmla="*/ 493243 w 4217"/>
                <a:gd name="T5" fmla="*/ 649781 h 2655"/>
                <a:gd name="T6" fmla="*/ 511840 w 4217"/>
                <a:gd name="T7" fmla="*/ 627394 h 2655"/>
                <a:gd name="T8" fmla="*/ 533297 w 4217"/>
                <a:gd name="T9" fmla="*/ 598407 h 2655"/>
                <a:gd name="T10" fmla="*/ 564769 w 4217"/>
                <a:gd name="T11" fmla="*/ 612757 h 2655"/>
                <a:gd name="T12" fmla="*/ 618843 w 4217"/>
                <a:gd name="T13" fmla="*/ 650355 h 2655"/>
                <a:gd name="T14" fmla="*/ 634864 w 4217"/>
                <a:gd name="T15" fmla="*/ 660974 h 2655"/>
                <a:gd name="T16" fmla="*/ 672916 w 4217"/>
                <a:gd name="T17" fmla="*/ 676472 h 2655"/>
                <a:gd name="T18" fmla="*/ 763039 w 4217"/>
                <a:gd name="T19" fmla="*/ 707756 h 2655"/>
                <a:gd name="T20" fmla="*/ 771908 w 4217"/>
                <a:gd name="T21" fmla="*/ 706895 h 2655"/>
                <a:gd name="T22" fmla="*/ 815396 w 4217"/>
                <a:gd name="T23" fmla="*/ 638875 h 2655"/>
                <a:gd name="T24" fmla="*/ 882058 w 4217"/>
                <a:gd name="T25" fmla="*/ 623950 h 2655"/>
                <a:gd name="T26" fmla="*/ 896077 w 4217"/>
                <a:gd name="T27" fmla="*/ 577742 h 2655"/>
                <a:gd name="T28" fmla="*/ 962167 w 4217"/>
                <a:gd name="T29" fmla="*/ 533256 h 2655"/>
                <a:gd name="T30" fmla="*/ 978189 w 4217"/>
                <a:gd name="T31" fmla="*/ 498242 h 2655"/>
                <a:gd name="T32" fmla="*/ 1025968 w 4217"/>
                <a:gd name="T33" fmla="*/ 475281 h 2655"/>
                <a:gd name="T34" fmla="*/ 1084620 w 4217"/>
                <a:gd name="T35" fmla="*/ 494798 h 2655"/>
                <a:gd name="T36" fmla="*/ 1093489 w 4217"/>
                <a:gd name="T37" fmla="*/ 456913 h 2655"/>
                <a:gd name="T38" fmla="*/ 1078325 w 4217"/>
                <a:gd name="T39" fmla="*/ 441989 h 2655"/>
                <a:gd name="T40" fmla="*/ 1115233 w 4217"/>
                <a:gd name="T41" fmla="*/ 371385 h 2655"/>
                <a:gd name="T42" fmla="*/ 1127249 w 4217"/>
                <a:gd name="T43" fmla="*/ 274090 h 2655"/>
                <a:gd name="T44" fmla="*/ 1155287 w 4217"/>
                <a:gd name="T45" fmla="*/ 260027 h 2655"/>
                <a:gd name="T46" fmla="*/ 1157862 w 4217"/>
                <a:gd name="T47" fmla="*/ 223003 h 2655"/>
                <a:gd name="T48" fmla="*/ 1206500 w 4217"/>
                <a:gd name="T49" fmla="*/ 201765 h 2655"/>
                <a:gd name="T50" fmla="*/ 1202495 w 4217"/>
                <a:gd name="T51" fmla="*/ 158714 h 2655"/>
                <a:gd name="T52" fmla="*/ 1159007 w 4217"/>
                <a:gd name="T53" fmla="*/ 108775 h 2655"/>
                <a:gd name="T54" fmla="*/ 1154715 w 4217"/>
                <a:gd name="T55" fmla="*/ 82084 h 2655"/>
                <a:gd name="T56" fmla="*/ 1117521 w 4217"/>
                <a:gd name="T57" fmla="*/ 68020 h 2655"/>
                <a:gd name="T58" fmla="*/ 1125532 w 4217"/>
                <a:gd name="T59" fmla="*/ 20664 h 2655"/>
                <a:gd name="T60" fmla="*/ 1067453 w 4217"/>
                <a:gd name="T61" fmla="*/ 0 h 2655"/>
                <a:gd name="T62" fmla="*/ 1003366 w 4217"/>
                <a:gd name="T63" fmla="*/ 68020 h 2655"/>
                <a:gd name="T64" fmla="*/ 965600 w 4217"/>
                <a:gd name="T65" fmla="*/ 60558 h 2655"/>
                <a:gd name="T66" fmla="*/ 745873 w 4217"/>
                <a:gd name="T67" fmla="*/ 103896 h 2655"/>
                <a:gd name="T68" fmla="*/ 699238 w 4217"/>
                <a:gd name="T69" fmla="*/ 137763 h 2655"/>
                <a:gd name="T70" fmla="*/ 649456 w 4217"/>
                <a:gd name="T71" fmla="*/ 168472 h 2655"/>
                <a:gd name="T72" fmla="*/ 539878 w 4217"/>
                <a:gd name="T73" fmla="*/ 209227 h 2655"/>
                <a:gd name="T74" fmla="*/ 512126 w 4217"/>
                <a:gd name="T75" fmla="*/ 214393 h 2655"/>
                <a:gd name="T76" fmla="*/ 418856 w 4217"/>
                <a:gd name="T77" fmla="*/ 249695 h 2655"/>
                <a:gd name="T78" fmla="*/ 230314 w 4217"/>
                <a:gd name="T79" fmla="*/ 345842 h 2655"/>
                <a:gd name="T80" fmla="*/ 206281 w 4217"/>
                <a:gd name="T81" fmla="*/ 381431 h 2655"/>
                <a:gd name="T82" fmla="*/ 160790 w 4217"/>
                <a:gd name="T83" fmla="*/ 396929 h 2655"/>
                <a:gd name="T84" fmla="*/ 123597 w 4217"/>
                <a:gd name="T85" fmla="*/ 450886 h 2655"/>
                <a:gd name="T86" fmla="*/ 69809 w 4217"/>
                <a:gd name="T87" fmla="*/ 488771 h 2655"/>
                <a:gd name="T88" fmla="*/ 6294 w 4217"/>
                <a:gd name="T89" fmla="*/ 495659 h 2655"/>
                <a:gd name="T90" fmla="*/ 18597 w 4217"/>
                <a:gd name="T91" fmla="*/ 543589 h 2655"/>
                <a:gd name="T92" fmla="*/ 96131 w 4217"/>
                <a:gd name="T93" fmla="*/ 567697 h 2655"/>
                <a:gd name="T94" fmla="*/ 89264 w 4217"/>
                <a:gd name="T95" fmla="*/ 655521 h 2655"/>
                <a:gd name="T96" fmla="*/ 98992 w 4217"/>
                <a:gd name="T97" fmla="*/ 665853 h 2655"/>
                <a:gd name="T98" fmla="*/ 218297 w 4217"/>
                <a:gd name="T99" fmla="*/ 637153 h 2655"/>
                <a:gd name="T100" fmla="*/ 327017 w 4217"/>
                <a:gd name="T101" fmla="*/ 645189 h 2655"/>
                <a:gd name="T102" fmla="*/ 387957 w 4217"/>
                <a:gd name="T103" fmla="*/ 634570 h 2655"/>
                <a:gd name="T104" fmla="*/ 422289 w 4217"/>
                <a:gd name="T105" fmla="*/ 598407 h 2655"/>
                <a:gd name="T106" fmla="*/ 458624 w 4217"/>
                <a:gd name="T107" fmla="*/ 598120 h 2655"/>
                <a:gd name="T108" fmla="*/ 469210 w 4217"/>
                <a:gd name="T109" fmla="*/ 635144 h 2655"/>
                <a:gd name="T110" fmla="*/ 420859 w 4217"/>
                <a:gd name="T111" fmla="*/ 669010 h 2655"/>
                <a:gd name="T112" fmla="*/ 421145 w 4217"/>
                <a:gd name="T113" fmla="*/ 725837 h 2655"/>
                <a:gd name="T114" fmla="*/ 452902 w 4217"/>
                <a:gd name="T115" fmla="*/ 745928 h 26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17"/>
                <a:gd name="T175" fmla="*/ 0 h 2655"/>
                <a:gd name="T176" fmla="*/ 4217 w 4217"/>
                <a:gd name="T177" fmla="*/ 2655 h 26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17" h="2655">
                  <a:moveTo>
                    <a:pt x="1583" y="2599"/>
                  </a:moveTo>
                  <a:cubicBezTo>
                    <a:pt x="1674" y="2655"/>
                    <a:pt x="1735" y="2525"/>
                    <a:pt x="1693" y="2457"/>
                  </a:cubicBezTo>
                  <a:cubicBezTo>
                    <a:pt x="1661" y="2393"/>
                    <a:pt x="1717" y="2329"/>
                    <a:pt x="1724" y="2264"/>
                  </a:cubicBezTo>
                  <a:cubicBezTo>
                    <a:pt x="1770" y="2260"/>
                    <a:pt x="1792" y="2234"/>
                    <a:pt x="1789" y="2186"/>
                  </a:cubicBezTo>
                  <a:cubicBezTo>
                    <a:pt x="1790" y="2140"/>
                    <a:pt x="1839" y="2118"/>
                    <a:pt x="1864" y="2085"/>
                  </a:cubicBezTo>
                  <a:cubicBezTo>
                    <a:pt x="1910" y="2062"/>
                    <a:pt x="1940" y="2114"/>
                    <a:pt x="1974" y="2135"/>
                  </a:cubicBezTo>
                  <a:cubicBezTo>
                    <a:pt x="2046" y="2166"/>
                    <a:pt x="2089" y="2240"/>
                    <a:pt x="2163" y="2266"/>
                  </a:cubicBezTo>
                  <a:cubicBezTo>
                    <a:pt x="2165" y="2315"/>
                    <a:pt x="2184" y="2328"/>
                    <a:pt x="2219" y="2303"/>
                  </a:cubicBezTo>
                  <a:cubicBezTo>
                    <a:pt x="2277" y="2260"/>
                    <a:pt x="2298" y="2360"/>
                    <a:pt x="2352" y="2357"/>
                  </a:cubicBezTo>
                  <a:cubicBezTo>
                    <a:pt x="2483" y="2354"/>
                    <a:pt x="2492" y="2581"/>
                    <a:pt x="2667" y="2466"/>
                  </a:cubicBezTo>
                  <a:lnTo>
                    <a:pt x="2698" y="2463"/>
                  </a:lnTo>
                  <a:cubicBezTo>
                    <a:pt x="2748" y="2384"/>
                    <a:pt x="2796" y="2303"/>
                    <a:pt x="2850" y="2226"/>
                  </a:cubicBezTo>
                  <a:cubicBezTo>
                    <a:pt x="2930" y="2221"/>
                    <a:pt x="3006" y="2198"/>
                    <a:pt x="3083" y="2174"/>
                  </a:cubicBezTo>
                  <a:cubicBezTo>
                    <a:pt x="3146" y="2146"/>
                    <a:pt x="3118" y="2069"/>
                    <a:pt x="3132" y="2013"/>
                  </a:cubicBezTo>
                  <a:cubicBezTo>
                    <a:pt x="3207" y="1958"/>
                    <a:pt x="3294" y="1920"/>
                    <a:pt x="3363" y="1858"/>
                  </a:cubicBezTo>
                  <a:cubicBezTo>
                    <a:pt x="3381" y="1818"/>
                    <a:pt x="3400" y="1777"/>
                    <a:pt x="3419" y="1736"/>
                  </a:cubicBezTo>
                  <a:cubicBezTo>
                    <a:pt x="3475" y="1710"/>
                    <a:pt x="3528" y="1679"/>
                    <a:pt x="3586" y="1656"/>
                  </a:cubicBezTo>
                  <a:cubicBezTo>
                    <a:pt x="3664" y="1638"/>
                    <a:pt x="3725" y="1695"/>
                    <a:pt x="3791" y="1724"/>
                  </a:cubicBezTo>
                  <a:cubicBezTo>
                    <a:pt x="3798" y="1680"/>
                    <a:pt x="3810" y="1636"/>
                    <a:pt x="3822" y="1592"/>
                  </a:cubicBezTo>
                  <a:cubicBezTo>
                    <a:pt x="3808" y="1579"/>
                    <a:pt x="3782" y="1553"/>
                    <a:pt x="3769" y="1540"/>
                  </a:cubicBezTo>
                  <a:cubicBezTo>
                    <a:pt x="3691" y="1420"/>
                    <a:pt x="3801" y="1321"/>
                    <a:pt x="3898" y="1294"/>
                  </a:cubicBezTo>
                  <a:cubicBezTo>
                    <a:pt x="3933" y="1187"/>
                    <a:pt x="3973" y="1068"/>
                    <a:pt x="3940" y="955"/>
                  </a:cubicBezTo>
                  <a:cubicBezTo>
                    <a:pt x="3969" y="932"/>
                    <a:pt x="4002" y="916"/>
                    <a:pt x="4038" y="906"/>
                  </a:cubicBezTo>
                  <a:cubicBezTo>
                    <a:pt x="4042" y="863"/>
                    <a:pt x="4044" y="820"/>
                    <a:pt x="4047" y="777"/>
                  </a:cubicBezTo>
                  <a:cubicBezTo>
                    <a:pt x="4106" y="769"/>
                    <a:pt x="4217" y="791"/>
                    <a:pt x="4217" y="703"/>
                  </a:cubicBezTo>
                  <a:cubicBezTo>
                    <a:pt x="4192" y="656"/>
                    <a:pt x="4176" y="604"/>
                    <a:pt x="4203" y="553"/>
                  </a:cubicBezTo>
                  <a:cubicBezTo>
                    <a:pt x="4215" y="460"/>
                    <a:pt x="4113" y="424"/>
                    <a:pt x="4051" y="379"/>
                  </a:cubicBezTo>
                  <a:cubicBezTo>
                    <a:pt x="4047" y="356"/>
                    <a:pt x="4040" y="309"/>
                    <a:pt x="4036" y="286"/>
                  </a:cubicBezTo>
                  <a:cubicBezTo>
                    <a:pt x="3993" y="270"/>
                    <a:pt x="3950" y="253"/>
                    <a:pt x="3906" y="237"/>
                  </a:cubicBezTo>
                  <a:cubicBezTo>
                    <a:pt x="3894" y="180"/>
                    <a:pt x="3904" y="122"/>
                    <a:pt x="3934" y="72"/>
                  </a:cubicBezTo>
                  <a:cubicBezTo>
                    <a:pt x="3859" y="72"/>
                    <a:pt x="3797" y="32"/>
                    <a:pt x="3731" y="0"/>
                  </a:cubicBezTo>
                  <a:cubicBezTo>
                    <a:pt x="3661" y="84"/>
                    <a:pt x="3581" y="158"/>
                    <a:pt x="3507" y="237"/>
                  </a:cubicBezTo>
                  <a:cubicBezTo>
                    <a:pt x="3459" y="256"/>
                    <a:pt x="3423" y="196"/>
                    <a:pt x="3375" y="211"/>
                  </a:cubicBezTo>
                  <a:cubicBezTo>
                    <a:pt x="3130" y="308"/>
                    <a:pt x="2868" y="352"/>
                    <a:pt x="2607" y="362"/>
                  </a:cubicBezTo>
                  <a:cubicBezTo>
                    <a:pt x="2550" y="399"/>
                    <a:pt x="2462" y="406"/>
                    <a:pt x="2444" y="480"/>
                  </a:cubicBezTo>
                  <a:cubicBezTo>
                    <a:pt x="2383" y="511"/>
                    <a:pt x="2317" y="535"/>
                    <a:pt x="2270" y="587"/>
                  </a:cubicBezTo>
                  <a:cubicBezTo>
                    <a:pt x="2175" y="622"/>
                    <a:pt x="1983" y="693"/>
                    <a:pt x="1887" y="729"/>
                  </a:cubicBezTo>
                  <a:lnTo>
                    <a:pt x="1790" y="747"/>
                  </a:lnTo>
                  <a:cubicBezTo>
                    <a:pt x="1696" y="836"/>
                    <a:pt x="1558" y="782"/>
                    <a:pt x="1464" y="870"/>
                  </a:cubicBezTo>
                  <a:cubicBezTo>
                    <a:pt x="1191" y="875"/>
                    <a:pt x="1062" y="1167"/>
                    <a:pt x="805" y="1205"/>
                  </a:cubicBezTo>
                  <a:cubicBezTo>
                    <a:pt x="767" y="1241"/>
                    <a:pt x="758" y="1294"/>
                    <a:pt x="721" y="1329"/>
                  </a:cubicBezTo>
                  <a:cubicBezTo>
                    <a:pt x="665" y="1339"/>
                    <a:pt x="611" y="1354"/>
                    <a:pt x="562" y="1383"/>
                  </a:cubicBezTo>
                  <a:cubicBezTo>
                    <a:pt x="536" y="1457"/>
                    <a:pt x="464" y="1500"/>
                    <a:pt x="432" y="1571"/>
                  </a:cubicBezTo>
                  <a:cubicBezTo>
                    <a:pt x="359" y="1601"/>
                    <a:pt x="319" y="1679"/>
                    <a:pt x="244" y="1703"/>
                  </a:cubicBezTo>
                  <a:cubicBezTo>
                    <a:pt x="171" y="1727"/>
                    <a:pt x="93" y="1783"/>
                    <a:pt x="22" y="1727"/>
                  </a:cubicBezTo>
                  <a:cubicBezTo>
                    <a:pt x="27" y="1785"/>
                    <a:pt x="0" y="1863"/>
                    <a:pt x="65" y="1894"/>
                  </a:cubicBezTo>
                  <a:cubicBezTo>
                    <a:pt x="160" y="1890"/>
                    <a:pt x="262" y="1916"/>
                    <a:pt x="336" y="1978"/>
                  </a:cubicBezTo>
                  <a:cubicBezTo>
                    <a:pt x="332" y="2082"/>
                    <a:pt x="360" y="2189"/>
                    <a:pt x="312" y="2284"/>
                  </a:cubicBezTo>
                  <a:cubicBezTo>
                    <a:pt x="320" y="2293"/>
                    <a:pt x="337" y="2311"/>
                    <a:pt x="346" y="2320"/>
                  </a:cubicBezTo>
                  <a:cubicBezTo>
                    <a:pt x="559" y="2454"/>
                    <a:pt x="547" y="2085"/>
                    <a:pt x="763" y="2220"/>
                  </a:cubicBezTo>
                  <a:cubicBezTo>
                    <a:pt x="887" y="2246"/>
                    <a:pt x="1016" y="2269"/>
                    <a:pt x="1143" y="2248"/>
                  </a:cubicBezTo>
                  <a:cubicBezTo>
                    <a:pt x="1185" y="2164"/>
                    <a:pt x="1284" y="2176"/>
                    <a:pt x="1356" y="2211"/>
                  </a:cubicBezTo>
                  <a:cubicBezTo>
                    <a:pt x="1396" y="2170"/>
                    <a:pt x="1435" y="2127"/>
                    <a:pt x="1476" y="2085"/>
                  </a:cubicBezTo>
                  <a:cubicBezTo>
                    <a:pt x="1518" y="2075"/>
                    <a:pt x="1560" y="2075"/>
                    <a:pt x="1603" y="2084"/>
                  </a:cubicBezTo>
                  <a:cubicBezTo>
                    <a:pt x="1649" y="2111"/>
                    <a:pt x="1651" y="2166"/>
                    <a:pt x="1640" y="2213"/>
                  </a:cubicBezTo>
                  <a:cubicBezTo>
                    <a:pt x="1592" y="2264"/>
                    <a:pt x="1529" y="2294"/>
                    <a:pt x="1471" y="2331"/>
                  </a:cubicBezTo>
                  <a:cubicBezTo>
                    <a:pt x="1471" y="2380"/>
                    <a:pt x="1472" y="2480"/>
                    <a:pt x="1472" y="2529"/>
                  </a:cubicBezTo>
                  <a:cubicBezTo>
                    <a:pt x="1517" y="2538"/>
                    <a:pt x="1551" y="2567"/>
                    <a:pt x="1583" y="2599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0" name="Freeform 152">
              <a:extLst>
                <a:ext uri="{FF2B5EF4-FFF2-40B4-BE49-F238E27FC236}">
                  <a16:creationId xmlns:a16="http://schemas.microsoft.com/office/drawing/2014/main" xmlns="" id="{8F2A98F8-6162-47D6-8644-D0686081732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046693" y="5532537"/>
              <a:ext cx="1085851" cy="1019175"/>
            </a:xfrm>
            <a:custGeom>
              <a:avLst/>
              <a:gdLst>
                <a:gd name="T0" fmla="*/ 582728 w 3792"/>
                <a:gd name="T1" fmla="*/ 1017459 h 3564"/>
                <a:gd name="T2" fmla="*/ 642003 w 3792"/>
                <a:gd name="T3" fmla="*/ 1019175 h 3564"/>
                <a:gd name="T4" fmla="*/ 631694 w 3792"/>
                <a:gd name="T5" fmla="*/ 969989 h 3564"/>
                <a:gd name="T6" fmla="*/ 679802 w 3792"/>
                <a:gd name="T7" fmla="*/ 955691 h 3564"/>
                <a:gd name="T8" fmla="*/ 690397 w 3792"/>
                <a:gd name="T9" fmla="*/ 920232 h 3564"/>
                <a:gd name="T10" fmla="*/ 672643 w 3792"/>
                <a:gd name="T11" fmla="*/ 889062 h 3564"/>
                <a:gd name="T12" fmla="*/ 761699 w 3792"/>
                <a:gd name="T13" fmla="*/ 865612 h 3564"/>
                <a:gd name="T14" fmla="*/ 810665 w 3792"/>
                <a:gd name="T15" fmla="*/ 803844 h 3564"/>
                <a:gd name="T16" fmla="*/ 830137 w 3792"/>
                <a:gd name="T17" fmla="*/ 782683 h 3564"/>
                <a:gd name="T18" fmla="*/ 875953 w 3792"/>
                <a:gd name="T19" fmla="*/ 737787 h 3564"/>
                <a:gd name="T20" fmla="*/ 927783 w 3792"/>
                <a:gd name="T21" fmla="*/ 709476 h 3564"/>
                <a:gd name="T22" fmla="*/ 965295 w 3792"/>
                <a:gd name="T23" fmla="*/ 696322 h 3564"/>
                <a:gd name="T24" fmla="*/ 1027720 w 3792"/>
                <a:gd name="T25" fmla="*/ 607101 h 3564"/>
                <a:gd name="T26" fmla="*/ 1085850 w 3792"/>
                <a:gd name="T27" fmla="*/ 593375 h 3564"/>
                <a:gd name="T28" fmla="*/ 1084132 w 3792"/>
                <a:gd name="T29" fmla="*/ 515593 h 3564"/>
                <a:gd name="T30" fmla="*/ 931792 w 3792"/>
                <a:gd name="T31" fmla="*/ 499007 h 3564"/>
                <a:gd name="T32" fmla="*/ 763130 w 3792"/>
                <a:gd name="T33" fmla="*/ 484709 h 3564"/>
                <a:gd name="T34" fmla="*/ 668061 w 3792"/>
                <a:gd name="T35" fmla="*/ 396346 h 3564"/>
                <a:gd name="T36" fmla="*/ 627972 w 3792"/>
                <a:gd name="T37" fmla="*/ 315418 h 3564"/>
                <a:gd name="T38" fmla="*/ 597905 w 3792"/>
                <a:gd name="T39" fmla="*/ 254794 h 3564"/>
                <a:gd name="T40" fmla="*/ 572992 w 3792"/>
                <a:gd name="T41" fmla="*/ 193598 h 3564"/>
                <a:gd name="T42" fmla="*/ 609645 w 3792"/>
                <a:gd name="T43" fmla="*/ 158996 h 3564"/>
                <a:gd name="T44" fmla="*/ 595041 w 3792"/>
                <a:gd name="T45" fmla="*/ 113528 h 3564"/>
                <a:gd name="T46" fmla="*/ 596473 w 3792"/>
                <a:gd name="T47" fmla="*/ 42895 h 3564"/>
                <a:gd name="T48" fmla="*/ 589601 w 3792"/>
                <a:gd name="T49" fmla="*/ 0 h 3564"/>
                <a:gd name="T50" fmla="*/ 467328 w 3792"/>
                <a:gd name="T51" fmla="*/ 107522 h 3564"/>
                <a:gd name="T52" fmla="*/ 331024 w 3792"/>
                <a:gd name="T53" fmla="*/ 224196 h 3564"/>
                <a:gd name="T54" fmla="*/ 281771 w 3792"/>
                <a:gd name="T55" fmla="*/ 266232 h 3564"/>
                <a:gd name="T56" fmla="*/ 18040 w 3792"/>
                <a:gd name="T57" fmla="*/ 426086 h 3564"/>
                <a:gd name="T58" fmla="*/ 12886 w 3792"/>
                <a:gd name="T59" fmla="*/ 456398 h 3564"/>
                <a:gd name="T60" fmla="*/ 7445 w 3792"/>
                <a:gd name="T61" fmla="*/ 516451 h 3564"/>
                <a:gd name="T62" fmla="*/ 286 w 3792"/>
                <a:gd name="T63" fmla="*/ 552196 h 3564"/>
                <a:gd name="T64" fmla="*/ 58130 w 3792"/>
                <a:gd name="T65" fmla="*/ 753801 h 3564"/>
                <a:gd name="T66" fmla="*/ 88197 w 3792"/>
                <a:gd name="T67" fmla="*/ 784113 h 3564"/>
                <a:gd name="T68" fmla="*/ 134013 w 3792"/>
                <a:gd name="T69" fmla="*/ 799269 h 3564"/>
                <a:gd name="T70" fmla="*/ 170094 w 3792"/>
                <a:gd name="T71" fmla="*/ 884772 h 3564"/>
                <a:gd name="T72" fmla="*/ 201879 w 3792"/>
                <a:gd name="T73" fmla="*/ 955405 h 3564"/>
                <a:gd name="T74" fmla="*/ 217915 w 3792"/>
                <a:gd name="T75" fmla="*/ 1008594 h 3564"/>
                <a:gd name="T76" fmla="*/ 250272 w 3792"/>
                <a:gd name="T77" fmla="*/ 979998 h 3564"/>
                <a:gd name="T78" fmla="*/ 277476 w 3792"/>
                <a:gd name="T79" fmla="*/ 977424 h 3564"/>
                <a:gd name="T80" fmla="*/ 291221 w 3792"/>
                <a:gd name="T81" fmla="*/ 890205 h 3564"/>
                <a:gd name="T82" fmla="*/ 318711 w 3792"/>
                <a:gd name="T83" fmla="*/ 867900 h 3564"/>
                <a:gd name="T84" fmla="*/ 337896 w 3792"/>
                <a:gd name="T85" fmla="*/ 876765 h 3564"/>
                <a:gd name="T86" fmla="*/ 340474 w 3792"/>
                <a:gd name="T87" fmla="*/ 849027 h 3564"/>
                <a:gd name="T88" fmla="*/ 398030 w 3792"/>
                <a:gd name="T89" fmla="*/ 838160 h 3564"/>
                <a:gd name="T90" fmla="*/ 433252 w 3792"/>
                <a:gd name="T91" fmla="*/ 894495 h 3564"/>
                <a:gd name="T92" fmla="*/ 488518 w 3792"/>
                <a:gd name="T93" fmla="*/ 909651 h 3564"/>
                <a:gd name="T94" fmla="*/ 503122 w 3792"/>
                <a:gd name="T95" fmla="*/ 945396 h 3564"/>
                <a:gd name="T96" fmla="*/ 579292 w 3792"/>
                <a:gd name="T97" fmla="*/ 999729 h 3564"/>
                <a:gd name="T98" fmla="*/ 582728 w 3792"/>
                <a:gd name="T99" fmla="*/ 1017459 h 35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92"/>
                <a:gd name="T151" fmla="*/ 0 h 3564"/>
                <a:gd name="T152" fmla="*/ 3792 w 3792"/>
                <a:gd name="T153" fmla="*/ 3564 h 35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92" h="3564">
                  <a:moveTo>
                    <a:pt x="2035" y="3558"/>
                  </a:moveTo>
                  <a:cubicBezTo>
                    <a:pt x="2101" y="3504"/>
                    <a:pt x="2172" y="3549"/>
                    <a:pt x="2242" y="3564"/>
                  </a:cubicBezTo>
                  <a:cubicBezTo>
                    <a:pt x="2252" y="3502"/>
                    <a:pt x="2215" y="3450"/>
                    <a:pt x="2206" y="3392"/>
                  </a:cubicBezTo>
                  <a:cubicBezTo>
                    <a:pt x="2265" y="3386"/>
                    <a:pt x="2322" y="3371"/>
                    <a:pt x="2374" y="3342"/>
                  </a:cubicBezTo>
                  <a:cubicBezTo>
                    <a:pt x="2384" y="3301"/>
                    <a:pt x="2430" y="3263"/>
                    <a:pt x="2411" y="3218"/>
                  </a:cubicBezTo>
                  <a:cubicBezTo>
                    <a:pt x="2378" y="3189"/>
                    <a:pt x="2334" y="3161"/>
                    <a:pt x="2349" y="3109"/>
                  </a:cubicBezTo>
                  <a:cubicBezTo>
                    <a:pt x="2449" y="3069"/>
                    <a:pt x="2560" y="3071"/>
                    <a:pt x="2660" y="3027"/>
                  </a:cubicBezTo>
                  <a:cubicBezTo>
                    <a:pt x="2563" y="2844"/>
                    <a:pt x="2737" y="2846"/>
                    <a:pt x="2831" y="2811"/>
                  </a:cubicBezTo>
                  <a:cubicBezTo>
                    <a:pt x="2841" y="2776"/>
                    <a:pt x="2864" y="2751"/>
                    <a:pt x="2899" y="2737"/>
                  </a:cubicBezTo>
                  <a:cubicBezTo>
                    <a:pt x="2924" y="2659"/>
                    <a:pt x="3025" y="2657"/>
                    <a:pt x="3059" y="2580"/>
                  </a:cubicBezTo>
                  <a:cubicBezTo>
                    <a:pt x="3119" y="2549"/>
                    <a:pt x="3190" y="2532"/>
                    <a:pt x="3240" y="2481"/>
                  </a:cubicBezTo>
                  <a:cubicBezTo>
                    <a:pt x="3284" y="2468"/>
                    <a:pt x="3329" y="2457"/>
                    <a:pt x="3371" y="2435"/>
                  </a:cubicBezTo>
                  <a:cubicBezTo>
                    <a:pt x="3492" y="2376"/>
                    <a:pt x="3537" y="2238"/>
                    <a:pt x="3589" y="2123"/>
                  </a:cubicBezTo>
                  <a:cubicBezTo>
                    <a:pt x="3659" y="2118"/>
                    <a:pt x="3727" y="2103"/>
                    <a:pt x="3792" y="2075"/>
                  </a:cubicBezTo>
                  <a:cubicBezTo>
                    <a:pt x="3773" y="1986"/>
                    <a:pt x="3756" y="1892"/>
                    <a:pt x="3786" y="1803"/>
                  </a:cubicBezTo>
                  <a:cubicBezTo>
                    <a:pt x="3619" y="1726"/>
                    <a:pt x="3427" y="1797"/>
                    <a:pt x="3254" y="1745"/>
                  </a:cubicBezTo>
                  <a:cubicBezTo>
                    <a:pt x="3056" y="1727"/>
                    <a:pt x="2861" y="1726"/>
                    <a:pt x="2665" y="1695"/>
                  </a:cubicBezTo>
                  <a:cubicBezTo>
                    <a:pt x="2441" y="1775"/>
                    <a:pt x="2395" y="1528"/>
                    <a:pt x="2333" y="1386"/>
                  </a:cubicBezTo>
                  <a:cubicBezTo>
                    <a:pt x="2269" y="1302"/>
                    <a:pt x="2227" y="1204"/>
                    <a:pt x="2193" y="1103"/>
                  </a:cubicBezTo>
                  <a:cubicBezTo>
                    <a:pt x="2137" y="1045"/>
                    <a:pt x="2106" y="969"/>
                    <a:pt x="2088" y="891"/>
                  </a:cubicBezTo>
                  <a:cubicBezTo>
                    <a:pt x="2033" y="836"/>
                    <a:pt x="2004" y="753"/>
                    <a:pt x="2001" y="677"/>
                  </a:cubicBezTo>
                  <a:cubicBezTo>
                    <a:pt x="2043" y="637"/>
                    <a:pt x="2087" y="597"/>
                    <a:pt x="2129" y="556"/>
                  </a:cubicBezTo>
                  <a:cubicBezTo>
                    <a:pt x="2170" y="484"/>
                    <a:pt x="2029" y="468"/>
                    <a:pt x="2078" y="397"/>
                  </a:cubicBezTo>
                  <a:cubicBezTo>
                    <a:pt x="2135" y="316"/>
                    <a:pt x="1998" y="244"/>
                    <a:pt x="2083" y="150"/>
                  </a:cubicBezTo>
                  <a:cubicBezTo>
                    <a:pt x="2110" y="99"/>
                    <a:pt x="2072" y="50"/>
                    <a:pt x="2059" y="0"/>
                  </a:cubicBezTo>
                  <a:cubicBezTo>
                    <a:pt x="1897" y="103"/>
                    <a:pt x="1769" y="244"/>
                    <a:pt x="1632" y="376"/>
                  </a:cubicBezTo>
                  <a:cubicBezTo>
                    <a:pt x="1445" y="476"/>
                    <a:pt x="1346" y="688"/>
                    <a:pt x="1156" y="784"/>
                  </a:cubicBezTo>
                  <a:cubicBezTo>
                    <a:pt x="1107" y="844"/>
                    <a:pt x="1051" y="895"/>
                    <a:pt x="984" y="931"/>
                  </a:cubicBezTo>
                  <a:cubicBezTo>
                    <a:pt x="701" y="1154"/>
                    <a:pt x="411" y="1379"/>
                    <a:pt x="63" y="1490"/>
                  </a:cubicBezTo>
                  <a:cubicBezTo>
                    <a:pt x="60" y="1523"/>
                    <a:pt x="0" y="1572"/>
                    <a:pt x="45" y="1596"/>
                  </a:cubicBezTo>
                  <a:cubicBezTo>
                    <a:pt x="124" y="1640"/>
                    <a:pt x="140" y="1819"/>
                    <a:pt x="26" y="1806"/>
                  </a:cubicBezTo>
                  <a:cubicBezTo>
                    <a:pt x="19" y="1848"/>
                    <a:pt x="1" y="1889"/>
                    <a:pt x="1" y="1931"/>
                  </a:cubicBezTo>
                  <a:cubicBezTo>
                    <a:pt x="64" y="2168"/>
                    <a:pt x="147" y="2397"/>
                    <a:pt x="203" y="2636"/>
                  </a:cubicBezTo>
                  <a:cubicBezTo>
                    <a:pt x="266" y="2640"/>
                    <a:pt x="268" y="2707"/>
                    <a:pt x="308" y="2742"/>
                  </a:cubicBezTo>
                  <a:cubicBezTo>
                    <a:pt x="364" y="2753"/>
                    <a:pt x="418" y="2769"/>
                    <a:pt x="468" y="2795"/>
                  </a:cubicBezTo>
                  <a:cubicBezTo>
                    <a:pt x="521" y="2891"/>
                    <a:pt x="548" y="2996"/>
                    <a:pt x="594" y="3094"/>
                  </a:cubicBezTo>
                  <a:cubicBezTo>
                    <a:pt x="655" y="3164"/>
                    <a:pt x="752" y="3218"/>
                    <a:pt x="705" y="3341"/>
                  </a:cubicBezTo>
                  <a:cubicBezTo>
                    <a:pt x="719" y="3388"/>
                    <a:pt x="747" y="3481"/>
                    <a:pt x="761" y="3527"/>
                  </a:cubicBezTo>
                  <a:cubicBezTo>
                    <a:pt x="830" y="3548"/>
                    <a:pt x="859" y="3482"/>
                    <a:pt x="874" y="3427"/>
                  </a:cubicBezTo>
                  <a:cubicBezTo>
                    <a:pt x="898" y="3425"/>
                    <a:pt x="945" y="3420"/>
                    <a:pt x="969" y="3418"/>
                  </a:cubicBezTo>
                  <a:cubicBezTo>
                    <a:pt x="899" y="3320"/>
                    <a:pt x="983" y="3209"/>
                    <a:pt x="1017" y="3113"/>
                  </a:cubicBezTo>
                  <a:cubicBezTo>
                    <a:pt x="1049" y="3088"/>
                    <a:pt x="1066" y="3032"/>
                    <a:pt x="1113" y="3035"/>
                  </a:cubicBezTo>
                  <a:cubicBezTo>
                    <a:pt x="1130" y="3043"/>
                    <a:pt x="1163" y="3058"/>
                    <a:pt x="1180" y="3066"/>
                  </a:cubicBezTo>
                  <a:cubicBezTo>
                    <a:pt x="1182" y="3042"/>
                    <a:pt x="1187" y="2993"/>
                    <a:pt x="1189" y="2969"/>
                  </a:cubicBezTo>
                  <a:cubicBezTo>
                    <a:pt x="1252" y="2940"/>
                    <a:pt x="1319" y="2914"/>
                    <a:pt x="1390" y="2931"/>
                  </a:cubicBezTo>
                  <a:cubicBezTo>
                    <a:pt x="1430" y="2997"/>
                    <a:pt x="1474" y="3061"/>
                    <a:pt x="1513" y="3128"/>
                  </a:cubicBezTo>
                  <a:cubicBezTo>
                    <a:pt x="1569" y="3170"/>
                    <a:pt x="1638" y="3174"/>
                    <a:pt x="1706" y="3181"/>
                  </a:cubicBezTo>
                  <a:cubicBezTo>
                    <a:pt x="1749" y="3210"/>
                    <a:pt x="1745" y="3262"/>
                    <a:pt x="1757" y="3306"/>
                  </a:cubicBezTo>
                  <a:cubicBezTo>
                    <a:pt x="1859" y="3347"/>
                    <a:pt x="1931" y="3437"/>
                    <a:pt x="2023" y="3496"/>
                  </a:cubicBezTo>
                  <a:cubicBezTo>
                    <a:pt x="2026" y="3512"/>
                    <a:pt x="2032" y="3543"/>
                    <a:pt x="2035" y="3558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1" name="Freeform 115">
              <a:extLst>
                <a:ext uri="{FF2B5EF4-FFF2-40B4-BE49-F238E27FC236}">
                  <a16:creationId xmlns:a16="http://schemas.microsoft.com/office/drawing/2014/main" xmlns="" id="{DF76923F-C976-4D02-9CFB-5F7868DA5C7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955992" y="2593940"/>
              <a:ext cx="749300" cy="1406525"/>
            </a:xfrm>
            <a:custGeom>
              <a:avLst/>
              <a:gdLst>
                <a:gd name="T0" fmla="*/ 322930 w 2615"/>
                <a:gd name="T1" fmla="*/ 1362777 h 4919"/>
                <a:gd name="T2" fmla="*/ 362759 w 2615"/>
                <a:gd name="T3" fmla="*/ 1311594 h 4919"/>
                <a:gd name="T4" fmla="*/ 363905 w 2615"/>
                <a:gd name="T5" fmla="*/ 1143177 h 4919"/>
                <a:gd name="T6" fmla="*/ 394278 w 2615"/>
                <a:gd name="T7" fmla="*/ 1072550 h 4919"/>
                <a:gd name="T8" fmla="*/ 456457 w 2615"/>
                <a:gd name="T9" fmla="*/ 972472 h 4919"/>
                <a:gd name="T10" fmla="*/ 538121 w 2615"/>
                <a:gd name="T11" fmla="*/ 891266 h 4919"/>
                <a:gd name="T12" fmla="*/ 697723 w 2615"/>
                <a:gd name="T13" fmla="*/ 880115 h 4919"/>
                <a:gd name="T14" fmla="*/ 749300 w 2615"/>
                <a:gd name="T15" fmla="*/ 717988 h 4919"/>
                <a:gd name="T16" fmla="*/ 624655 w 2615"/>
                <a:gd name="T17" fmla="*/ 610476 h 4919"/>
                <a:gd name="T18" fmla="*/ 545571 w 2615"/>
                <a:gd name="T19" fmla="*/ 546998 h 4919"/>
                <a:gd name="T20" fmla="*/ 468492 w 2615"/>
                <a:gd name="T21" fmla="*/ 492956 h 4919"/>
                <a:gd name="T22" fmla="*/ 384822 w 2615"/>
                <a:gd name="T23" fmla="*/ 397167 h 4919"/>
                <a:gd name="T24" fmla="*/ 405166 w 2615"/>
                <a:gd name="T25" fmla="*/ 286509 h 4919"/>
                <a:gd name="T26" fmla="*/ 463620 w 2615"/>
                <a:gd name="T27" fmla="*/ 226462 h 4919"/>
                <a:gd name="T28" fmla="*/ 365051 w 2615"/>
                <a:gd name="T29" fmla="*/ 204159 h 4919"/>
                <a:gd name="T30" fmla="*/ 295422 w 2615"/>
                <a:gd name="T31" fmla="*/ 81206 h 4919"/>
                <a:gd name="T32" fmla="*/ 210606 w 2615"/>
                <a:gd name="T33" fmla="*/ 14583 h 4919"/>
                <a:gd name="T34" fmla="*/ 201724 w 2615"/>
                <a:gd name="T35" fmla="*/ 163556 h 4919"/>
                <a:gd name="T36" fmla="*/ 162754 w 2615"/>
                <a:gd name="T37" fmla="*/ 365714 h 4919"/>
                <a:gd name="T38" fmla="*/ 113183 w 2615"/>
                <a:gd name="T39" fmla="*/ 408318 h 4919"/>
                <a:gd name="T40" fmla="*/ 109171 w 2615"/>
                <a:gd name="T41" fmla="*/ 564726 h 4919"/>
                <a:gd name="T42" fmla="*/ 263329 w 2615"/>
                <a:gd name="T43" fmla="*/ 617624 h 4919"/>
                <a:gd name="T44" fmla="*/ 200864 w 2615"/>
                <a:gd name="T45" fmla="*/ 706265 h 4919"/>
                <a:gd name="T46" fmla="*/ 124645 w 2615"/>
                <a:gd name="T47" fmla="*/ 751443 h 4919"/>
                <a:gd name="T48" fmla="*/ 90260 w 2615"/>
                <a:gd name="T49" fmla="*/ 868105 h 4919"/>
                <a:gd name="T50" fmla="*/ 48712 w 2615"/>
                <a:gd name="T51" fmla="*/ 928438 h 4919"/>
                <a:gd name="T52" fmla="*/ 573 w 2615"/>
                <a:gd name="T53" fmla="*/ 981050 h 4919"/>
                <a:gd name="T54" fmla="*/ 101721 w 2615"/>
                <a:gd name="T55" fmla="*/ 1071121 h 4919"/>
                <a:gd name="T56" fmla="*/ 113183 w 2615"/>
                <a:gd name="T57" fmla="*/ 1051677 h 4919"/>
                <a:gd name="T58" fmla="*/ 170204 w 2615"/>
                <a:gd name="T59" fmla="*/ 1114583 h 4919"/>
                <a:gd name="T60" fmla="*/ 134387 w 2615"/>
                <a:gd name="T61" fmla="*/ 1215519 h 4919"/>
                <a:gd name="T62" fmla="*/ 124071 w 2615"/>
                <a:gd name="T63" fmla="*/ 1270991 h 4919"/>
                <a:gd name="T64" fmla="*/ 215191 w 2615"/>
                <a:gd name="T65" fmla="*/ 1371927 h 49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15"/>
                <a:gd name="T100" fmla="*/ 0 h 4919"/>
                <a:gd name="T101" fmla="*/ 2615 w 2615"/>
                <a:gd name="T102" fmla="*/ 4919 h 49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15" h="4919">
                  <a:moveTo>
                    <a:pt x="856" y="4905"/>
                  </a:moveTo>
                  <a:cubicBezTo>
                    <a:pt x="965" y="4919"/>
                    <a:pt x="1002" y="4746"/>
                    <a:pt x="1127" y="4766"/>
                  </a:cubicBezTo>
                  <a:cubicBezTo>
                    <a:pt x="1105" y="4725"/>
                    <a:pt x="1088" y="4683"/>
                    <a:pt x="1096" y="4636"/>
                  </a:cubicBezTo>
                  <a:cubicBezTo>
                    <a:pt x="1155" y="4629"/>
                    <a:pt x="1212" y="4612"/>
                    <a:pt x="1266" y="4587"/>
                  </a:cubicBezTo>
                  <a:cubicBezTo>
                    <a:pt x="1294" y="4458"/>
                    <a:pt x="1288" y="4313"/>
                    <a:pt x="1365" y="4199"/>
                  </a:cubicBezTo>
                  <a:cubicBezTo>
                    <a:pt x="1371" y="4117"/>
                    <a:pt x="1262" y="4081"/>
                    <a:pt x="1270" y="3998"/>
                  </a:cubicBezTo>
                  <a:cubicBezTo>
                    <a:pt x="1328" y="3987"/>
                    <a:pt x="1404" y="4014"/>
                    <a:pt x="1441" y="3954"/>
                  </a:cubicBezTo>
                  <a:cubicBezTo>
                    <a:pt x="1421" y="3886"/>
                    <a:pt x="1389" y="3822"/>
                    <a:pt x="1376" y="3751"/>
                  </a:cubicBezTo>
                  <a:cubicBezTo>
                    <a:pt x="1469" y="3728"/>
                    <a:pt x="1759" y="3766"/>
                    <a:pt x="1624" y="3536"/>
                  </a:cubicBezTo>
                  <a:cubicBezTo>
                    <a:pt x="1632" y="3487"/>
                    <a:pt x="1583" y="3450"/>
                    <a:pt x="1593" y="3401"/>
                  </a:cubicBezTo>
                  <a:cubicBezTo>
                    <a:pt x="1657" y="3345"/>
                    <a:pt x="1750" y="3343"/>
                    <a:pt x="1829" y="3317"/>
                  </a:cubicBezTo>
                  <a:cubicBezTo>
                    <a:pt x="1844" y="3250"/>
                    <a:pt x="1865" y="3185"/>
                    <a:pt x="1878" y="3117"/>
                  </a:cubicBezTo>
                  <a:cubicBezTo>
                    <a:pt x="2036" y="3217"/>
                    <a:pt x="2054" y="3030"/>
                    <a:pt x="2155" y="3007"/>
                  </a:cubicBezTo>
                  <a:cubicBezTo>
                    <a:pt x="2275" y="2977"/>
                    <a:pt x="2267" y="3215"/>
                    <a:pt x="2435" y="3078"/>
                  </a:cubicBezTo>
                  <a:cubicBezTo>
                    <a:pt x="2435" y="2890"/>
                    <a:pt x="2436" y="2703"/>
                    <a:pt x="2437" y="2515"/>
                  </a:cubicBezTo>
                  <a:lnTo>
                    <a:pt x="2615" y="2511"/>
                  </a:lnTo>
                  <a:lnTo>
                    <a:pt x="2608" y="2481"/>
                  </a:lnTo>
                  <a:cubicBezTo>
                    <a:pt x="2459" y="2373"/>
                    <a:pt x="2320" y="2252"/>
                    <a:pt x="2180" y="2135"/>
                  </a:cubicBezTo>
                  <a:cubicBezTo>
                    <a:pt x="2106" y="2088"/>
                    <a:pt x="2010" y="2235"/>
                    <a:pt x="1967" y="2100"/>
                  </a:cubicBezTo>
                  <a:cubicBezTo>
                    <a:pt x="1900" y="2059"/>
                    <a:pt x="1847" y="1982"/>
                    <a:pt x="1904" y="1913"/>
                  </a:cubicBezTo>
                  <a:cubicBezTo>
                    <a:pt x="1892" y="1880"/>
                    <a:pt x="1878" y="1848"/>
                    <a:pt x="1864" y="1816"/>
                  </a:cubicBezTo>
                  <a:cubicBezTo>
                    <a:pt x="1771" y="1818"/>
                    <a:pt x="1725" y="1731"/>
                    <a:pt x="1635" y="1724"/>
                  </a:cubicBezTo>
                  <a:cubicBezTo>
                    <a:pt x="1545" y="1647"/>
                    <a:pt x="1440" y="1591"/>
                    <a:pt x="1346" y="1520"/>
                  </a:cubicBezTo>
                  <a:cubicBezTo>
                    <a:pt x="1341" y="1477"/>
                    <a:pt x="1340" y="1433"/>
                    <a:pt x="1343" y="1389"/>
                  </a:cubicBezTo>
                  <a:cubicBezTo>
                    <a:pt x="1391" y="1381"/>
                    <a:pt x="1448" y="1389"/>
                    <a:pt x="1479" y="1343"/>
                  </a:cubicBezTo>
                  <a:cubicBezTo>
                    <a:pt x="1512" y="1221"/>
                    <a:pt x="1402" y="1122"/>
                    <a:pt x="1414" y="1002"/>
                  </a:cubicBezTo>
                  <a:cubicBezTo>
                    <a:pt x="1431" y="999"/>
                    <a:pt x="1464" y="993"/>
                    <a:pt x="1480" y="990"/>
                  </a:cubicBezTo>
                  <a:cubicBezTo>
                    <a:pt x="1515" y="940"/>
                    <a:pt x="1583" y="841"/>
                    <a:pt x="1618" y="792"/>
                  </a:cubicBezTo>
                  <a:cubicBezTo>
                    <a:pt x="1582" y="758"/>
                    <a:pt x="1547" y="723"/>
                    <a:pt x="1512" y="690"/>
                  </a:cubicBezTo>
                  <a:cubicBezTo>
                    <a:pt x="1432" y="703"/>
                    <a:pt x="1353" y="711"/>
                    <a:pt x="1274" y="714"/>
                  </a:cubicBezTo>
                  <a:cubicBezTo>
                    <a:pt x="1227" y="582"/>
                    <a:pt x="1065" y="439"/>
                    <a:pt x="1164" y="293"/>
                  </a:cubicBezTo>
                  <a:cubicBezTo>
                    <a:pt x="1119" y="292"/>
                    <a:pt x="1075" y="289"/>
                    <a:pt x="1031" y="284"/>
                  </a:cubicBezTo>
                  <a:cubicBezTo>
                    <a:pt x="995" y="246"/>
                    <a:pt x="953" y="211"/>
                    <a:pt x="948" y="155"/>
                  </a:cubicBezTo>
                  <a:cubicBezTo>
                    <a:pt x="869" y="213"/>
                    <a:pt x="748" y="142"/>
                    <a:pt x="735" y="51"/>
                  </a:cubicBezTo>
                  <a:cubicBezTo>
                    <a:pt x="632" y="0"/>
                    <a:pt x="735" y="231"/>
                    <a:pt x="679" y="290"/>
                  </a:cubicBezTo>
                  <a:cubicBezTo>
                    <a:pt x="700" y="383"/>
                    <a:pt x="714" y="478"/>
                    <a:pt x="704" y="572"/>
                  </a:cubicBezTo>
                  <a:cubicBezTo>
                    <a:pt x="670" y="674"/>
                    <a:pt x="617" y="777"/>
                    <a:pt x="638" y="890"/>
                  </a:cubicBezTo>
                  <a:cubicBezTo>
                    <a:pt x="763" y="1087"/>
                    <a:pt x="438" y="1082"/>
                    <a:pt x="568" y="1279"/>
                  </a:cubicBezTo>
                  <a:cubicBezTo>
                    <a:pt x="566" y="1304"/>
                    <a:pt x="563" y="1354"/>
                    <a:pt x="561" y="1379"/>
                  </a:cubicBezTo>
                  <a:cubicBezTo>
                    <a:pt x="514" y="1416"/>
                    <a:pt x="456" y="1460"/>
                    <a:pt x="395" y="1428"/>
                  </a:cubicBezTo>
                  <a:cubicBezTo>
                    <a:pt x="345" y="1532"/>
                    <a:pt x="345" y="1653"/>
                    <a:pt x="361" y="1764"/>
                  </a:cubicBezTo>
                  <a:cubicBezTo>
                    <a:pt x="438" y="1803"/>
                    <a:pt x="456" y="1927"/>
                    <a:pt x="381" y="1975"/>
                  </a:cubicBezTo>
                  <a:cubicBezTo>
                    <a:pt x="335" y="2007"/>
                    <a:pt x="358" y="2074"/>
                    <a:pt x="358" y="2120"/>
                  </a:cubicBezTo>
                  <a:cubicBezTo>
                    <a:pt x="514" y="2263"/>
                    <a:pt x="736" y="2146"/>
                    <a:pt x="919" y="2160"/>
                  </a:cubicBezTo>
                  <a:cubicBezTo>
                    <a:pt x="928" y="2272"/>
                    <a:pt x="894" y="2468"/>
                    <a:pt x="712" y="2375"/>
                  </a:cubicBezTo>
                  <a:cubicBezTo>
                    <a:pt x="709" y="2399"/>
                    <a:pt x="704" y="2446"/>
                    <a:pt x="701" y="2470"/>
                  </a:cubicBezTo>
                  <a:cubicBezTo>
                    <a:pt x="643" y="2476"/>
                    <a:pt x="605" y="2521"/>
                    <a:pt x="590" y="2574"/>
                  </a:cubicBezTo>
                  <a:cubicBezTo>
                    <a:pt x="542" y="2601"/>
                    <a:pt x="489" y="2617"/>
                    <a:pt x="435" y="2628"/>
                  </a:cubicBezTo>
                  <a:cubicBezTo>
                    <a:pt x="427" y="2669"/>
                    <a:pt x="403" y="2692"/>
                    <a:pt x="363" y="2699"/>
                  </a:cubicBezTo>
                  <a:cubicBezTo>
                    <a:pt x="326" y="2808"/>
                    <a:pt x="326" y="2924"/>
                    <a:pt x="315" y="3036"/>
                  </a:cubicBezTo>
                  <a:cubicBezTo>
                    <a:pt x="223" y="3023"/>
                    <a:pt x="255" y="3119"/>
                    <a:pt x="244" y="3176"/>
                  </a:cubicBezTo>
                  <a:cubicBezTo>
                    <a:pt x="198" y="3179"/>
                    <a:pt x="173" y="3203"/>
                    <a:pt x="170" y="3247"/>
                  </a:cubicBezTo>
                  <a:cubicBezTo>
                    <a:pt x="115" y="3252"/>
                    <a:pt x="54" y="3249"/>
                    <a:pt x="68" y="3323"/>
                  </a:cubicBezTo>
                  <a:cubicBezTo>
                    <a:pt x="74" y="3374"/>
                    <a:pt x="0" y="3381"/>
                    <a:pt x="2" y="3431"/>
                  </a:cubicBezTo>
                  <a:cubicBezTo>
                    <a:pt x="11" y="3518"/>
                    <a:pt x="144" y="3514"/>
                    <a:pt x="152" y="3602"/>
                  </a:cubicBezTo>
                  <a:cubicBezTo>
                    <a:pt x="202" y="3638"/>
                    <a:pt x="304" y="3710"/>
                    <a:pt x="355" y="3746"/>
                  </a:cubicBezTo>
                  <a:lnTo>
                    <a:pt x="384" y="3748"/>
                  </a:lnTo>
                  <a:cubicBezTo>
                    <a:pt x="387" y="3731"/>
                    <a:pt x="392" y="3696"/>
                    <a:pt x="395" y="3678"/>
                  </a:cubicBezTo>
                  <a:cubicBezTo>
                    <a:pt x="418" y="3679"/>
                    <a:pt x="466" y="3681"/>
                    <a:pt x="489" y="3682"/>
                  </a:cubicBezTo>
                  <a:cubicBezTo>
                    <a:pt x="562" y="3737"/>
                    <a:pt x="500" y="3855"/>
                    <a:pt x="594" y="3898"/>
                  </a:cubicBezTo>
                  <a:cubicBezTo>
                    <a:pt x="595" y="4001"/>
                    <a:pt x="608" y="4100"/>
                    <a:pt x="599" y="4202"/>
                  </a:cubicBezTo>
                  <a:cubicBezTo>
                    <a:pt x="552" y="4210"/>
                    <a:pt x="496" y="4203"/>
                    <a:pt x="469" y="4251"/>
                  </a:cubicBezTo>
                  <a:cubicBezTo>
                    <a:pt x="430" y="4308"/>
                    <a:pt x="369" y="4234"/>
                    <a:pt x="319" y="4240"/>
                  </a:cubicBezTo>
                  <a:cubicBezTo>
                    <a:pt x="293" y="4336"/>
                    <a:pt x="375" y="4388"/>
                    <a:pt x="433" y="4445"/>
                  </a:cubicBezTo>
                  <a:cubicBezTo>
                    <a:pt x="500" y="4466"/>
                    <a:pt x="634" y="4508"/>
                    <a:pt x="701" y="4528"/>
                  </a:cubicBezTo>
                  <a:cubicBezTo>
                    <a:pt x="720" y="4617"/>
                    <a:pt x="738" y="4710"/>
                    <a:pt x="751" y="4798"/>
                  </a:cubicBezTo>
                  <a:cubicBezTo>
                    <a:pt x="785" y="4834"/>
                    <a:pt x="821" y="4870"/>
                    <a:pt x="856" y="4905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2" name="Freeform 116">
              <a:extLst>
                <a:ext uri="{FF2B5EF4-FFF2-40B4-BE49-F238E27FC236}">
                  <a16:creationId xmlns:a16="http://schemas.microsoft.com/office/drawing/2014/main" xmlns="" id="{F4283538-848D-488A-9048-6266AC4466D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47768" y="2784440"/>
              <a:ext cx="1087438" cy="1385887"/>
            </a:xfrm>
            <a:custGeom>
              <a:avLst/>
              <a:gdLst>
                <a:gd name="T0" fmla="*/ 301128 w 3799"/>
                <a:gd name="T1" fmla="*/ 1383307 h 4834"/>
                <a:gd name="T2" fmla="*/ 339198 w 3799"/>
                <a:gd name="T3" fmla="*/ 1385027 h 4834"/>
                <a:gd name="T4" fmla="*/ 329752 w 3799"/>
                <a:gd name="T5" fmla="*/ 1346036 h 4834"/>
                <a:gd name="T6" fmla="*/ 387001 w 3799"/>
                <a:gd name="T7" fmla="*/ 1311633 h 4834"/>
                <a:gd name="T8" fmla="*/ 372402 w 3799"/>
                <a:gd name="T9" fmla="*/ 1266335 h 4834"/>
                <a:gd name="T10" fmla="*/ 396733 w 3799"/>
                <a:gd name="T11" fmla="*/ 1231071 h 4834"/>
                <a:gd name="T12" fmla="*/ 393012 w 3799"/>
                <a:gd name="T13" fmla="*/ 1195234 h 4834"/>
                <a:gd name="T14" fmla="*/ 451405 w 3799"/>
                <a:gd name="T15" fmla="*/ 1101485 h 4834"/>
                <a:gd name="T16" fmla="*/ 518672 w 3799"/>
                <a:gd name="T17" fmla="*/ 1099191 h 4834"/>
                <a:gd name="T18" fmla="*/ 551876 w 3799"/>
                <a:gd name="T19" fmla="*/ 1100911 h 4834"/>
                <a:gd name="T20" fmla="*/ 580214 w 3799"/>
                <a:gd name="T21" fmla="*/ 1089443 h 4834"/>
                <a:gd name="T22" fmla="*/ 640326 w 3799"/>
                <a:gd name="T23" fmla="*/ 987953 h 4834"/>
                <a:gd name="T24" fmla="*/ 662939 w 3799"/>
                <a:gd name="T25" fmla="*/ 958424 h 4834"/>
                <a:gd name="T26" fmla="*/ 613705 w 3799"/>
                <a:gd name="T27" fmla="*/ 938928 h 4834"/>
                <a:gd name="T28" fmla="*/ 613705 w 3799"/>
                <a:gd name="T29" fmla="*/ 770065 h 4834"/>
                <a:gd name="T30" fmla="*/ 645478 w 3799"/>
                <a:gd name="T31" fmla="*/ 720466 h 4834"/>
                <a:gd name="T32" fmla="*/ 675820 w 3799"/>
                <a:gd name="T33" fmla="*/ 690650 h 4834"/>
                <a:gd name="T34" fmla="*/ 720187 w 3799"/>
                <a:gd name="T35" fmla="*/ 663414 h 4834"/>
                <a:gd name="T36" fmla="*/ 747094 w 3799"/>
                <a:gd name="T37" fmla="*/ 598907 h 4834"/>
                <a:gd name="T38" fmla="*/ 775718 w 3799"/>
                <a:gd name="T39" fmla="*/ 525800 h 4834"/>
                <a:gd name="T40" fmla="*/ 846134 w 3799"/>
                <a:gd name="T41" fmla="*/ 545295 h 4834"/>
                <a:gd name="T42" fmla="*/ 891933 w 3799"/>
                <a:gd name="T43" fmla="*/ 532681 h 4834"/>
                <a:gd name="T44" fmla="*/ 922561 w 3799"/>
                <a:gd name="T45" fmla="*/ 482222 h 4834"/>
                <a:gd name="T46" fmla="*/ 943171 w 3799"/>
                <a:gd name="T47" fmla="*/ 431764 h 4834"/>
                <a:gd name="T48" fmla="*/ 946319 w 3799"/>
                <a:gd name="T49" fmla="*/ 293576 h 4834"/>
                <a:gd name="T50" fmla="*/ 984390 w 3799"/>
                <a:gd name="T51" fmla="*/ 291283 h 4834"/>
                <a:gd name="T52" fmla="*/ 991546 w 3799"/>
                <a:gd name="T53" fmla="*/ 269781 h 4834"/>
                <a:gd name="T54" fmla="*/ 1018452 w 3799"/>
                <a:gd name="T55" fmla="*/ 163417 h 4834"/>
                <a:gd name="T56" fmla="*/ 1028185 w 3799"/>
                <a:gd name="T57" fmla="*/ 152809 h 4834"/>
                <a:gd name="T58" fmla="*/ 1087437 w 3799"/>
                <a:gd name="T59" fmla="*/ 150515 h 4834"/>
                <a:gd name="T60" fmla="*/ 1063965 w 3799"/>
                <a:gd name="T61" fmla="*/ 123566 h 4834"/>
                <a:gd name="T62" fmla="*/ 1062248 w 3799"/>
                <a:gd name="T63" fmla="*/ 92603 h 4834"/>
                <a:gd name="T64" fmla="*/ 1047363 w 3799"/>
                <a:gd name="T65" fmla="*/ 49598 h 4834"/>
                <a:gd name="T66" fmla="*/ 1057381 w 3799"/>
                <a:gd name="T67" fmla="*/ 0 h 4834"/>
                <a:gd name="T68" fmla="*/ 997270 w 3799"/>
                <a:gd name="T69" fmla="*/ 1147 h 4834"/>
                <a:gd name="T70" fmla="*/ 872469 w 3799"/>
                <a:gd name="T71" fmla="*/ 149082 h 4834"/>
                <a:gd name="T72" fmla="*/ 807491 w 3799"/>
                <a:gd name="T73" fmla="*/ 214448 h 4834"/>
                <a:gd name="T74" fmla="*/ 747380 w 3799"/>
                <a:gd name="T75" fmla="*/ 305904 h 4834"/>
                <a:gd name="T76" fmla="*/ 715894 w 3799"/>
                <a:gd name="T77" fmla="*/ 335721 h 4834"/>
                <a:gd name="T78" fmla="*/ 681545 w 3799"/>
                <a:gd name="T79" fmla="*/ 412555 h 4834"/>
                <a:gd name="T80" fmla="*/ 563899 w 3799"/>
                <a:gd name="T81" fmla="*/ 517486 h 4834"/>
                <a:gd name="T82" fmla="*/ 503501 w 3799"/>
                <a:gd name="T83" fmla="*/ 568231 h 4834"/>
                <a:gd name="T84" fmla="*/ 443390 w 3799"/>
                <a:gd name="T85" fmla="*/ 609515 h 4834"/>
                <a:gd name="T86" fmla="*/ 417629 w 3799"/>
                <a:gd name="T87" fmla="*/ 643345 h 4834"/>
                <a:gd name="T88" fmla="*/ 376410 w 3799"/>
                <a:gd name="T89" fmla="*/ 694664 h 4834"/>
                <a:gd name="T90" fmla="*/ 246169 w 3799"/>
                <a:gd name="T91" fmla="*/ 876429 h 4834"/>
                <a:gd name="T92" fmla="*/ 160582 w 3799"/>
                <a:gd name="T93" fmla="*/ 902518 h 4834"/>
                <a:gd name="T94" fmla="*/ 99613 w 3799"/>
                <a:gd name="T95" fmla="*/ 932334 h 4834"/>
                <a:gd name="T96" fmla="*/ 67267 w 3799"/>
                <a:gd name="T97" fmla="*/ 970752 h 4834"/>
                <a:gd name="T98" fmla="*/ 6870 w 3799"/>
                <a:gd name="T99" fmla="*/ 991394 h 4834"/>
                <a:gd name="T100" fmla="*/ 0 w 3799"/>
                <a:gd name="T101" fmla="*/ 1079409 h 4834"/>
                <a:gd name="T102" fmla="*/ 57821 w 3799"/>
                <a:gd name="T103" fmla="*/ 1181186 h 4834"/>
                <a:gd name="T104" fmla="*/ 99899 w 3799"/>
                <a:gd name="T105" fmla="*/ 1180040 h 4834"/>
                <a:gd name="T106" fmla="*/ 166021 w 3799"/>
                <a:gd name="T107" fmla="*/ 1204982 h 4834"/>
                <a:gd name="T108" fmla="*/ 168311 w 3799"/>
                <a:gd name="T109" fmla="*/ 1252860 h 4834"/>
                <a:gd name="T110" fmla="*/ 265061 w 3799"/>
                <a:gd name="T111" fmla="*/ 1327688 h 4834"/>
                <a:gd name="T112" fmla="*/ 301128 w 3799"/>
                <a:gd name="T113" fmla="*/ 1383307 h 48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99"/>
                <a:gd name="T172" fmla="*/ 0 h 4834"/>
                <a:gd name="T173" fmla="*/ 3799 w 3799"/>
                <a:gd name="T174" fmla="*/ 4834 h 48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99" h="4834">
                  <a:moveTo>
                    <a:pt x="1052" y="4825"/>
                  </a:moveTo>
                  <a:cubicBezTo>
                    <a:pt x="1096" y="4832"/>
                    <a:pt x="1140" y="4834"/>
                    <a:pt x="1185" y="4831"/>
                  </a:cubicBezTo>
                  <a:cubicBezTo>
                    <a:pt x="1163" y="4789"/>
                    <a:pt x="1143" y="4745"/>
                    <a:pt x="1152" y="4695"/>
                  </a:cubicBezTo>
                  <a:cubicBezTo>
                    <a:pt x="1233" y="4686"/>
                    <a:pt x="1334" y="4668"/>
                    <a:pt x="1352" y="4575"/>
                  </a:cubicBezTo>
                  <a:cubicBezTo>
                    <a:pt x="1402" y="4506"/>
                    <a:pt x="1254" y="4486"/>
                    <a:pt x="1301" y="4417"/>
                  </a:cubicBezTo>
                  <a:cubicBezTo>
                    <a:pt x="1338" y="4382"/>
                    <a:pt x="1366" y="4341"/>
                    <a:pt x="1386" y="4294"/>
                  </a:cubicBezTo>
                  <a:cubicBezTo>
                    <a:pt x="1380" y="4254"/>
                    <a:pt x="1347" y="4210"/>
                    <a:pt x="1373" y="4169"/>
                  </a:cubicBezTo>
                  <a:cubicBezTo>
                    <a:pt x="1432" y="4055"/>
                    <a:pt x="1504" y="3949"/>
                    <a:pt x="1577" y="3842"/>
                  </a:cubicBezTo>
                  <a:cubicBezTo>
                    <a:pt x="1652" y="3856"/>
                    <a:pt x="1758" y="3924"/>
                    <a:pt x="1812" y="3834"/>
                  </a:cubicBezTo>
                  <a:cubicBezTo>
                    <a:pt x="1839" y="3784"/>
                    <a:pt x="1892" y="3830"/>
                    <a:pt x="1928" y="3840"/>
                  </a:cubicBezTo>
                  <a:cubicBezTo>
                    <a:pt x="1961" y="3828"/>
                    <a:pt x="1994" y="3815"/>
                    <a:pt x="2027" y="3800"/>
                  </a:cubicBezTo>
                  <a:cubicBezTo>
                    <a:pt x="2007" y="3653"/>
                    <a:pt x="2097" y="3494"/>
                    <a:pt x="2237" y="3446"/>
                  </a:cubicBezTo>
                  <a:cubicBezTo>
                    <a:pt x="2242" y="3391"/>
                    <a:pt x="2242" y="3332"/>
                    <a:pt x="2316" y="3343"/>
                  </a:cubicBezTo>
                  <a:cubicBezTo>
                    <a:pt x="2296" y="3262"/>
                    <a:pt x="2207" y="3283"/>
                    <a:pt x="2144" y="3275"/>
                  </a:cubicBezTo>
                  <a:cubicBezTo>
                    <a:pt x="2106" y="3080"/>
                    <a:pt x="2122" y="2882"/>
                    <a:pt x="2144" y="2686"/>
                  </a:cubicBezTo>
                  <a:cubicBezTo>
                    <a:pt x="2233" y="2685"/>
                    <a:pt x="2230" y="2577"/>
                    <a:pt x="2255" y="2513"/>
                  </a:cubicBezTo>
                  <a:cubicBezTo>
                    <a:pt x="2317" y="2506"/>
                    <a:pt x="2314" y="2437"/>
                    <a:pt x="2361" y="2409"/>
                  </a:cubicBezTo>
                  <a:cubicBezTo>
                    <a:pt x="2415" y="2382"/>
                    <a:pt x="2462" y="2342"/>
                    <a:pt x="2516" y="2314"/>
                  </a:cubicBezTo>
                  <a:cubicBezTo>
                    <a:pt x="2554" y="2242"/>
                    <a:pt x="2592" y="2169"/>
                    <a:pt x="2610" y="2089"/>
                  </a:cubicBezTo>
                  <a:cubicBezTo>
                    <a:pt x="2680" y="2024"/>
                    <a:pt x="2688" y="1922"/>
                    <a:pt x="2710" y="1834"/>
                  </a:cubicBezTo>
                  <a:cubicBezTo>
                    <a:pt x="2754" y="1892"/>
                    <a:pt x="2983" y="1754"/>
                    <a:pt x="2956" y="1902"/>
                  </a:cubicBezTo>
                  <a:cubicBezTo>
                    <a:pt x="3014" y="1914"/>
                    <a:pt x="3066" y="1884"/>
                    <a:pt x="3116" y="1858"/>
                  </a:cubicBezTo>
                  <a:cubicBezTo>
                    <a:pt x="3146" y="1796"/>
                    <a:pt x="3170" y="1729"/>
                    <a:pt x="3223" y="1682"/>
                  </a:cubicBezTo>
                  <a:cubicBezTo>
                    <a:pt x="3233" y="1616"/>
                    <a:pt x="3229" y="1544"/>
                    <a:pt x="3295" y="1506"/>
                  </a:cubicBezTo>
                  <a:cubicBezTo>
                    <a:pt x="3273" y="1348"/>
                    <a:pt x="3270" y="1184"/>
                    <a:pt x="3306" y="1024"/>
                  </a:cubicBezTo>
                  <a:cubicBezTo>
                    <a:pt x="3350" y="1022"/>
                    <a:pt x="3395" y="1020"/>
                    <a:pt x="3439" y="1016"/>
                  </a:cubicBezTo>
                  <a:cubicBezTo>
                    <a:pt x="3445" y="997"/>
                    <a:pt x="3458" y="959"/>
                    <a:pt x="3464" y="941"/>
                  </a:cubicBezTo>
                  <a:cubicBezTo>
                    <a:pt x="3384" y="763"/>
                    <a:pt x="3649" y="749"/>
                    <a:pt x="3558" y="570"/>
                  </a:cubicBezTo>
                  <a:cubicBezTo>
                    <a:pt x="3566" y="561"/>
                    <a:pt x="3584" y="542"/>
                    <a:pt x="3592" y="533"/>
                  </a:cubicBezTo>
                  <a:cubicBezTo>
                    <a:pt x="3644" y="531"/>
                    <a:pt x="3747" y="527"/>
                    <a:pt x="3799" y="525"/>
                  </a:cubicBezTo>
                  <a:cubicBezTo>
                    <a:pt x="3785" y="484"/>
                    <a:pt x="3744" y="463"/>
                    <a:pt x="3717" y="431"/>
                  </a:cubicBezTo>
                  <a:cubicBezTo>
                    <a:pt x="3674" y="408"/>
                    <a:pt x="3712" y="359"/>
                    <a:pt x="3711" y="323"/>
                  </a:cubicBezTo>
                  <a:cubicBezTo>
                    <a:pt x="3695" y="273"/>
                    <a:pt x="3677" y="223"/>
                    <a:pt x="3659" y="173"/>
                  </a:cubicBezTo>
                  <a:cubicBezTo>
                    <a:pt x="3643" y="111"/>
                    <a:pt x="3683" y="58"/>
                    <a:pt x="3694" y="0"/>
                  </a:cubicBezTo>
                  <a:cubicBezTo>
                    <a:pt x="3629" y="42"/>
                    <a:pt x="3550" y="42"/>
                    <a:pt x="3484" y="4"/>
                  </a:cubicBezTo>
                  <a:cubicBezTo>
                    <a:pt x="3378" y="208"/>
                    <a:pt x="3155" y="317"/>
                    <a:pt x="3048" y="520"/>
                  </a:cubicBezTo>
                  <a:cubicBezTo>
                    <a:pt x="2970" y="594"/>
                    <a:pt x="2894" y="669"/>
                    <a:pt x="2821" y="748"/>
                  </a:cubicBezTo>
                  <a:cubicBezTo>
                    <a:pt x="2785" y="874"/>
                    <a:pt x="2695" y="972"/>
                    <a:pt x="2611" y="1067"/>
                  </a:cubicBezTo>
                  <a:cubicBezTo>
                    <a:pt x="2591" y="1117"/>
                    <a:pt x="2557" y="1163"/>
                    <a:pt x="2501" y="1171"/>
                  </a:cubicBezTo>
                  <a:cubicBezTo>
                    <a:pt x="2493" y="1275"/>
                    <a:pt x="2402" y="1338"/>
                    <a:pt x="2381" y="1439"/>
                  </a:cubicBezTo>
                  <a:cubicBezTo>
                    <a:pt x="2237" y="1554"/>
                    <a:pt x="2135" y="1717"/>
                    <a:pt x="1970" y="1805"/>
                  </a:cubicBezTo>
                  <a:cubicBezTo>
                    <a:pt x="1912" y="1878"/>
                    <a:pt x="1840" y="1937"/>
                    <a:pt x="1759" y="1982"/>
                  </a:cubicBezTo>
                  <a:cubicBezTo>
                    <a:pt x="1712" y="2059"/>
                    <a:pt x="1622" y="2084"/>
                    <a:pt x="1549" y="2126"/>
                  </a:cubicBezTo>
                  <a:cubicBezTo>
                    <a:pt x="1503" y="2154"/>
                    <a:pt x="1505" y="2216"/>
                    <a:pt x="1459" y="2244"/>
                  </a:cubicBezTo>
                  <a:cubicBezTo>
                    <a:pt x="1380" y="2271"/>
                    <a:pt x="1319" y="2337"/>
                    <a:pt x="1315" y="2423"/>
                  </a:cubicBezTo>
                  <a:cubicBezTo>
                    <a:pt x="1174" y="2640"/>
                    <a:pt x="1060" y="2885"/>
                    <a:pt x="860" y="3057"/>
                  </a:cubicBezTo>
                  <a:cubicBezTo>
                    <a:pt x="766" y="3104"/>
                    <a:pt x="664" y="3132"/>
                    <a:pt x="561" y="3148"/>
                  </a:cubicBezTo>
                  <a:cubicBezTo>
                    <a:pt x="508" y="3216"/>
                    <a:pt x="418" y="3212"/>
                    <a:pt x="348" y="3252"/>
                  </a:cubicBezTo>
                  <a:cubicBezTo>
                    <a:pt x="302" y="3292"/>
                    <a:pt x="299" y="3365"/>
                    <a:pt x="235" y="3386"/>
                  </a:cubicBezTo>
                  <a:cubicBezTo>
                    <a:pt x="167" y="3417"/>
                    <a:pt x="103" y="3514"/>
                    <a:pt x="24" y="3458"/>
                  </a:cubicBezTo>
                  <a:cubicBezTo>
                    <a:pt x="20" y="3563"/>
                    <a:pt x="34" y="3666"/>
                    <a:pt x="0" y="3765"/>
                  </a:cubicBezTo>
                  <a:cubicBezTo>
                    <a:pt x="77" y="3878"/>
                    <a:pt x="136" y="4002"/>
                    <a:pt x="202" y="4120"/>
                  </a:cubicBezTo>
                  <a:cubicBezTo>
                    <a:pt x="247" y="4101"/>
                    <a:pt x="311" y="4066"/>
                    <a:pt x="349" y="4116"/>
                  </a:cubicBezTo>
                  <a:cubicBezTo>
                    <a:pt x="408" y="4182"/>
                    <a:pt x="496" y="4198"/>
                    <a:pt x="580" y="4203"/>
                  </a:cubicBezTo>
                  <a:cubicBezTo>
                    <a:pt x="608" y="4258"/>
                    <a:pt x="634" y="4316"/>
                    <a:pt x="588" y="4370"/>
                  </a:cubicBezTo>
                  <a:cubicBezTo>
                    <a:pt x="806" y="4279"/>
                    <a:pt x="807" y="4541"/>
                    <a:pt x="926" y="4631"/>
                  </a:cubicBezTo>
                  <a:cubicBezTo>
                    <a:pt x="961" y="4700"/>
                    <a:pt x="992" y="4773"/>
                    <a:pt x="1052" y="4825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xmlns="" id="{EFF5FA74-6284-4B1C-992C-9D5DE1A2625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47579" y="2378041"/>
              <a:ext cx="1454150" cy="1647825"/>
            </a:xfrm>
            <a:custGeom>
              <a:avLst/>
              <a:gdLst>
                <a:gd name="T0" fmla="*/ 311235 w 5074"/>
                <a:gd name="T1" fmla="*/ 1639523 h 5756"/>
                <a:gd name="T2" fmla="*/ 595531 w 5074"/>
                <a:gd name="T3" fmla="*/ 1610895 h 5756"/>
                <a:gd name="T4" fmla="*/ 640525 w 5074"/>
                <a:gd name="T5" fmla="*/ 1504399 h 5756"/>
                <a:gd name="T6" fmla="*/ 740831 w 5074"/>
                <a:gd name="T7" fmla="*/ 1352098 h 5756"/>
                <a:gd name="T8" fmla="*/ 806460 w 5074"/>
                <a:gd name="T9" fmla="*/ 1256767 h 5756"/>
                <a:gd name="T10" fmla="*/ 902181 w 5074"/>
                <a:gd name="T11" fmla="*/ 1149985 h 5756"/>
                <a:gd name="T12" fmla="*/ 948035 w 5074"/>
                <a:gd name="T13" fmla="*/ 1075552 h 5756"/>
                <a:gd name="T14" fmla="*/ 951187 w 5074"/>
                <a:gd name="T15" fmla="*/ 926401 h 5756"/>
                <a:gd name="T16" fmla="*/ 1004493 w 5074"/>
                <a:gd name="T17" fmla="*/ 828779 h 5756"/>
                <a:gd name="T18" fmla="*/ 1055505 w 5074"/>
                <a:gd name="T19" fmla="*/ 706538 h 5756"/>
                <a:gd name="T20" fmla="*/ 1119414 w 5074"/>
                <a:gd name="T21" fmla="*/ 595175 h 5756"/>
                <a:gd name="T22" fmla="*/ 1145494 w 5074"/>
                <a:gd name="T23" fmla="*/ 403654 h 5756"/>
                <a:gd name="T24" fmla="*/ 1234337 w 5074"/>
                <a:gd name="T25" fmla="*/ 431710 h 5756"/>
                <a:gd name="T26" fmla="*/ 1292801 w 5074"/>
                <a:gd name="T27" fmla="*/ 388481 h 5756"/>
                <a:gd name="T28" fmla="*/ 1333783 w 5074"/>
                <a:gd name="T29" fmla="*/ 338955 h 5756"/>
                <a:gd name="T30" fmla="*/ 1363015 w 5074"/>
                <a:gd name="T31" fmla="*/ 277691 h 5756"/>
                <a:gd name="T32" fmla="*/ 1434089 w 5074"/>
                <a:gd name="T33" fmla="*/ 187513 h 5756"/>
                <a:gd name="T34" fmla="*/ 1396259 w 5074"/>
                <a:gd name="T35" fmla="*/ 66417 h 5756"/>
                <a:gd name="T36" fmla="*/ 1244081 w 5074"/>
                <a:gd name="T37" fmla="*/ 148579 h 5756"/>
                <a:gd name="T38" fmla="*/ 1124573 w 5074"/>
                <a:gd name="T39" fmla="*/ 271679 h 5756"/>
                <a:gd name="T40" fmla="*/ 893296 w 5074"/>
                <a:gd name="T41" fmla="*/ 485244 h 5756"/>
                <a:gd name="T42" fmla="*/ 745990 w 5074"/>
                <a:gd name="T43" fmla="*/ 548798 h 5756"/>
                <a:gd name="T44" fmla="*/ 689245 w 5074"/>
                <a:gd name="T45" fmla="*/ 635254 h 5756"/>
                <a:gd name="T46" fmla="*/ 743411 w 5074"/>
                <a:gd name="T47" fmla="*/ 797575 h 5756"/>
                <a:gd name="T48" fmla="*/ 735386 w 5074"/>
                <a:gd name="T49" fmla="*/ 994249 h 5756"/>
                <a:gd name="T50" fmla="*/ 670617 w 5074"/>
                <a:gd name="T51" fmla="*/ 1090725 h 5756"/>
                <a:gd name="T52" fmla="*/ 422718 w 5074"/>
                <a:gd name="T53" fmla="*/ 1277379 h 5756"/>
                <a:gd name="T54" fmla="*/ 296619 w 5074"/>
                <a:gd name="T55" fmla="*/ 1332918 h 5756"/>
                <a:gd name="T56" fmla="*/ 164502 w 5074"/>
                <a:gd name="T57" fmla="*/ 1403915 h 5756"/>
                <a:gd name="T58" fmla="*/ 130684 w 5074"/>
                <a:gd name="T59" fmla="*/ 1490085 h 5756"/>
                <a:gd name="T60" fmla="*/ 24647 w 5074"/>
                <a:gd name="T61" fmla="*/ 1576541 h 5756"/>
                <a:gd name="T62" fmla="*/ 149599 w 5074"/>
                <a:gd name="T63" fmla="*/ 1585989 h 5756"/>
                <a:gd name="T64" fmla="*/ 224685 w 5074"/>
                <a:gd name="T65" fmla="*/ 1642099 h 5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74"/>
                <a:gd name="T100" fmla="*/ 0 h 5756"/>
                <a:gd name="T101" fmla="*/ 5074 w 5074"/>
                <a:gd name="T102" fmla="*/ 5756 h 5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74" h="5756">
                  <a:moveTo>
                    <a:pt x="784" y="5736"/>
                  </a:moveTo>
                  <a:cubicBezTo>
                    <a:pt x="882" y="5730"/>
                    <a:pt x="989" y="5756"/>
                    <a:pt x="1086" y="5727"/>
                  </a:cubicBezTo>
                  <a:cubicBezTo>
                    <a:pt x="1227" y="5692"/>
                    <a:pt x="1374" y="5717"/>
                    <a:pt x="1517" y="5699"/>
                  </a:cubicBezTo>
                  <a:cubicBezTo>
                    <a:pt x="1701" y="5650"/>
                    <a:pt x="1898" y="5696"/>
                    <a:pt x="2078" y="5627"/>
                  </a:cubicBezTo>
                  <a:cubicBezTo>
                    <a:pt x="2068" y="5516"/>
                    <a:pt x="2147" y="5432"/>
                    <a:pt x="2164" y="5327"/>
                  </a:cubicBezTo>
                  <a:cubicBezTo>
                    <a:pt x="2202" y="5318"/>
                    <a:pt x="2226" y="5294"/>
                    <a:pt x="2235" y="5255"/>
                  </a:cubicBezTo>
                  <a:cubicBezTo>
                    <a:pt x="2314" y="5219"/>
                    <a:pt x="2391" y="5180"/>
                    <a:pt x="2467" y="5138"/>
                  </a:cubicBezTo>
                  <a:cubicBezTo>
                    <a:pt x="2460" y="4988"/>
                    <a:pt x="2584" y="4873"/>
                    <a:pt x="2585" y="4723"/>
                  </a:cubicBezTo>
                  <a:cubicBezTo>
                    <a:pt x="2628" y="4678"/>
                    <a:pt x="2692" y="4664"/>
                    <a:pt x="2747" y="4638"/>
                  </a:cubicBezTo>
                  <a:cubicBezTo>
                    <a:pt x="2740" y="4552"/>
                    <a:pt x="2731" y="4441"/>
                    <a:pt x="2814" y="4390"/>
                  </a:cubicBezTo>
                  <a:cubicBezTo>
                    <a:pt x="2861" y="4341"/>
                    <a:pt x="2949" y="4386"/>
                    <a:pt x="2996" y="4324"/>
                  </a:cubicBezTo>
                  <a:cubicBezTo>
                    <a:pt x="3059" y="4224"/>
                    <a:pt x="3216" y="4178"/>
                    <a:pt x="3148" y="4017"/>
                  </a:cubicBezTo>
                  <a:cubicBezTo>
                    <a:pt x="3208" y="3948"/>
                    <a:pt x="3352" y="3993"/>
                    <a:pt x="3257" y="3809"/>
                  </a:cubicBezTo>
                  <a:cubicBezTo>
                    <a:pt x="3270" y="3796"/>
                    <a:pt x="3296" y="3770"/>
                    <a:pt x="3308" y="3757"/>
                  </a:cubicBezTo>
                  <a:cubicBezTo>
                    <a:pt x="3258" y="3674"/>
                    <a:pt x="3315" y="3591"/>
                    <a:pt x="3338" y="3509"/>
                  </a:cubicBezTo>
                  <a:cubicBezTo>
                    <a:pt x="3333" y="3419"/>
                    <a:pt x="3313" y="3328"/>
                    <a:pt x="3319" y="3236"/>
                  </a:cubicBezTo>
                  <a:cubicBezTo>
                    <a:pt x="3337" y="3179"/>
                    <a:pt x="3373" y="3129"/>
                    <a:pt x="3411" y="3084"/>
                  </a:cubicBezTo>
                  <a:cubicBezTo>
                    <a:pt x="3437" y="3019"/>
                    <a:pt x="3441" y="2935"/>
                    <a:pt x="3505" y="2895"/>
                  </a:cubicBezTo>
                  <a:cubicBezTo>
                    <a:pt x="3537" y="2872"/>
                    <a:pt x="3604" y="2863"/>
                    <a:pt x="3598" y="2811"/>
                  </a:cubicBezTo>
                  <a:cubicBezTo>
                    <a:pt x="3589" y="2686"/>
                    <a:pt x="3713" y="2601"/>
                    <a:pt x="3683" y="2468"/>
                  </a:cubicBezTo>
                  <a:cubicBezTo>
                    <a:pt x="3699" y="2441"/>
                    <a:pt x="3731" y="2387"/>
                    <a:pt x="3748" y="2360"/>
                  </a:cubicBezTo>
                  <a:cubicBezTo>
                    <a:pt x="3842" y="2298"/>
                    <a:pt x="3883" y="2185"/>
                    <a:pt x="3906" y="2079"/>
                  </a:cubicBezTo>
                  <a:cubicBezTo>
                    <a:pt x="3862" y="1977"/>
                    <a:pt x="3768" y="1889"/>
                    <a:pt x="3827" y="1763"/>
                  </a:cubicBezTo>
                  <a:cubicBezTo>
                    <a:pt x="3820" y="1620"/>
                    <a:pt x="3889" y="1495"/>
                    <a:pt x="3997" y="1410"/>
                  </a:cubicBezTo>
                  <a:cubicBezTo>
                    <a:pt x="4096" y="1377"/>
                    <a:pt x="4198" y="1366"/>
                    <a:pt x="4304" y="1365"/>
                  </a:cubicBezTo>
                  <a:cubicBezTo>
                    <a:pt x="4305" y="1413"/>
                    <a:pt x="4306" y="1461"/>
                    <a:pt x="4307" y="1508"/>
                  </a:cubicBezTo>
                  <a:lnTo>
                    <a:pt x="4333" y="1499"/>
                  </a:lnTo>
                  <a:cubicBezTo>
                    <a:pt x="4353" y="1421"/>
                    <a:pt x="4446" y="1394"/>
                    <a:pt x="4511" y="1357"/>
                  </a:cubicBezTo>
                  <a:cubicBezTo>
                    <a:pt x="4515" y="1315"/>
                    <a:pt x="4520" y="1273"/>
                    <a:pt x="4524" y="1231"/>
                  </a:cubicBezTo>
                  <a:cubicBezTo>
                    <a:pt x="4552" y="1184"/>
                    <a:pt x="4607" y="1193"/>
                    <a:pt x="4654" y="1184"/>
                  </a:cubicBezTo>
                  <a:cubicBezTo>
                    <a:pt x="4657" y="1141"/>
                    <a:pt x="4661" y="1099"/>
                    <a:pt x="4666" y="1056"/>
                  </a:cubicBezTo>
                  <a:cubicBezTo>
                    <a:pt x="4696" y="1027"/>
                    <a:pt x="4726" y="999"/>
                    <a:pt x="4756" y="970"/>
                  </a:cubicBezTo>
                  <a:cubicBezTo>
                    <a:pt x="4764" y="902"/>
                    <a:pt x="4775" y="834"/>
                    <a:pt x="4807" y="771"/>
                  </a:cubicBezTo>
                  <a:cubicBezTo>
                    <a:pt x="4856" y="742"/>
                    <a:pt x="4955" y="684"/>
                    <a:pt x="5004" y="655"/>
                  </a:cubicBezTo>
                  <a:cubicBezTo>
                    <a:pt x="5018" y="572"/>
                    <a:pt x="5074" y="486"/>
                    <a:pt x="5027" y="402"/>
                  </a:cubicBezTo>
                  <a:cubicBezTo>
                    <a:pt x="5014" y="322"/>
                    <a:pt x="4961" y="237"/>
                    <a:pt x="4872" y="232"/>
                  </a:cubicBezTo>
                  <a:cubicBezTo>
                    <a:pt x="4724" y="201"/>
                    <a:pt x="4652" y="0"/>
                    <a:pt x="4488" y="28"/>
                  </a:cubicBezTo>
                  <a:cubicBezTo>
                    <a:pt x="4369" y="164"/>
                    <a:pt x="4420" y="367"/>
                    <a:pt x="4341" y="519"/>
                  </a:cubicBezTo>
                  <a:cubicBezTo>
                    <a:pt x="4298" y="597"/>
                    <a:pt x="4295" y="696"/>
                    <a:pt x="4228" y="758"/>
                  </a:cubicBezTo>
                  <a:cubicBezTo>
                    <a:pt x="4151" y="857"/>
                    <a:pt x="4011" y="865"/>
                    <a:pt x="3924" y="949"/>
                  </a:cubicBezTo>
                  <a:cubicBezTo>
                    <a:pt x="3815" y="1087"/>
                    <a:pt x="3701" y="1221"/>
                    <a:pt x="3596" y="1362"/>
                  </a:cubicBezTo>
                  <a:cubicBezTo>
                    <a:pt x="3446" y="1486"/>
                    <a:pt x="3286" y="1597"/>
                    <a:pt x="3117" y="1695"/>
                  </a:cubicBezTo>
                  <a:cubicBezTo>
                    <a:pt x="3044" y="1753"/>
                    <a:pt x="2940" y="1724"/>
                    <a:pt x="2864" y="1689"/>
                  </a:cubicBezTo>
                  <a:cubicBezTo>
                    <a:pt x="2782" y="1770"/>
                    <a:pt x="2716" y="1879"/>
                    <a:pt x="2603" y="1917"/>
                  </a:cubicBezTo>
                  <a:cubicBezTo>
                    <a:pt x="2533" y="1930"/>
                    <a:pt x="2504" y="2012"/>
                    <a:pt x="2536" y="2071"/>
                  </a:cubicBezTo>
                  <a:cubicBezTo>
                    <a:pt x="2521" y="2138"/>
                    <a:pt x="2484" y="2217"/>
                    <a:pt x="2405" y="2219"/>
                  </a:cubicBezTo>
                  <a:cubicBezTo>
                    <a:pt x="2441" y="2321"/>
                    <a:pt x="2514" y="2412"/>
                    <a:pt x="2516" y="2525"/>
                  </a:cubicBezTo>
                  <a:cubicBezTo>
                    <a:pt x="2583" y="2601"/>
                    <a:pt x="2571" y="2697"/>
                    <a:pt x="2594" y="2786"/>
                  </a:cubicBezTo>
                  <a:cubicBezTo>
                    <a:pt x="2608" y="2935"/>
                    <a:pt x="2662" y="3084"/>
                    <a:pt x="2645" y="3234"/>
                  </a:cubicBezTo>
                  <a:cubicBezTo>
                    <a:pt x="2616" y="3313"/>
                    <a:pt x="2588" y="3392"/>
                    <a:pt x="2566" y="3473"/>
                  </a:cubicBezTo>
                  <a:cubicBezTo>
                    <a:pt x="2512" y="3527"/>
                    <a:pt x="2456" y="3583"/>
                    <a:pt x="2441" y="3661"/>
                  </a:cubicBezTo>
                  <a:cubicBezTo>
                    <a:pt x="2439" y="3728"/>
                    <a:pt x="2381" y="3765"/>
                    <a:pt x="2340" y="3810"/>
                  </a:cubicBezTo>
                  <a:cubicBezTo>
                    <a:pt x="2314" y="3855"/>
                    <a:pt x="2270" y="3780"/>
                    <a:pt x="2234" y="3809"/>
                  </a:cubicBezTo>
                  <a:cubicBezTo>
                    <a:pt x="1979" y="4025"/>
                    <a:pt x="1723" y="4239"/>
                    <a:pt x="1475" y="4462"/>
                  </a:cubicBezTo>
                  <a:cubicBezTo>
                    <a:pt x="1317" y="4614"/>
                    <a:pt x="1320" y="4363"/>
                    <a:pt x="1208" y="4405"/>
                  </a:cubicBezTo>
                  <a:cubicBezTo>
                    <a:pt x="1117" y="4468"/>
                    <a:pt x="1131" y="4600"/>
                    <a:pt x="1035" y="4656"/>
                  </a:cubicBezTo>
                  <a:cubicBezTo>
                    <a:pt x="1005" y="4739"/>
                    <a:pt x="919" y="4707"/>
                    <a:pt x="857" y="4723"/>
                  </a:cubicBezTo>
                  <a:cubicBezTo>
                    <a:pt x="820" y="4829"/>
                    <a:pt x="694" y="4959"/>
                    <a:pt x="574" y="4904"/>
                  </a:cubicBezTo>
                  <a:cubicBezTo>
                    <a:pt x="543" y="4935"/>
                    <a:pt x="510" y="4962"/>
                    <a:pt x="467" y="4973"/>
                  </a:cubicBezTo>
                  <a:cubicBezTo>
                    <a:pt x="464" y="5031"/>
                    <a:pt x="459" y="5147"/>
                    <a:pt x="456" y="5205"/>
                  </a:cubicBezTo>
                  <a:cubicBezTo>
                    <a:pt x="381" y="5260"/>
                    <a:pt x="293" y="5298"/>
                    <a:pt x="225" y="5361"/>
                  </a:cubicBezTo>
                  <a:cubicBezTo>
                    <a:pt x="204" y="5429"/>
                    <a:pt x="148" y="5477"/>
                    <a:pt x="86" y="5507"/>
                  </a:cubicBezTo>
                  <a:cubicBezTo>
                    <a:pt x="61" y="5552"/>
                    <a:pt x="25" y="5590"/>
                    <a:pt x="0" y="5634"/>
                  </a:cubicBezTo>
                  <a:cubicBezTo>
                    <a:pt x="179" y="5634"/>
                    <a:pt x="337" y="5482"/>
                    <a:pt x="522" y="5540"/>
                  </a:cubicBezTo>
                  <a:cubicBezTo>
                    <a:pt x="586" y="5584"/>
                    <a:pt x="659" y="5605"/>
                    <a:pt x="738" y="5604"/>
                  </a:cubicBezTo>
                  <a:cubicBezTo>
                    <a:pt x="745" y="5651"/>
                    <a:pt x="740" y="5705"/>
                    <a:pt x="784" y="5736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26">
              <a:extLst>
                <a:ext uri="{FF2B5EF4-FFF2-40B4-BE49-F238E27FC236}">
                  <a16:creationId xmlns:a16="http://schemas.microsoft.com/office/drawing/2014/main" xmlns="" id="{32FF70DB-0525-43C9-B6E4-6E243A5B10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98742" y="3411502"/>
              <a:ext cx="950912" cy="1230313"/>
            </a:xfrm>
            <a:custGeom>
              <a:avLst/>
              <a:gdLst>
                <a:gd name="T0" fmla="*/ 635853 w 3317"/>
                <a:gd name="T1" fmla="*/ 1207407 h 4297"/>
                <a:gd name="T2" fmla="*/ 708669 w 3317"/>
                <a:gd name="T3" fmla="*/ 1118362 h 4297"/>
                <a:gd name="T4" fmla="*/ 860895 w 3317"/>
                <a:gd name="T5" fmla="*/ 1069688 h 4297"/>
                <a:gd name="T6" fmla="*/ 949192 w 3317"/>
                <a:gd name="T7" fmla="*/ 1018723 h 4297"/>
                <a:gd name="T8" fmla="*/ 909057 w 3317"/>
                <a:gd name="T9" fmla="*/ 1027599 h 4297"/>
                <a:gd name="T10" fmla="*/ 867489 w 3317"/>
                <a:gd name="T11" fmla="*/ 958882 h 4297"/>
                <a:gd name="T12" fmla="*/ 828214 w 3317"/>
                <a:gd name="T13" fmla="*/ 876423 h 4297"/>
                <a:gd name="T14" fmla="*/ 623812 w 3317"/>
                <a:gd name="T15" fmla="*/ 718374 h 4297"/>
                <a:gd name="T16" fmla="*/ 528635 w 3317"/>
                <a:gd name="T17" fmla="*/ 701482 h 4297"/>
                <a:gd name="T18" fmla="*/ 645600 w 3317"/>
                <a:gd name="T19" fmla="*/ 470422 h 4297"/>
                <a:gd name="T20" fmla="*/ 658214 w 3317"/>
                <a:gd name="T21" fmla="*/ 411154 h 4297"/>
                <a:gd name="T22" fmla="*/ 770591 w 3317"/>
                <a:gd name="T23" fmla="*/ 500772 h 4297"/>
                <a:gd name="T24" fmla="*/ 808720 w 3317"/>
                <a:gd name="T25" fmla="*/ 451239 h 4297"/>
                <a:gd name="T26" fmla="*/ 768871 w 3317"/>
                <a:gd name="T27" fmla="*/ 352459 h 4297"/>
                <a:gd name="T28" fmla="*/ 776325 w 3317"/>
                <a:gd name="T29" fmla="*/ 261696 h 4297"/>
                <a:gd name="T30" fmla="*/ 746797 w 3317"/>
                <a:gd name="T31" fmla="*/ 267995 h 4297"/>
                <a:gd name="T32" fmla="*/ 629546 w 3317"/>
                <a:gd name="T33" fmla="*/ 332703 h 4297"/>
                <a:gd name="T34" fmla="*/ 583964 w 3317"/>
                <a:gd name="T35" fmla="*/ 398842 h 4297"/>
                <a:gd name="T36" fmla="*/ 467572 w 3317"/>
                <a:gd name="T37" fmla="*/ 388535 h 4297"/>
                <a:gd name="T38" fmla="*/ 411957 w 3317"/>
                <a:gd name="T39" fmla="*/ 332703 h 4297"/>
                <a:gd name="T40" fmla="*/ 380996 w 3317"/>
                <a:gd name="T41" fmla="*/ 186680 h 4297"/>
                <a:gd name="T42" fmla="*/ 413964 w 3317"/>
                <a:gd name="T43" fmla="*/ 99066 h 4297"/>
                <a:gd name="T44" fmla="*/ 294992 w 3317"/>
                <a:gd name="T45" fmla="*/ 55546 h 4297"/>
                <a:gd name="T46" fmla="*/ 234216 w 3317"/>
                <a:gd name="T47" fmla="*/ 0 h 4297"/>
                <a:gd name="T48" fmla="*/ 152226 w 3317"/>
                <a:gd name="T49" fmla="*/ 65853 h 4297"/>
                <a:gd name="T50" fmla="*/ 179747 w 3317"/>
                <a:gd name="T51" fmla="*/ 116532 h 4297"/>
                <a:gd name="T52" fmla="*/ 141619 w 3317"/>
                <a:gd name="T53" fmla="*/ 137147 h 4297"/>
                <a:gd name="T54" fmla="*/ 194655 w 3317"/>
                <a:gd name="T55" fmla="*/ 217030 h 4297"/>
                <a:gd name="T56" fmla="*/ 301586 w 3317"/>
                <a:gd name="T57" fmla="*/ 270858 h 4297"/>
                <a:gd name="T58" fmla="*/ 293845 w 3317"/>
                <a:gd name="T59" fmla="*/ 391684 h 4297"/>
                <a:gd name="T60" fmla="*/ 209562 w 3317"/>
                <a:gd name="T61" fmla="*/ 353031 h 4297"/>
                <a:gd name="T62" fmla="*/ 150793 w 3317"/>
                <a:gd name="T63" fmla="*/ 330985 h 4297"/>
                <a:gd name="T64" fmla="*/ 169140 w 3317"/>
                <a:gd name="T65" fmla="*/ 393689 h 4297"/>
                <a:gd name="T66" fmla="*/ 120405 w 3317"/>
                <a:gd name="T67" fmla="*/ 521960 h 4297"/>
                <a:gd name="T68" fmla="*/ 0 w 3317"/>
                <a:gd name="T69" fmla="*/ 602988 h 4297"/>
                <a:gd name="T70" fmla="*/ 51889 w 3317"/>
                <a:gd name="T71" fmla="*/ 742139 h 4297"/>
                <a:gd name="T72" fmla="*/ 120692 w 3317"/>
                <a:gd name="T73" fmla="*/ 814005 h 4297"/>
                <a:gd name="T74" fmla="*/ 107504 w 3317"/>
                <a:gd name="T75" fmla="*/ 853231 h 4297"/>
                <a:gd name="T76" fmla="*/ 169140 w 3317"/>
                <a:gd name="T77" fmla="*/ 929105 h 4297"/>
                <a:gd name="T78" fmla="*/ 224469 w 3317"/>
                <a:gd name="T79" fmla="*/ 1016432 h 4297"/>
                <a:gd name="T80" fmla="*/ 494233 w 3317"/>
                <a:gd name="T81" fmla="*/ 1029031 h 4297"/>
                <a:gd name="T82" fmla="*/ 444351 w 3317"/>
                <a:gd name="T83" fmla="*/ 1208553 h 4297"/>
                <a:gd name="T84" fmla="*/ 496240 w 3317"/>
                <a:gd name="T85" fmla="*/ 1229168 h 42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17"/>
                <a:gd name="T130" fmla="*/ 0 h 4297"/>
                <a:gd name="T131" fmla="*/ 3317 w 3317"/>
                <a:gd name="T132" fmla="*/ 4297 h 42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17" h="4297">
                  <a:moveTo>
                    <a:pt x="1731" y="4293"/>
                  </a:moveTo>
                  <a:cubicBezTo>
                    <a:pt x="1898" y="4297"/>
                    <a:pt x="2054" y="4230"/>
                    <a:pt x="2218" y="4217"/>
                  </a:cubicBezTo>
                  <a:cubicBezTo>
                    <a:pt x="2296" y="4142"/>
                    <a:pt x="2327" y="3979"/>
                    <a:pt x="2465" y="4007"/>
                  </a:cubicBezTo>
                  <a:cubicBezTo>
                    <a:pt x="2467" y="3982"/>
                    <a:pt x="2470" y="3931"/>
                    <a:pt x="2472" y="3906"/>
                  </a:cubicBezTo>
                  <a:cubicBezTo>
                    <a:pt x="2621" y="3852"/>
                    <a:pt x="2746" y="3953"/>
                    <a:pt x="2889" y="3940"/>
                  </a:cubicBezTo>
                  <a:cubicBezTo>
                    <a:pt x="2917" y="3889"/>
                    <a:pt x="2974" y="3787"/>
                    <a:pt x="3003" y="3736"/>
                  </a:cubicBezTo>
                  <a:cubicBezTo>
                    <a:pt x="3099" y="3686"/>
                    <a:pt x="3209" y="3703"/>
                    <a:pt x="3315" y="3691"/>
                  </a:cubicBezTo>
                  <a:cubicBezTo>
                    <a:pt x="3317" y="3647"/>
                    <a:pt x="3316" y="3602"/>
                    <a:pt x="3311" y="3558"/>
                  </a:cubicBezTo>
                  <a:cubicBezTo>
                    <a:pt x="3271" y="3525"/>
                    <a:pt x="3223" y="3505"/>
                    <a:pt x="3177" y="3482"/>
                  </a:cubicBezTo>
                  <a:cubicBezTo>
                    <a:pt x="3176" y="3509"/>
                    <a:pt x="3173" y="3562"/>
                    <a:pt x="3171" y="3589"/>
                  </a:cubicBezTo>
                  <a:cubicBezTo>
                    <a:pt x="3124" y="3598"/>
                    <a:pt x="3070" y="3569"/>
                    <a:pt x="3072" y="3516"/>
                  </a:cubicBezTo>
                  <a:cubicBezTo>
                    <a:pt x="3069" y="3458"/>
                    <a:pt x="3051" y="3402"/>
                    <a:pt x="3026" y="3349"/>
                  </a:cubicBezTo>
                  <a:cubicBezTo>
                    <a:pt x="2980" y="3339"/>
                    <a:pt x="2927" y="3343"/>
                    <a:pt x="2897" y="3300"/>
                  </a:cubicBezTo>
                  <a:cubicBezTo>
                    <a:pt x="2895" y="3240"/>
                    <a:pt x="2891" y="3120"/>
                    <a:pt x="2889" y="3061"/>
                  </a:cubicBezTo>
                  <a:cubicBezTo>
                    <a:pt x="2788" y="2874"/>
                    <a:pt x="2572" y="2792"/>
                    <a:pt x="2442" y="2628"/>
                  </a:cubicBezTo>
                  <a:cubicBezTo>
                    <a:pt x="2382" y="2541"/>
                    <a:pt x="2264" y="2553"/>
                    <a:pt x="2176" y="2509"/>
                  </a:cubicBezTo>
                  <a:cubicBezTo>
                    <a:pt x="2017" y="2359"/>
                    <a:pt x="2023" y="2596"/>
                    <a:pt x="1910" y="2562"/>
                  </a:cubicBezTo>
                  <a:cubicBezTo>
                    <a:pt x="1881" y="2528"/>
                    <a:pt x="1863" y="2489"/>
                    <a:pt x="1844" y="2450"/>
                  </a:cubicBezTo>
                  <a:cubicBezTo>
                    <a:pt x="1819" y="2264"/>
                    <a:pt x="1877" y="2083"/>
                    <a:pt x="1916" y="1904"/>
                  </a:cubicBezTo>
                  <a:cubicBezTo>
                    <a:pt x="1966" y="1764"/>
                    <a:pt x="2113" y="1671"/>
                    <a:pt x="2252" y="1643"/>
                  </a:cubicBezTo>
                  <a:cubicBezTo>
                    <a:pt x="2236" y="1613"/>
                    <a:pt x="2226" y="1581"/>
                    <a:pt x="2222" y="1548"/>
                  </a:cubicBezTo>
                  <a:cubicBezTo>
                    <a:pt x="2302" y="1562"/>
                    <a:pt x="2293" y="1494"/>
                    <a:pt x="2296" y="1436"/>
                  </a:cubicBezTo>
                  <a:cubicBezTo>
                    <a:pt x="2396" y="1407"/>
                    <a:pt x="2434" y="1527"/>
                    <a:pt x="2533" y="1515"/>
                  </a:cubicBezTo>
                  <a:cubicBezTo>
                    <a:pt x="2575" y="1600"/>
                    <a:pt x="2660" y="1658"/>
                    <a:pt x="2688" y="1749"/>
                  </a:cubicBezTo>
                  <a:cubicBezTo>
                    <a:pt x="2740" y="1765"/>
                    <a:pt x="2762" y="1743"/>
                    <a:pt x="2755" y="1685"/>
                  </a:cubicBezTo>
                  <a:cubicBezTo>
                    <a:pt x="2747" y="1633"/>
                    <a:pt x="2825" y="1627"/>
                    <a:pt x="2821" y="1576"/>
                  </a:cubicBezTo>
                  <a:cubicBezTo>
                    <a:pt x="2832" y="1526"/>
                    <a:pt x="2812" y="1499"/>
                    <a:pt x="2760" y="1496"/>
                  </a:cubicBezTo>
                  <a:cubicBezTo>
                    <a:pt x="2723" y="1411"/>
                    <a:pt x="2658" y="1330"/>
                    <a:pt x="2682" y="1231"/>
                  </a:cubicBezTo>
                  <a:cubicBezTo>
                    <a:pt x="2768" y="1240"/>
                    <a:pt x="2753" y="1147"/>
                    <a:pt x="2776" y="1091"/>
                  </a:cubicBezTo>
                  <a:cubicBezTo>
                    <a:pt x="2711" y="1053"/>
                    <a:pt x="2716" y="980"/>
                    <a:pt x="2708" y="914"/>
                  </a:cubicBezTo>
                  <a:cubicBezTo>
                    <a:pt x="2677" y="887"/>
                    <a:pt x="2652" y="850"/>
                    <a:pt x="2614" y="834"/>
                  </a:cubicBezTo>
                  <a:cubicBezTo>
                    <a:pt x="2612" y="860"/>
                    <a:pt x="2607" y="911"/>
                    <a:pt x="2605" y="936"/>
                  </a:cubicBezTo>
                  <a:cubicBezTo>
                    <a:pt x="2582" y="941"/>
                    <a:pt x="2537" y="950"/>
                    <a:pt x="2514" y="955"/>
                  </a:cubicBezTo>
                  <a:cubicBezTo>
                    <a:pt x="2417" y="1040"/>
                    <a:pt x="2275" y="1056"/>
                    <a:pt x="2196" y="1162"/>
                  </a:cubicBezTo>
                  <a:cubicBezTo>
                    <a:pt x="2183" y="1217"/>
                    <a:pt x="2166" y="1271"/>
                    <a:pt x="2144" y="1323"/>
                  </a:cubicBezTo>
                  <a:cubicBezTo>
                    <a:pt x="2094" y="1331"/>
                    <a:pt x="2032" y="1324"/>
                    <a:pt x="2037" y="1393"/>
                  </a:cubicBezTo>
                  <a:cubicBezTo>
                    <a:pt x="1941" y="1375"/>
                    <a:pt x="1903" y="1510"/>
                    <a:pt x="1807" y="1463"/>
                  </a:cubicBezTo>
                  <a:cubicBezTo>
                    <a:pt x="1768" y="1392"/>
                    <a:pt x="1677" y="1416"/>
                    <a:pt x="1631" y="1357"/>
                  </a:cubicBezTo>
                  <a:cubicBezTo>
                    <a:pt x="1584" y="1306"/>
                    <a:pt x="1489" y="1358"/>
                    <a:pt x="1453" y="1288"/>
                  </a:cubicBezTo>
                  <a:cubicBezTo>
                    <a:pt x="1448" y="1246"/>
                    <a:pt x="1442" y="1204"/>
                    <a:pt x="1437" y="1162"/>
                  </a:cubicBezTo>
                  <a:cubicBezTo>
                    <a:pt x="1348" y="1091"/>
                    <a:pt x="1308" y="980"/>
                    <a:pt x="1256" y="882"/>
                  </a:cubicBezTo>
                  <a:cubicBezTo>
                    <a:pt x="1197" y="802"/>
                    <a:pt x="1275" y="711"/>
                    <a:pt x="1329" y="652"/>
                  </a:cubicBezTo>
                  <a:cubicBezTo>
                    <a:pt x="1323" y="618"/>
                    <a:pt x="1285" y="568"/>
                    <a:pt x="1330" y="544"/>
                  </a:cubicBezTo>
                  <a:cubicBezTo>
                    <a:pt x="1385" y="488"/>
                    <a:pt x="1473" y="441"/>
                    <a:pt x="1444" y="346"/>
                  </a:cubicBezTo>
                  <a:cubicBezTo>
                    <a:pt x="1369" y="306"/>
                    <a:pt x="1296" y="262"/>
                    <a:pt x="1225" y="215"/>
                  </a:cubicBezTo>
                  <a:cubicBezTo>
                    <a:pt x="1161" y="230"/>
                    <a:pt x="1070" y="268"/>
                    <a:pt x="1029" y="194"/>
                  </a:cubicBezTo>
                  <a:cubicBezTo>
                    <a:pt x="1014" y="140"/>
                    <a:pt x="1039" y="66"/>
                    <a:pt x="980" y="33"/>
                  </a:cubicBezTo>
                  <a:cubicBezTo>
                    <a:pt x="925" y="25"/>
                    <a:pt x="870" y="17"/>
                    <a:pt x="817" y="0"/>
                  </a:cubicBezTo>
                  <a:cubicBezTo>
                    <a:pt x="749" y="60"/>
                    <a:pt x="697" y="170"/>
                    <a:pt x="571" y="102"/>
                  </a:cubicBezTo>
                  <a:cubicBezTo>
                    <a:pt x="558" y="145"/>
                    <a:pt x="525" y="183"/>
                    <a:pt x="531" y="230"/>
                  </a:cubicBezTo>
                  <a:cubicBezTo>
                    <a:pt x="576" y="246"/>
                    <a:pt x="621" y="263"/>
                    <a:pt x="666" y="278"/>
                  </a:cubicBezTo>
                  <a:cubicBezTo>
                    <a:pt x="673" y="326"/>
                    <a:pt x="676" y="381"/>
                    <a:pt x="627" y="407"/>
                  </a:cubicBezTo>
                  <a:cubicBezTo>
                    <a:pt x="583" y="412"/>
                    <a:pt x="538" y="415"/>
                    <a:pt x="493" y="416"/>
                  </a:cubicBezTo>
                  <a:cubicBezTo>
                    <a:pt x="494" y="432"/>
                    <a:pt x="494" y="464"/>
                    <a:pt x="494" y="479"/>
                  </a:cubicBezTo>
                  <a:cubicBezTo>
                    <a:pt x="541" y="488"/>
                    <a:pt x="601" y="474"/>
                    <a:pt x="624" y="527"/>
                  </a:cubicBezTo>
                  <a:cubicBezTo>
                    <a:pt x="647" y="603"/>
                    <a:pt x="669" y="679"/>
                    <a:pt x="679" y="758"/>
                  </a:cubicBezTo>
                  <a:cubicBezTo>
                    <a:pt x="712" y="794"/>
                    <a:pt x="747" y="829"/>
                    <a:pt x="783" y="864"/>
                  </a:cubicBezTo>
                  <a:cubicBezTo>
                    <a:pt x="850" y="884"/>
                    <a:pt x="985" y="925"/>
                    <a:pt x="1052" y="946"/>
                  </a:cubicBezTo>
                  <a:cubicBezTo>
                    <a:pt x="1045" y="1057"/>
                    <a:pt x="1114" y="1152"/>
                    <a:pt x="1127" y="1259"/>
                  </a:cubicBezTo>
                  <a:cubicBezTo>
                    <a:pt x="1144" y="1331"/>
                    <a:pt x="1020" y="1305"/>
                    <a:pt x="1025" y="1368"/>
                  </a:cubicBezTo>
                  <a:cubicBezTo>
                    <a:pt x="1024" y="1458"/>
                    <a:pt x="922" y="1553"/>
                    <a:pt x="818" y="1465"/>
                  </a:cubicBezTo>
                  <a:cubicBezTo>
                    <a:pt x="762" y="1400"/>
                    <a:pt x="670" y="1355"/>
                    <a:pt x="731" y="1233"/>
                  </a:cubicBezTo>
                  <a:cubicBezTo>
                    <a:pt x="709" y="1209"/>
                    <a:pt x="686" y="1185"/>
                    <a:pt x="663" y="1162"/>
                  </a:cubicBezTo>
                  <a:cubicBezTo>
                    <a:pt x="617" y="1189"/>
                    <a:pt x="571" y="1184"/>
                    <a:pt x="526" y="1156"/>
                  </a:cubicBezTo>
                  <a:cubicBezTo>
                    <a:pt x="520" y="1208"/>
                    <a:pt x="556" y="1239"/>
                    <a:pt x="591" y="1268"/>
                  </a:cubicBezTo>
                  <a:cubicBezTo>
                    <a:pt x="616" y="1305"/>
                    <a:pt x="545" y="1350"/>
                    <a:pt x="590" y="1375"/>
                  </a:cubicBezTo>
                  <a:cubicBezTo>
                    <a:pt x="664" y="1411"/>
                    <a:pt x="607" y="1485"/>
                    <a:pt x="597" y="1541"/>
                  </a:cubicBezTo>
                  <a:cubicBezTo>
                    <a:pt x="570" y="1678"/>
                    <a:pt x="289" y="1592"/>
                    <a:pt x="420" y="1823"/>
                  </a:cubicBezTo>
                  <a:cubicBezTo>
                    <a:pt x="314" y="1831"/>
                    <a:pt x="215" y="1818"/>
                    <a:pt x="111" y="1828"/>
                  </a:cubicBezTo>
                  <a:cubicBezTo>
                    <a:pt x="79" y="1923"/>
                    <a:pt x="48" y="2018"/>
                    <a:pt x="0" y="2106"/>
                  </a:cubicBezTo>
                  <a:cubicBezTo>
                    <a:pt x="16" y="2146"/>
                    <a:pt x="38" y="2184"/>
                    <a:pt x="56" y="2222"/>
                  </a:cubicBezTo>
                  <a:cubicBezTo>
                    <a:pt x="54" y="2360"/>
                    <a:pt x="96" y="2483"/>
                    <a:pt x="181" y="2592"/>
                  </a:cubicBezTo>
                  <a:cubicBezTo>
                    <a:pt x="272" y="2622"/>
                    <a:pt x="329" y="2710"/>
                    <a:pt x="419" y="2746"/>
                  </a:cubicBezTo>
                  <a:cubicBezTo>
                    <a:pt x="420" y="2770"/>
                    <a:pt x="421" y="2819"/>
                    <a:pt x="421" y="2843"/>
                  </a:cubicBezTo>
                  <a:cubicBezTo>
                    <a:pt x="405" y="2845"/>
                    <a:pt x="371" y="2849"/>
                    <a:pt x="355" y="2851"/>
                  </a:cubicBezTo>
                  <a:cubicBezTo>
                    <a:pt x="377" y="2892"/>
                    <a:pt x="396" y="2935"/>
                    <a:pt x="375" y="2980"/>
                  </a:cubicBezTo>
                  <a:cubicBezTo>
                    <a:pt x="363" y="3040"/>
                    <a:pt x="391" y="3099"/>
                    <a:pt x="394" y="3158"/>
                  </a:cubicBezTo>
                  <a:cubicBezTo>
                    <a:pt x="446" y="3212"/>
                    <a:pt x="521" y="3228"/>
                    <a:pt x="590" y="3245"/>
                  </a:cubicBezTo>
                  <a:cubicBezTo>
                    <a:pt x="653" y="3274"/>
                    <a:pt x="626" y="3350"/>
                    <a:pt x="640" y="3404"/>
                  </a:cubicBezTo>
                  <a:cubicBezTo>
                    <a:pt x="711" y="3418"/>
                    <a:pt x="771" y="3478"/>
                    <a:pt x="783" y="3550"/>
                  </a:cubicBezTo>
                  <a:cubicBezTo>
                    <a:pt x="873" y="3572"/>
                    <a:pt x="973" y="3558"/>
                    <a:pt x="1057" y="3524"/>
                  </a:cubicBezTo>
                  <a:cubicBezTo>
                    <a:pt x="1275" y="3577"/>
                    <a:pt x="1530" y="3444"/>
                    <a:pt x="1724" y="3594"/>
                  </a:cubicBezTo>
                  <a:cubicBezTo>
                    <a:pt x="1712" y="3783"/>
                    <a:pt x="1638" y="3959"/>
                    <a:pt x="1616" y="4146"/>
                  </a:cubicBezTo>
                  <a:cubicBezTo>
                    <a:pt x="1562" y="4144"/>
                    <a:pt x="1540" y="4169"/>
                    <a:pt x="1550" y="4221"/>
                  </a:cubicBezTo>
                  <a:cubicBezTo>
                    <a:pt x="1603" y="4190"/>
                    <a:pt x="1663" y="4182"/>
                    <a:pt x="1725" y="4188"/>
                  </a:cubicBezTo>
                  <a:cubicBezTo>
                    <a:pt x="1726" y="4214"/>
                    <a:pt x="1730" y="4267"/>
                    <a:pt x="1731" y="4293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5" name="Freeform 130">
              <a:extLst>
                <a:ext uri="{FF2B5EF4-FFF2-40B4-BE49-F238E27FC236}">
                  <a16:creationId xmlns:a16="http://schemas.microsoft.com/office/drawing/2014/main" xmlns="" id="{506C34C9-99D9-4258-A1E9-6CC630B5AA8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254192" y="2878103"/>
              <a:ext cx="1314450" cy="1350963"/>
            </a:xfrm>
            <a:custGeom>
              <a:avLst/>
              <a:gdLst/>
              <a:ahLst/>
              <a:cxnLst>
                <a:cxn ang="0">
                  <a:pos x="1213" y="4726"/>
                </a:cxn>
                <a:cxn ang="0">
                  <a:pos x="1614" y="4454"/>
                </a:cxn>
                <a:cxn ang="0">
                  <a:pos x="2088" y="4330"/>
                </a:cxn>
                <a:cxn ang="0">
                  <a:pos x="2520" y="4231"/>
                </a:cxn>
                <a:cxn ang="0">
                  <a:pos x="2778" y="4504"/>
                </a:cxn>
                <a:cxn ang="0">
                  <a:pos x="3148" y="4634"/>
                </a:cxn>
                <a:cxn ang="0">
                  <a:pos x="3712" y="4472"/>
                </a:cxn>
                <a:cxn ang="0">
                  <a:pos x="3826" y="4161"/>
                </a:cxn>
                <a:cxn ang="0">
                  <a:pos x="3748" y="3537"/>
                </a:cxn>
                <a:cxn ang="0">
                  <a:pos x="3678" y="3239"/>
                </a:cxn>
                <a:cxn ang="0">
                  <a:pos x="3910" y="2624"/>
                </a:cxn>
                <a:cxn ang="0">
                  <a:pos x="4282" y="2469"/>
                </a:cxn>
                <a:cxn ang="0">
                  <a:pos x="4486" y="2637"/>
                </a:cxn>
                <a:cxn ang="0">
                  <a:pos x="4241" y="2209"/>
                </a:cxn>
                <a:cxn ang="0">
                  <a:pos x="3861" y="2217"/>
                </a:cxn>
                <a:cxn ang="0">
                  <a:pos x="3605" y="2058"/>
                </a:cxn>
                <a:cxn ang="0">
                  <a:pos x="3504" y="1876"/>
                </a:cxn>
                <a:cxn ang="0">
                  <a:pos x="3223" y="1309"/>
                </a:cxn>
                <a:cxn ang="0">
                  <a:pos x="2941" y="848"/>
                </a:cxn>
                <a:cxn ang="0">
                  <a:pos x="2941" y="430"/>
                </a:cxn>
                <a:cxn ang="0">
                  <a:pos x="2725" y="43"/>
                </a:cxn>
                <a:cxn ang="0">
                  <a:pos x="2447" y="208"/>
                </a:cxn>
                <a:cxn ang="0">
                  <a:pos x="2341" y="314"/>
                </a:cxn>
                <a:cxn ang="0">
                  <a:pos x="2237" y="491"/>
                </a:cxn>
                <a:cxn ang="0">
                  <a:pos x="2130" y="634"/>
                </a:cxn>
                <a:cxn ang="0">
                  <a:pos x="1771" y="766"/>
                </a:cxn>
                <a:cxn ang="0">
                  <a:pos x="1489" y="979"/>
                </a:cxn>
                <a:cxn ang="0">
                  <a:pos x="1320" y="1375"/>
                </a:cxn>
                <a:cxn ang="0">
                  <a:pos x="1218" y="1585"/>
                </a:cxn>
                <a:cxn ang="0">
                  <a:pos x="1180" y="1870"/>
                </a:cxn>
                <a:cxn ang="0">
                  <a:pos x="783" y="2161"/>
                </a:cxn>
                <a:cxn ang="0">
                  <a:pos x="648" y="2288"/>
                </a:cxn>
                <a:cxn ang="0">
                  <a:pos x="426" y="2597"/>
                </a:cxn>
                <a:cxn ang="0">
                  <a:pos x="100" y="2972"/>
                </a:cxn>
                <a:cxn ang="0">
                  <a:pos x="94" y="3414"/>
                </a:cxn>
                <a:cxn ang="0">
                  <a:pos x="296" y="3529"/>
                </a:cxn>
                <a:cxn ang="0">
                  <a:pos x="658" y="3521"/>
                </a:cxn>
                <a:cxn ang="0">
                  <a:pos x="688" y="3640"/>
                </a:cxn>
                <a:cxn ang="0">
                  <a:pos x="867" y="4158"/>
                </a:cxn>
              </a:cxnLst>
              <a:rect l="0" t="0" r="r" b="b"/>
              <a:pathLst>
                <a:path w="4588" h="4726">
                  <a:moveTo>
                    <a:pt x="1049" y="4577"/>
                  </a:moveTo>
                  <a:cubicBezTo>
                    <a:pt x="1099" y="4636"/>
                    <a:pt x="1129" y="4710"/>
                    <a:pt x="1213" y="4726"/>
                  </a:cubicBezTo>
                  <a:cubicBezTo>
                    <a:pt x="1311" y="4661"/>
                    <a:pt x="1421" y="4609"/>
                    <a:pt x="1507" y="4527"/>
                  </a:cubicBezTo>
                  <a:cubicBezTo>
                    <a:pt x="1555" y="4516"/>
                    <a:pt x="1612" y="4518"/>
                    <a:pt x="1614" y="4454"/>
                  </a:cubicBezTo>
                  <a:cubicBezTo>
                    <a:pt x="1681" y="4397"/>
                    <a:pt x="1787" y="4436"/>
                    <a:pt x="1841" y="4366"/>
                  </a:cubicBezTo>
                  <a:cubicBezTo>
                    <a:pt x="1894" y="4280"/>
                    <a:pt x="2034" y="4419"/>
                    <a:pt x="2088" y="4330"/>
                  </a:cubicBezTo>
                  <a:cubicBezTo>
                    <a:pt x="2170" y="4247"/>
                    <a:pt x="2255" y="4386"/>
                    <a:pt x="2344" y="4375"/>
                  </a:cubicBezTo>
                  <a:cubicBezTo>
                    <a:pt x="2452" y="4406"/>
                    <a:pt x="2434" y="4253"/>
                    <a:pt x="2520" y="4231"/>
                  </a:cubicBezTo>
                  <a:cubicBezTo>
                    <a:pt x="2561" y="4208"/>
                    <a:pt x="2607" y="4189"/>
                    <a:pt x="2656" y="4201"/>
                  </a:cubicBezTo>
                  <a:cubicBezTo>
                    <a:pt x="2690" y="4305"/>
                    <a:pt x="2724" y="4409"/>
                    <a:pt x="2778" y="4504"/>
                  </a:cubicBezTo>
                  <a:cubicBezTo>
                    <a:pt x="2843" y="4530"/>
                    <a:pt x="2908" y="4580"/>
                    <a:pt x="2916" y="4654"/>
                  </a:cubicBezTo>
                  <a:cubicBezTo>
                    <a:pt x="2999" y="4684"/>
                    <a:pt x="3068" y="4602"/>
                    <a:pt x="3148" y="4634"/>
                  </a:cubicBezTo>
                  <a:cubicBezTo>
                    <a:pt x="3240" y="4652"/>
                    <a:pt x="3336" y="4630"/>
                    <a:pt x="3429" y="4613"/>
                  </a:cubicBezTo>
                  <a:cubicBezTo>
                    <a:pt x="3499" y="4526"/>
                    <a:pt x="3617" y="4519"/>
                    <a:pt x="3712" y="4472"/>
                  </a:cubicBezTo>
                  <a:cubicBezTo>
                    <a:pt x="3719" y="4454"/>
                    <a:pt x="3734" y="4418"/>
                    <a:pt x="3742" y="4400"/>
                  </a:cubicBezTo>
                  <a:cubicBezTo>
                    <a:pt x="3646" y="4263"/>
                    <a:pt x="3812" y="4249"/>
                    <a:pt x="3826" y="4161"/>
                  </a:cubicBezTo>
                  <a:cubicBezTo>
                    <a:pt x="3840" y="4109"/>
                    <a:pt x="3796" y="4078"/>
                    <a:pt x="3763" y="4048"/>
                  </a:cubicBezTo>
                  <a:cubicBezTo>
                    <a:pt x="3759" y="3920"/>
                    <a:pt x="3752" y="3665"/>
                    <a:pt x="3748" y="3537"/>
                  </a:cubicBezTo>
                  <a:cubicBezTo>
                    <a:pt x="3681" y="3474"/>
                    <a:pt x="3593" y="3391"/>
                    <a:pt x="3621" y="3289"/>
                  </a:cubicBezTo>
                  <a:cubicBezTo>
                    <a:pt x="3635" y="3276"/>
                    <a:pt x="3664" y="3251"/>
                    <a:pt x="3678" y="3239"/>
                  </a:cubicBezTo>
                  <a:cubicBezTo>
                    <a:pt x="3658" y="3174"/>
                    <a:pt x="3562" y="3119"/>
                    <a:pt x="3589" y="3044"/>
                  </a:cubicBezTo>
                  <a:cubicBezTo>
                    <a:pt x="3701" y="2908"/>
                    <a:pt x="3809" y="2768"/>
                    <a:pt x="3910" y="2624"/>
                  </a:cubicBezTo>
                  <a:cubicBezTo>
                    <a:pt x="3944" y="2611"/>
                    <a:pt x="3967" y="2586"/>
                    <a:pt x="3978" y="2550"/>
                  </a:cubicBezTo>
                  <a:cubicBezTo>
                    <a:pt x="4081" y="2531"/>
                    <a:pt x="4175" y="2467"/>
                    <a:pt x="4282" y="2469"/>
                  </a:cubicBezTo>
                  <a:cubicBezTo>
                    <a:pt x="4310" y="2522"/>
                    <a:pt x="4366" y="2628"/>
                    <a:pt x="4393" y="2681"/>
                  </a:cubicBezTo>
                  <a:cubicBezTo>
                    <a:pt x="4436" y="2690"/>
                    <a:pt x="4467" y="2675"/>
                    <a:pt x="4486" y="2637"/>
                  </a:cubicBezTo>
                  <a:cubicBezTo>
                    <a:pt x="4529" y="2493"/>
                    <a:pt x="4588" y="2349"/>
                    <a:pt x="4564" y="2193"/>
                  </a:cubicBezTo>
                  <a:cubicBezTo>
                    <a:pt x="4461" y="2153"/>
                    <a:pt x="4316" y="2105"/>
                    <a:pt x="4241" y="2209"/>
                  </a:cubicBezTo>
                  <a:cubicBezTo>
                    <a:pt x="4185" y="2205"/>
                    <a:pt x="4128" y="2201"/>
                    <a:pt x="4073" y="2214"/>
                  </a:cubicBezTo>
                  <a:cubicBezTo>
                    <a:pt x="4005" y="2183"/>
                    <a:pt x="3928" y="2180"/>
                    <a:pt x="3861" y="2217"/>
                  </a:cubicBezTo>
                  <a:cubicBezTo>
                    <a:pt x="3807" y="2195"/>
                    <a:pt x="3749" y="2187"/>
                    <a:pt x="3691" y="2180"/>
                  </a:cubicBezTo>
                  <a:cubicBezTo>
                    <a:pt x="3654" y="2144"/>
                    <a:pt x="3648" y="2088"/>
                    <a:pt x="3605" y="2058"/>
                  </a:cubicBezTo>
                  <a:cubicBezTo>
                    <a:pt x="3572" y="2044"/>
                    <a:pt x="3542" y="2027"/>
                    <a:pt x="3514" y="2006"/>
                  </a:cubicBezTo>
                  <a:cubicBezTo>
                    <a:pt x="3510" y="1963"/>
                    <a:pt x="3507" y="1919"/>
                    <a:pt x="3504" y="1876"/>
                  </a:cubicBezTo>
                  <a:cubicBezTo>
                    <a:pt x="3395" y="1880"/>
                    <a:pt x="3325" y="1790"/>
                    <a:pt x="3231" y="1755"/>
                  </a:cubicBezTo>
                  <a:cubicBezTo>
                    <a:pt x="3221" y="1607"/>
                    <a:pt x="3233" y="1457"/>
                    <a:pt x="3223" y="1309"/>
                  </a:cubicBezTo>
                  <a:cubicBezTo>
                    <a:pt x="3173" y="1271"/>
                    <a:pt x="3073" y="1196"/>
                    <a:pt x="3023" y="1158"/>
                  </a:cubicBezTo>
                  <a:cubicBezTo>
                    <a:pt x="2985" y="1057"/>
                    <a:pt x="2912" y="968"/>
                    <a:pt x="2941" y="848"/>
                  </a:cubicBezTo>
                  <a:cubicBezTo>
                    <a:pt x="2917" y="755"/>
                    <a:pt x="2817" y="691"/>
                    <a:pt x="2885" y="574"/>
                  </a:cubicBezTo>
                  <a:cubicBezTo>
                    <a:pt x="2903" y="527"/>
                    <a:pt x="2949" y="485"/>
                    <a:pt x="2941" y="430"/>
                  </a:cubicBezTo>
                  <a:cubicBezTo>
                    <a:pt x="2896" y="415"/>
                    <a:pt x="2852" y="398"/>
                    <a:pt x="2807" y="381"/>
                  </a:cubicBezTo>
                  <a:cubicBezTo>
                    <a:pt x="2772" y="271"/>
                    <a:pt x="2745" y="158"/>
                    <a:pt x="2725" y="43"/>
                  </a:cubicBezTo>
                  <a:cubicBezTo>
                    <a:pt x="2669" y="33"/>
                    <a:pt x="2616" y="9"/>
                    <a:pt x="2560" y="0"/>
                  </a:cubicBezTo>
                  <a:cubicBezTo>
                    <a:pt x="2531" y="52"/>
                    <a:pt x="2475" y="156"/>
                    <a:pt x="2447" y="208"/>
                  </a:cubicBezTo>
                  <a:cubicBezTo>
                    <a:pt x="2423" y="210"/>
                    <a:pt x="2373" y="214"/>
                    <a:pt x="2348" y="216"/>
                  </a:cubicBezTo>
                  <a:cubicBezTo>
                    <a:pt x="2346" y="240"/>
                    <a:pt x="2342" y="289"/>
                    <a:pt x="2341" y="314"/>
                  </a:cubicBezTo>
                  <a:cubicBezTo>
                    <a:pt x="2315" y="316"/>
                    <a:pt x="2264" y="320"/>
                    <a:pt x="2239" y="321"/>
                  </a:cubicBezTo>
                  <a:cubicBezTo>
                    <a:pt x="2237" y="378"/>
                    <a:pt x="2239" y="435"/>
                    <a:pt x="2237" y="491"/>
                  </a:cubicBezTo>
                  <a:cubicBezTo>
                    <a:pt x="2211" y="492"/>
                    <a:pt x="2161" y="496"/>
                    <a:pt x="2135" y="497"/>
                  </a:cubicBezTo>
                  <a:cubicBezTo>
                    <a:pt x="2133" y="543"/>
                    <a:pt x="2132" y="589"/>
                    <a:pt x="2130" y="634"/>
                  </a:cubicBezTo>
                  <a:cubicBezTo>
                    <a:pt x="2025" y="643"/>
                    <a:pt x="1926" y="628"/>
                    <a:pt x="1823" y="640"/>
                  </a:cubicBezTo>
                  <a:cubicBezTo>
                    <a:pt x="1807" y="683"/>
                    <a:pt x="1789" y="725"/>
                    <a:pt x="1771" y="766"/>
                  </a:cubicBezTo>
                  <a:cubicBezTo>
                    <a:pt x="1714" y="791"/>
                    <a:pt x="1662" y="823"/>
                    <a:pt x="1604" y="844"/>
                  </a:cubicBezTo>
                  <a:cubicBezTo>
                    <a:pt x="1527" y="812"/>
                    <a:pt x="1380" y="744"/>
                    <a:pt x="1489" y="979"/>
                  </a:cubicBezTo>
                  <a:cubicBezTo>
                    <a:pt x="1443" y="1009"/>
                    <a:pt x="1426" y="1046"/>
                    <a:pt x="1458" y="1094"/>
                  </a:cubicBezTo>
                  <a:cubicBezTo>
                    <a:pt x="1421" y="1191"/>
                    <a:pt x="1365" y="1282"/>
                    <a:pt x="1320" y="1375"/>
                  </a:cubicBezTo>
                  <a:cubicBezTo>
                    <a:pt x="1303" y="1367"/>
                    <a:pt x="1269" y="1350"/>
                    <a:pt x="1253" y="1341"/>
                  </a:cubicBezTo>
                  <a:cubicBezTo>
                    <a:pt x="1270" y="1430"/>
                    <a:pt x="1258" y="1511"/>
                    <a:pt x="1218" y="1585"/>
                  </a:cubicBezTo>
                  <a:cubicBezTo>
                    <a:pt x="1244" y="1587"/>
                    <a:pt x="1296" y="1589"/>
                    <a:pt x="1323" y="1591"/>
                  </a:cubicBezTo>
                  <a:cubicBezTo>
                    <a:pt x="1316" y="1701"/>
                    <a:pt x="1183" y="1758"/>
                    <a:pt x="1180" y="1870"/>
                  </a:cubicBezTo>
                  <a:cubicBezTo>
                    <a:pt x="1169" y="1977"/>
                    <a:pt x="1076" y="2051"/>
                    <a:pt x="1033" y="2145"/>
                  </a:cubicBezTo>
                  <a:cubicBezTo>
                    <a:pt x="962" y="2173"/>
                    <a:pt x="837" y="2241"/>
                    <a:pt x="783" y="2161"/>
                  </a:cubicBezTo>
                  <a:cubicBezTo>
                    <a:pt x="751" y="2100"/>
                    <a:pt x="655" y="2100"/>
                    <a:pt x="621" y="2159"/>
                  </a:cubicBezTo>
                  <a:cubicBezTo>
                    <a:pt x="606" y="2206"/>
                    <a:pt x="659" y="2241"/>
                    <a:pt x="648" y="2288"/>
                  </a:cubicBezTo>
                  <a:cubicBezTo>
                    <a:pt x="619" y="2309"/>
                    <a:pt x="588" y="2326"/>
                    <a:pt x="555" y="2338"/>
                  </a:cubicBezTo>
                  <a:cubicBezTo>
                    <a:pt x="544" y="2439"/>
                    <a:pt x="479" y="2516"/>
                    <a:pt x="426" y="2597"/>
                  </a:cubicBezTo>
                  <a:cubicBezTo>
                    <a:pt x="364" y="2626"/>
                    <a:pt x="310" y="2675"/>
                    <a:pt x="286" y="2740"/>
                  </a:cubicBezTo>
                  <a:cubicBezTo>
                    <a:pt x="182" y="2768"/>
                    <a:pt x="168" y="2902"/>
                    <a:pt x="100" y="2972"/>
                  </a:cubicBezTo>
                  <a:cubicBezTo>
                    <a:pt x="111" y="3028"/>
                    <a:pt x="150" y="3106"/>
                    <a:pt x="96" y="3149"/>
                  </a:cubicBezTo>
                  <a:cubicBezTo>
                    <a:pt x="0" y="3212"/>
                    <a:pt x="82" y="3330"/>
                    <a:pt x="94" y="3414"/>
                  </a:cubicBezTo>
                  <a:cubicBezTo>
                    <a:pt x="159" y="3434"/>
                    <a:pt x="268" y="3433"/>
                    <a:pt x="270" y="3522"/>
                  </a:cubicBezTo>
                  <a:lnTo>
                    <a:pt x="296" y="3529"/>
                  </a:lnTo>
                  <a:cubicBezTo>
                    <a:pt x="297" y="3502"/>
                    <a:pt x="300" y="3449"/>
                    <a:pt x="301" y="3422"/>
                  </a:cubicBezTo>
                  <a:cubicBezTo>
                    <a:pt x="416" y="3427"/>
                    <a:pt x="595" y="3380"/>
                    <a:pt x="658" y="3521"/>
                  </a:cubicBezTo>
                  <a:cubicBezTo>
                    <a:pt x="726" y="3534"/>
                    <a:pt x="759" y="3569"/>
                    <a:pt x="756" y="3628"/>
                  </a:cubicBezTo>
                  <a:cubicBezTo>
                    <a:pt x="739" y="3631"/>
                    <a:pt x="705" y="3637"/>
                    <a:pt x="688" y="3640"/>
                  </a:cubicBezTo>
                  <a:cubicBezTo>
                    <a:pt x="592" y="3777"/>
                    <a:pt x="704" y="3823"/>
                    <a:pt x="784" y="3854"/>
                  </a:cubicBezTo>
                  <a:cubicBezTo>
                    <a:pt x="802" y="3957"/>
                    <a:pt x="818" y="4064"/>
                    <a:pt x="867" y="4158"/>
                  </a:cubicBezTo>
                  <a:cubicBezTo>
                    <a:pt x="1021" y="4237"/>
                    <a:pt x="984" y="4443"/>
                    <a:pt x="1049" y="4577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126" name="Freeform 135">
              <a:extLst>
                <a:ext uri="{FF2B5EF4-FFF2-40B4-BE49-F238E27FC236}">
                  <a16:creationId xmlns:a16="http://schemas.microsoft.com/office/drawing/2014/main" xmlns="" id="{49217D87-8630-494C-B9F6-E6EBE3CEBAC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44842" y="3614701"/>
              <a:ext cx="1109662" cy="979489"/>
            </a:xfrm>
            <a:custGeom>
              <a:avLst/>
              <a:gdLst>
                <a:gd name="T0" fmla="*/ 453069 w 3882"/>
                <a:gd name="T1" fmla="*/ 979488 h 3422"/>
                <a:gd name="T2" fmla="*/ 466504 w 3882"/>
                <a:gd name="T3" fmla="*/ 810611 h 3422"/>
                <a:gd name="T4" fmla="*/ 474794 w 3882"/>
                <a:gd name="T5" fmla="*/ 667781 h 3422"/>
                <a:gd name="T6" fmla="*/ 552830 w 3882"/>
                <a:gd name="T7" fmla="*/ 585632 h 3422"/>
                <a:gd name="T8" fmla="*/ 591706 w 3882"/>
                <a:gd name="T9" fmla="*/ 603665 h 3422"/>
                <a:gd name="T10" fmla="*/ 594278 w 3882"/>
                <a:gd name="T11" fmla="*/ 506345 h 3422"/>
                <a:gd name="T12" fmla="*/ 603711 w 3882"/>
                <a:gd name="T13" fmla="*/ 454824 h 3422"/>
                <a:gd name="T14" fmla="*/ 744920 w 3882"/>
                <a:gd name="T15" fmla="*/ 433642 h 3422"/>
                <a:gd name="T16" fmla="*/ 804091 w 3882"/>
                <a:gd name="T17" fmla="*/ 431925 h 3422"/>
                <a:gd name="T18" fmla="*/ 896705 w 3882"/>
                <a:gd name="T19" fmla="*/ 353784 h 3422"/>
                <a:gd name="T20" fmla="*/ 1045632 w 3882"/>
                <a:gd name="T21" fmla="*/ 340903 h 3422"/>
                <a:gd name="T22" fmla="*/ 1079934 w 3882"/>
                <a:gd name="T23" fmla="*/ 291099 h 3422"/>
                <a:gd name="T24" fmla="*/ 1039343 w 3882"/>
                <a:gd name="T25" fmla="*/ 230131 h 3422"/>
                <a:gd name="T26" fmla="*/ 1029339 w 3882"/>
                <a:gd name="T27" fmla="*/ 149413 h 3422"/>
                <a:gd name="T28" fmla="*/ 1019048 w 3882"/>
                <a:gd name="T29" fmla="*/ 48660 h 3422"/>
                <a:gd name="T30" fmla="*/ 1037914 w 3882"/>
                <a:gd name="T31" fmla="*/ 0 h 3422"/>
                <a:gd name="T32" fmla="*/ 955590 w 3882"/>
                <a:gd name="T33" fmla="*/ 39500 h 3422"/>
                <a:gd name="T34" fmla="*/ 900993 w 3882"/>
                <a:gd name="T35" fmla="*/ 93312 h 3422"/>
                <a:gd name="T36" fmla="*/ 793514 w 3882"/>
                <a:gd name="T37" fmla="*/ 72703 h 3422"/>
                <a:gd name="T38" fmla="*/ 701757 w 3882"/>
                <a:gd name="T39" fmla="*/ 93884 h 3422"/>
                <a:gd name="T40" fmla="*/ 602282 w 3882"/>
                <a:gd name="T41" fmla="*/ 129377 h 3422"/>
                <a:gd name="T42" fmla="*/ 490515 w 3882"/>
                <a:gd name="T43" fmla="*/ 103616 h 3422"/>
                <a:gd name="T44" fmla="*/ 359597 w 3882"/>
                <a:gd name="T45" fmla="*/ 168019 h 3422"/>
                <a:gd name="T46" fmla="*/ 251546 w 3882"/>
                <a:gd name="T47" fmla="*/ 192921 h 3422"/>
                <a:gd name="T48" fmla="*/ 270984 w 3882"/>
                <a:gd name="T49" fmla="*/ 223834 h 3422"/>
                <a:gd name="T50" fmla="*/ 252976 w 3882"/>
                <a:gd name="T51" fmla="*/ 351207 h 3422"/>
                <a:gd name="T52" fmla="*/ 249545 w 3882"/>
                <a:gd name="T53" fmla="*/ 473429 h 3422"/>
                <a:gd name="T54" fmla="*/ 167507 w 3882"/>
                <a:gd name="T55" fmla="*/ 406737 h 3422"/>
                <a:gd name="T56" fmla="*/ 117769 w 3882"/>
                <a:gd name="T57" fmla="*/ 432211 h 3422"/>
                <a:gd name="T58" fmla="*/ 12577 w 3882"/>
                <a:gd name="T59" fmla="*/ 537831 h 3422"/>
                <a:gd name="T60" fmla="*/ 2858 w 3882"/>
                <a:gd name="T61" fmla="*/ 608244 h 3422"/>
                <a:gd name="T62" fmla="*/ 46879 w 3882"/>
                <a:gd name="T63" fmla="*/ 639730 h 3422"/>
                <a:gd name="T64" fmla="*/ 299569 w 3882"/>
                <a:gd name="T65" fmla="*/ 810325 h 3422"/>
                <a:gd name="T66" fmla="*/ 330440 w 3882"/>
                <a:gd name="T67" fmla="*/ 890470 h 3422"/>
                <a:gd name="T68" fmla="*/ 424770 w 3882"/>
                <a:gd name="T69" fmla="*/ 978343 h 34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82"/>
                <a:gd name="T106" fmla="*/ 0 h 3422"/>
                <a:gd name="T107" fmla="*/ 3882 w 3882"/>
                <a:gd name="T108" fmla="*/ 3422 h 34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82" h="3422">
                  <a:moveTo>
                    <a:pt x="1486" y="3418"/>
                  </a:moveTo>
                  <a:cubicBezTo>
                    <a:pt x="1511" y="3419"/>
                    <a:pt x="1560" y="3421"/>
                    <a:pt x="1585" y="3422"/>
                  </a:cubicBezTo>
                  <a:cubicBezTo>
                    <a:pt x="1630" y="3344"/>
                    <a:pt x="1483" y="3109"/>
                    <a:pt x="1653" y="3098"/>
                  </a:cubicBezTo>
                  <a:cubicBezTo>
                    <a:pt x="1684" y="3004"/>
                    <a:pt x="1585" y="2922"/>
                    <a:pt x="1632" y="2832"/>
                  </a:cubicBezTo>
                  <a:cubicBezTo>
                    <a:pt x="1672" y="2762"/>
                    <a:pt x="1697" y="2685"/>
                    <a:pt x="1723" y="2609"/>
                  </a:cubicBezTo>
                  <a:cubicBezTo>
                    <a:pt x="1713" y="2516"/>
                    <a:pt x="1684" y="2425"/>
                    <a:pt x="1661" y="2333"/>
                  </a:cubicBezTo>
                  <a:cubicBezTo>
                    <a:pt x="1821" y="2348"/>
                    <a:pt x="1655" y="2111"/>
                    <a:pt x="1768" y="2051"/>
                  </a:cubicBezTo>
                  <a:lnTo>
                    <a:pt x="1934" y="2046"/>
                  </a:lnTo>
                  <a:cubicBezTo>
                    <a:pt x="1936" y="2073"/>
                    <a:pt x="1939" y="2127"/>
                    <a:pt x="1941" y="2154"/>
                  </a:cubicBezTo>
                  <a:cubicBezTo>
                    <a:pt x="1987" y="2152"/>
                    <a:pt x="2028" y="2126"/>
                    <a:pt x="2070" y="2109"/>
                  </a:cubicBezTo>
                  <a:cubicBezTo>
                    <a:pt x="2075" y="2052"/>
                    <a:pt x="2091" y="2000"/>
                    <a:pt x="2142" y="1968"/>
                  </a:cubicBezTo>
                  <a:cubicBezTo>
                    <a:pt x="2121" y="1901"/>
                    <a:pt x="2062" y="1845"/>
                    <a:pt x="2079" y="1769"/>
                  </a:cubicBezTo>
                  <a:cubicBezTo>
                    <a:pt x="2097" y="1766"/>
                    <a:pt x="2132" y="1761"/>
                    <a:pt x="2150" y="1759"/>
                  </a:cubicBezTo>
                  <a:cubicBezTo>
                    <a:pt x="2141" y="1701"/>
                    <a:pt x="2104" y="1650"/>
                    <a:pt x="2112" y="1589"/>
                  </a:cubicBezTo>
                  <a:cubicBezTo>
                    <a:pt x="2150" y="1526"/>
                    <a:pt x="2390" y="1666"/>
                    <a:pt x="2367" y="1520"/>
                  </a:cubicBezTo>
                  <a:cubicBezTo>
                    <a:pt x="2427" y="1519"/>
                    <a:pt x="2546" y="1516"/>
                    <a:pt x="2606" y="1515"/>
                  </a:cubicBezTo>
                  <a:cubicBezTo>
                    <a:pt x="2658" y="1523"/>
                    <a:pt x="2662" y="1444"/>
                    <a:pt x="2713" y="1447"/>
                  </a:cubicBezTo>
                  <a:cubicBezTo>
                    <a:pt x="2762" y="1441"/>
                    <a:pt x="2765" y="1520"/>
                    <a:pt x="2813" y="1509"/>
                  </a:cubicBezTo>
                  <a:cubicBezTo>
                    <a:pt x="2847" y="1475"/>
                    <a:pt x="2881" y="1439"/>
                    <a:pt x="2914" y="1403"/>
                  </a:cubicBezTo>
                  <a:cubicBezTo>
                    <a:pt x="2953" y="1305"/>
                    <a:pt x="2943" y="1127"/>
                    <a:pt x="3137" y="1236"/>
                  </a:cubicBezTo>
                  <a:cubicBezTo>
                    <a:pt x="3269" y="1245"/>
                    <a:pt x="3409" y="1156"/>
                    <a:pt x="3535" y="1222"/>
                  </a:cubicBezTo>
                  <a:cubicBezTo>
                    <a:pt x="3577" y="1249"/>
                    <a:pt x="3633" y="1234"/>
                    <a:pt x="3658" y="1191"/>
                  </a:cubicBezTo>
                  <a:cubicBezTo>
                    <a:pt x="3706" y="1117"/>
                    <a:pt x="3800" y="1123"/>
                    <a:pt x="3873" y="1089"/>
                  </a:cubicBezTo>
                  <a:cubicBezTo>
                    <a:pt x="3882" y="1038"/>
                    <a:pt x="3796" y="1062"/>
                    <a:pt x="3778" y="1017"/>
                  </a:cubicBezTo>
                  <a:cubicBezTo>
                    <a:pt x="3773" y="975"/>
                    <a:pt x="3769" y="933"/>
                    <a:pt x="3766" y="890"/>
                  </a:cubicBezTo>
                  <a:cubicBezTo>
                    <a:pt x="3711" y="881"/>
                    <a:pt x="3674" y="840"/>
                    <a:pt x="3636" y="804"/>
                  </a:cubicBezTo>
                  <a:cubicBezTo>
                    <a:pt x="3624" y="727"/>
                    <a:pt x="3697" y="668"/>
                    <a:pt x="3736" y="607"/>
                  </a:cubicBezTo>
                  <a:cubicBezTo>
                    <a:pt x="3677" y="603"/>
                    <a:pt x="3640" y="560"/>
                    <a:pt x="3601" y="522"/>
                  </a:cubicBezTo>
                  <a:cubicBezTo>
                    <a:pt x="3471" y="348"/>
                    <a:pt x="3719" y="345"/>
                    <a:pt x="3701" y="217"/>
                  </a:cubicBezTo>
                  <a:cubicBezTo>
                    <a:pt x="3652" y="209"/>
                    <a:pt x="3596" y="218"/>
                    <a:pt x="3565" y="170"/>
                  </a:cubicBezTo>
                  <a:cubicBezTo>
                    <a:pt x="3564" y="147"/>
                    <a:pt x="3562" y="99"/>
                    <a:pt x="3561" y="76"/>
                  </a:cubicBezTo>
                  <a:cubicBezTo>
                    <a:pt x="3620" y="82"/>
                    <a:pt x="3643" y="57"/>
                    <a:pt x="3631" y="0"/>
                  </a:cubicBezTo>
                  <a:cubicBezTo>
                    <a:pt x="3579" y="1"/>
                    <a:pt x="3476" y="2"/>
                    <a:pt x="3424" y="3"/>
                  </a:cubicBezTo>
                  <a:cubicBezTo>
                    <a:pt x="3393" y="46"/>
                    <a:pt x="3374" y="96"/>
                    <a:pt x="3343" y="138"/>
                  </a:cubicBezTo>
                  <a:cubicBezTo>
                    <a:pt x="3296" y="151"/>
                    <a:pt x="3253" y="131"/>
                    <a:pt x="3212" y="110"/>
                  </a:cubicBezTo>
                  <a:cubicBezTo>
                    <a:pt x="3204" y="185"/>
                    <a:pt x="3174" y="254"/>
                    <a:pt x="3152" y="326"/>
                  </a:cubicBezTo>
                  <a:cubicBezTo>
                    <a:pt x="3189" y="415"/>
                    <a:pt x="3130" y="511"/>
                    <a:pt x="3036" y="526"/>
                  </a:cubicBezTo>
                  <a:cubicBezTo>
                    <a:pt x="2954" y="431"/>
                    <a:pt x="2862" y="345"/>
                    <a:pt x="2776" y="254"/>
                  </a:cubicBezTo>
                  <a:cubicBezTo>
                    <a:pt x="2679" y="229"/>
                    <a:pt x="2650" y="361"/>
                    <a:pt x="2603" y="420"/>
                  </a:cubicBezTo>
                  <a:cubicBezTo>
                    <a:pt x="2525" y="448"/>
                    <a:pt x="2476" y="399"/>
                    <a:pt x="2455" y="328"/>
                  </a:cubicBezTo>
                  <a:cubicBezTo>
                    <a:pt x="2412" y="311"/>
                    <a:pt x="2356" y="253"/>
                    <a:pt x="2316" y="308"/>
                  </a:cubicBezTo>
                  <a:cubicBezTo>
                    <a:pt x="2259" y="376"/>
                    <a:pt x="2141" y="357"/>
                    <a:pt x="2107" y="452"/>
                  </a:cubicBezTo>
                  <a:cubicBezTo>
                    <a:pt x="2023" y="527"/>
                    <a:pt x="1911" y="549"/>
                    <a:pt x="1801" y="526"/>
                  </a:cubicBezTo>
                  <a:cubicBezTo>
                    <a:pt x="1762" y="478"/>
                    <a:pt x="1743" y="418"/>
                    <a:pt x="1716" y="362"/>
                  </a:cubicBezTo>
                  <a:cubicBezTo>
                    <a:pt x="1624" y="280"/>
                    <a:pt x="1533" y="395"/>
                    <a:pt x="1450" y="430"/>
                  </a:cubicBezTo>
                  <a:cubicBezTo>
                    <a:pt x="1398" y="496"/>
                    <a:pt x="1338" y="559"/>
                    <a:pt x="1258" y="587"/>
                  </a:cubicBezTo>
                  <a:cubicBezTo>
                    <a:pt x="1159" y="590"/>
                    <a:pt x="1067" y="578"/>
                    <a:pt x="1012" y="663"/>
                  </a:cubicBezTo>
                  <a:cubicBezTo>
                    <a:pt x="968" y="669"/>
                    <a:pt x="924" y="672"/>
                    <a:pt x="880" y="674"/>
                  </a:cubicBezTo>
                  <a:cubicBezTo>
                    <a:pt x="880" y="698"/>
                    <a:pt x="880" y="747"/>
                    <a:pt x="881" y="771"/>
                  </a:cubicBezTo>
                  <a:cubicBezTo>
                    <a:pt x="897" y="774"/>
                    <a:pt x="931" y="779"/>
                    <a:pt x="948" y="782"/>
                  </a:cubicBezTo>
                  <a:cubicBezTo>
                    <a:pt x="901" y="864"/>
                    <a:pt x="1008" y="1022"/>
                    <a:pt x="905" y="1084"/>
                  </a:cubicBezTo>
                  <a:cubicBezTo>
                    <a:pt x="861" y="1116"/>
                    <a:pt x="879" y="1183"/>
                    <a:pt x="885" y="1227"/>
                  </a:cubicBezTo>
                  <a:cubicBezTo>
                    <a:pt x="949" y="1294"/>
                    <a:pt x="1061" y="1343"/>
                    <a:pt x="977" y="1472"/>
                  </a:cubicBezTo>
                  <a:cubicBezTo>
                    <a:pt x="904" y="1512"/>
                    <a:pt x="928" y="1603"/>
                    <a:pt x="873" y="1654"/>
                  </a:cubicBezTo>
                  <a:cubicBezTo>
                    <a:pt x="819" y="1655"/>
                    <a:pt x="735" y="1683"/>
                    <a:pt x="716" y="1612"/>
                  </a:cubicBezTo>
                  <a:cubicBezTo>
                    <a:pt x="688" y="1538"/>
                    <a:pt x="610" y="1497"/>
                    <a:pt x="586" y="1421"/>
                  </a:cubicBezTo>
                  <a:cubicBezTo>
                    <a:pt x="544" y="1409"/>
                    <a:pt x="502" y="1396"/>
                    <a:pt x="461" y="1383"/>
                  </a:cubicBezTo>
                  <a:cubicBezTo>
                    <a:pt x="419" y="1413"/>
                    <a:pt x="423" y="1466"/>
                    <a:pt x="412" y="1510"/>
                  </a:cubicBezTo>
                  <a:cubicBezTo>
                    <a:pt x="360" y="1571"/>
                    <a:pt x="258" y="1557"/>
                    <a:pt x="209" y="1623"/>
                  </a:cubicBezTo>
                  <a:cubicBezTo>
                    <a:pt x="85" y="1658"/>
                    <a:pt x="88" y="1786"/>
                    <a:pt x="44" y="1879"/>
                  </a:cubicBezTo>
                  <a:cubicBezTo>
                    <a:pt x="16" y="1925"/>
                    <a:pt x="49" y="1970"/>
                    <a:pt x="65" y="2011"/>
                  </a:cubicBezTo>
                  <a:cubicBezTo>
                    <a:pt x="51" y="2052"/>
                    <a:pt x="28" y="2087"/>
                    <a:pt x="10" y="2125"/>
                  </a:cubicBezTo>
                  <a:cubicBezTo>
                    <a:pt x="30" y="2171"/>
                    <a:pt x="24" y="2217"/>
                    <a:pt x="0" y="2261"/>
                  </a:cubicBezTo>
                  <a:cubicBezTo>
                    <a:pt x="55" y="2253"/>
                    <a:pt x="108" y="2205"/>
                    <a:pt x="164" y="2235"/>
                  </a:cubicBezTo>
                  <a:cubicBezTo>
                    <a:pt x="297" y="2272"/>
                    <a:pt x="433" y="2303"/>
                    <a:pt x="556" y="2369"/>
                  </a:cubicBezTo>
                  <a:cubicBezTo>
                    <a:pt x="697" y="2547"/>
                    <a:pt x="904" y="2654"/>
                    <a:pt x="1048" y="2831"/>
                  </a:cubicBezTo>
                  <a:cubicBezTo>
                    <a:pt x="1050" y="2921"/>
                    <a:pt x="1054" y="3011"/>
                    <a:pt x="1058" y="3100"/>
                  </a:cubicBezTo>
                  <a:cubicBezTo>
                    <a:pt x="1083" y="3103"/>
                    <a:pt x="1131" y="3108"/>
                    <a:pt x="1156" y="3111"/>
                  </a:cubicBezTo>
                  <a:cubicBezTo>
                    <a:pt x="1189" y="3149"/>
                    <a:pt x="1201" y="3201"/>
                    <a:pt x="1239" y="3237"/>
                  </a:cubicBezTo>
                  <a:cubicBezTo>
                    <a:pt x="1342" y="3253"/>
                    <a:pt x="1467" y="3303"/>
                    <a:pt x="1486" y="3418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7" name="Freeform 137">
              <a:extLst>
                <a:ext uri="{FF2B5EF4-FFF2-40B4-BE49-F238E27FC236}">
                  <a16:creationId xmlns:a16="http://schemas.microsoft.com/office/drawing/2014/main" xmlns="" id="{58EAB0B5-3DD0-419F-BB7E-95A7AC46055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592578" y="4714840"/>
              <a:ext cx="655638" cy="893762"/>
            </a:xfrm>
            <a:custGeom>
              <a:avLst/>
              <a:gdLst>
                <a:gd name="T0" fmla="*/ 326098 w 2286"/>
                <a:gd name="T1" fmla="*/ 892043 h 3120"/>
                <a:gd name="T2" fmla="*/ 343880 w 2286"/>
                <a:gd name="T3" fmla="*/ 893762 h 3120"/>
                <a:gd name="T4" fmla="*/ 356500 w 2286"/>
                <a:gd name="T5" fmla="*/ 813839 h 3120"/>
                <a:gd name="T6" fmla="*/ 395792 w 2286"/>
                <a:gd name="T7" fmla="*/ 811547 h 3120"/>
                <a:gd name="T8" fmla="*/ 372274 w 2286"/>
                <a:gd name="T9" fmla="*/ 798657 h 3120"/>
                <a:gd name="T10" fmla="*/ 344741 w 2286"/>
                <a:gd name="T11" fmla="*/ 772016 h 3120"/>
                <a:gd name="T12" fmla="*/ 355639 w 2286"/>
                <a:gd name="T13" fmla="*/ 692666 h 3120"/>
                <a:gd name="T14" fmla="*/ 397513 w 2286"/>
                <a:gd name="T15" fmla="*/ 661728 h 3120"/>
                <a:gd name="T16" fmla="*/ 435658 w 2286"/>
                <a:gd name="T17" fmla="*/ 680921 h 3120"/>
                <a:gd name="T18" fmla="*/ 465773 w 2286"/>
                <a:gd name="T19" fmla="*/ 710140 h 3120"/>
                <a:gd name="T20" fmla="*/ 516250 w 2286"/>
                <a:gd name="T21" fmla="*/ 681207 h 3120"/>
                <a:gd name="T22" fmla="*/ 477245 w 2286"/>
                <a:gd name="T23" fmla="*/ 599852 h 3120"/>
                <a:gd name="T24" fmla="*/ 446843 w 2286"/>
                <a:gd name="T25" fmla="*/ 538262 h 3120"/>
                <a:gd name="T26" fmla="*/ 463478 w 2286"/>
                <a:gd name="T27" fmla="*/ 487272 h 3120"/>
                <a:gd name="T28" fmla="*/ 514529 w 2286"/>
                <a:gd name="T29" fmla="*/ 447454 h 3120"/>
                <a:gd name="T30" fmla="*/ 518545 w 2286"/>
                <a:gd name="T31" fmla="*/ 429407 h 3120"/>
                <a:gd name="T32" fmla="*/ 577914 w 2286"/>
                <a:gd name="T33" fmla="*/ 427975 h 3120"/>
                <a:gd name="T34" fmla="*/ 528870 w 2286"/>
                <a:gd name="T35" fmla="*/ 405917 h 3120"/>
                <a:gd name="T36" fmla="*/ 501623 w 2286"/>
                <a:gd name="T37" fmla="*/ 329718 h 3120"/>
                <a:gd name="T38" fmla="*/ 477245 w 2286"/>
                <a:gd name="T39" fmla="*/ 238050 h 3120"/>
                <a:gd name="T40" fmla="*/ 534606 w 2286"/>
                <a:gd name="T41" fmla="*/ 213701 h 3120"/>
                <a:gd name="T42" fmla="*/ 559271 w 2286"/>
                <a:gd name="T43" fmla="*/ 166721 h 3120"/>
                <a:gd name="T44" fmla="*/ 599711 w 2286"/>
                <a:gd name="T45" fmla="*/ 194221 h 3120"/>
                <a:gd name="T46" fmla="*/ 655638 w 2286"/>
                <a:gd name="T47" fmla="*/ 158127 h 3120"/>
                <a:gd name="T48" fmla="*/ 610036 w 2286"/>
                <a:gd name="T49" fmla="*/ 120028 h 3120"/>
                <a:gd name="T50" fmla="*/ 585370 w 2286"/>
                <a:gd name="T51" fmla="*/ 95965 h 3120"/>
                <a:gd name="T52" fmla="*/ 529443 w 2286"/>
                <a:gd name="T53" fmla="*/ 101981 h 3120"/>
                <a:gd name="T54" fmla="*/ 474663 w 2286"/>
                <a:gd name="T55" fmla="*/ 66173 h 3120"/>
                <a:gd name="T56" fmla="*/ 427914 w 2286"/>
                <a:gd name="T57" fmla="*/ 77058 h 3120"/>
                <a:gd name="T58" fmla="*/ 403536 w 2286"/>
                <a:gd name="T59" fmla="*/ 134351 h 3120"/>
                <a:gd name="T60" fmla="*/ 343880 w 2286"/>
                <a:gd name="T61" fmla="*/ 105418 h 3120"/>
                <a:gd name="T62" fmla="*/ 345027 w 2286"/>
                <a:gd name="T63" fmla="*/ 13464 h 3120"/>
                <a:gd name="T64" fmla="*/ 273899 w 2286"/>
                <a:gd name="T65" fmla="*/ 34089 h 3120"/>
                <a:gd name="T66" fmla="*/ 241777 w 2286"/>
                <a:gd name="T67" fmla="*/ 5729 h 3120"/>
                <a:gd name="T68" fmla="*/ 193881 w 2286"/>
                <a:gd name="T69" fmla="*/ 3724 h 3120"/>
                <a:gd name="T70" fmla="*/ 191873 w 2286"/>
                <a:gd name="T71" fmla="*/ 34375 h 3120"/>
                <a:gd name="T72" fmla="*/ 101816 w 2286"/>
                <a:gd name="T73" fmla="*/ 23490 h 3120"/>
                <a:gd name="T74" fmla="*/ 78585 w 2286"/>
                <a:gd name="T75" fmla="*/ 51277 h 3120"/>
                <a:gd name="T76" fmla="*/ 0 w 2286"/>
                <a:gd name="T77" fmla="*/ 124898 h 3120"/>
                <a:gd name="T78" fmla="*/ 30975 w 2286"/>
                <a:gd name="T79" fmla="*/ 145523 h 3120"/>
                <a:gd name="T80" fmla="*/ 89770 w 2286"/>
                <a:gd name="T81" fmla="*/ 146955 h 3120"/>
                <a:gd name="T82" fmla="*/ 91778 w 2286"/>
                <a:gd name="T83" fmla="*/ 246644 h 3120"/>
                <a:gd name="T84" fmla="*/ 117304 w 2286"/>
                <a:gd name="T85" fmla="*/ 390448 h 3120"/>
                <a:gd name="T86" fmla="*/ 111854 w 2286"/>
                <a:gd name="T87" fmla="*/ 459199 h 3120"/>
                <a:gd name="T88" fmla="*/ 185277 w 2286"/>
                <a:gd name="T89" fmla="*/ 380708 h 3120"/>
                <a:gd name="T90" fmla="*/ 243498 w 2286"/>
                <a:gd name="T91" fmla="*/ 358078 h 3120"/>
                <a:gd name="T92" fmla="*/ 286519 w 2286"/>
                <a:gd name="T93" fmla="*/ 385578 h 3120"/>
                <a:gd name="T94" fmla="*/ 322370 w 2286"/>
                <a:gd name="T95" fmla="*/ 379562 h 3120"/>
                <a:gd name="T96" fmla="*/ 347322 w 2286"/>
                <a:gd name="T97" fmla="*/ 416516 h 3120"/>
                <a:gd name="T98" fmla="*/ 414434 w 2286"/>
                <a:gd name="T99" fmla="*/ 447167 h 3120"/>
                <a:gd name="T100" fmla="*/ 337284 w 2286"/>
                <a:gd name="T101" fmla="*/ 501882 h 3120"/>
                <a:gd name="T102" fmla="*/ 287093 w 2286"/>
                <a:gd name="T103" fmla="*/ 542846 h 3120"/>
                <a:gd name="T104" fmla="*/ 272752 w 2286"/>
                <a:gd name="T105" fmla="*/ 568341 h 3120"/>
                <a:gd name="T106" fmla="*/ 244645 w 2286"/>
                <a:gd name="T107" fmla="*/ 559461 h 3120"/>
                <a:gd name="T108" fmla="*/ 223708 w 2286"/>
                <a:gd name="T109" fmla="*/ 591831 h 3120"/>
                <a:gd name="T110" fmla="*/ 224282 w 2286"/>
                <a:gd name="T111" fmla="*/ 618472 h 3120"/>
                <a:gd name="T112" fmla="*/ 252676 w 2286"/>
                <a:gd name="T113" fmla="*/ 632222 h 3120"/>
                <a:gd name="T114" fmla="*/ 250955 w 2286"/>
                <a:gd name="T115" fmla="*/ 663446 h 3120"/>
                <a:gd name="T116" fmla="*/ 244932 w 2286"/>
                <a:gd name="T117" fmla="*/ 739932 h 3120"/>
                <a:gd name="T118" fmla="*/ 291395 w 2286"/>
                <a:gd name="T119" fmla="*/ 784620 h 3120"/>
                <a:gd name="T120" fmla="*/ 321796 w 2286"/>
                <a:gd name="T121" fmla="*/ 825584 h 3120"/>
                <a:gd name="T122" fmla="*/ 326098 w 2286"/>
                <a:gd name="T123" fmla="*/ 892043 h 31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86"/>
                <a:gd name="T187" fmla="*/ 0 h 3120"/>
                <a:gd name="T188" fmla="*/ 2286 w 2286"/>
                <a:gd name="T189" fmla="*/ 3120 h 31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86" h="3120">
                  <a:moveTo>
                    <a:pt x="1137" y="3114"/>
                  </a:moveTo>
                  <a:cubicBezTo>
                    <a:pt x="1152" y="3115"/>
                    <a:pt x="1183" y="3118"/>
                    <a:pt x="1199" y="3120"/>
                  </a:cubicBezTo>
                  <a:cubicBezTo>
                    <a:pt x="1158" y="3026"/>
                    <a:pt x="1212" y="2927"/>
                    <a:pt x="1243" y="2841"/>
                  </a:cubicBezTo>
                  <a:cubicBezTo>
                    <a:pt x="1288" y="2838"/>
                    <a:pt x="1334" y="2835"/>
                    <a:pt x="1380" y="2833"/>
                  </a:cubicBezTo>
                  <a:cubicBezTo>
                    <a:pt x="1364" y="2799"/>
                    <a:pt x="1338" y="2752"/>
                    <a:pt x="1298" y="2788"/>
                  </a:cubicBezTo>
                  <a:cubicBezTo>
                    <a:pt x="1240" y="2827"/>
                    <a:pt x="1184" y="2750"/>
                    <a:pt x="1202" y="2695"/>
                  </a:cubicBezTo>
                  <a:cubicBezTo>
                    <a:pt x="1221" y="2604"/>
                    <a:pt x="1228" y="2513"/>
                    <a:pt x="1240" y="2418"/>
                  </a:cubicBezTo>
                  <a:cubicBezTo>
                    <a:pt x="1314" y="2426"/>
                    <a:pt x="1381" y="2391"/>
                    <a:pt x="1386" y="2310"/>
                  </a:cubicBezTo>
                  <a:cubicBezTo>
                    <a:pt x="1443" y="2296"/>
                    <a:pt x="1473" y="2358"/>
                    <a:pt x="1519" y="2377"/>
                  </a:cubicBezTo>
                  <a:cubicBezTo>
                    <a:pt x="1572" y="2391"/>
                    <a:pt x="1561" y="2496"/>
                    <a:pt x="1624" y="2479"/>
                  </a:cubicBezTo>
                  <a:cubicBezTo>
                    <a:pt x="1682" y="2450"/>
                    <a:pt x="1794" y="2459"/>
                    <a:pt x="1800" y="2378"/>
                  </a:cubicBezTo>
                  <a:cubicBezTo>
                    <a:pt x="1756" y="2283"/>
                    <a:pt x="1702" y="2192"/>
                    <a:pt x="1664" y="2094"/>
                  </a:cubicBezTo>
                  <a:cubicBezTo>
                    <a:pt x="1765" y="1918"/>
                    <a:pt x="1625" y="1940"/>
                    <a:pt x="1558" y="1879"/>
                  </a:cubicBezTo>
                  <a:cubicBezTo>
                    <a:pt x="1545" y="1812"/>
                    <a:pt x="1549" y="1737"/>
                    <a:pt x="1616" y="1701"/>
                  </a:cubicBezTo>
                  <a:cubicBezTo>
                    <a:pt x="1545" y="1598"/>
                    <a:pt x="1675" y="1499"/>
                    <a:pt x="1794" y="1562"/>
                  </a:cubicBezTo>
                  <a:cubicBezTo>
                    <a:pt x="1798" y="1547"/>
                    <a:pt x="1805" y="1515"/>
                    <a:pt x="1808" y="1499"/>
                  </a:cubicBezTo>
                  <a:cubicBezTo>
                    <a:pt x="1860" y="1498"/>
                    <a:pt x="1963" y="1495"/>
                    <a:pt x="2015" y="1494"/>
                  </a:cubicBezTo>
                  <a:cubicBezTo>
                    <a:pt x="1997" y="1412"/>
                    <a:pt x="1907" y="1430"/>
                    <a:pt x="1844" y="1417"/>
                  </a:cubicBezTo>
                  <a:cubicBezTo>
                    <a:pt x="1780" y="1341"/>
                    <a:pt x="1651" y="1289"/>
                    <a:pt x="1749" y="1151"/>
                  </a:cubicBezTo>
                  <a:cubicBezTo>
                    <a:pt x="1774" y="1024"/>
                    <a:pt x="1560" y="985"/>
                    <a:pt x="1664" y="831"/>
                  </a:cubicBezTo>
                  <a:cubicBezTo>
                    <a:pt x="1720" y="783"/>
                    <a:pt x="1792" y="760"/>
                    <a:pt x="1864" y="746"/>
                  </a:cubicBezTo>
                  <a:cubicBezTo>
                    <a:pt x="1914" y="706"/>
                    <a:pt x="1925" y="638"/>
                    <a:pt x="1950" y="582"/>
                  </a:cubicBezTo>
                  <a:cubicBezTo>
                    <a:pt x="2020" y="563"/>
                    <a:pt x="2047" y="643"/>
                    <a:pt x="2091" y="678"/>
                  </a:cubicBezTo>
                  <a:cubicBezTo>
                    <a:pt x="2176" y="701"/>
                    <a:pt x="2279" y="645"/>
                    <a:pt x="2286" y="552"/>
                  </a:cubicBezTo>
                  <a:cubicBezTo>
                    <a:pt x="2233" y="506"/>
                    <a:pt x="2212" y="406"/>
                    <a:pt x="2127" y="419"/>
                  </a:cubicBezTo>
                  <a:cubicBezTo>
                    <a:pt x="2071" y="454"/>
                    <a:pt x="2051" y="375"/>
                    <a:pt x="2041" y="335"/>
                  </a:cubicBezTo>
                  <a:cubicBezTo>
                    <a:pt x="1971" y="310"/>
                    <a:pt x="1913" y="394"/>
                    <a:pt x="1846" y="356"/>
                  </a:cubicBezTo>
                  <a:cubicBezTo>
                    <a:pt x="1777" y="321"/>
                    <a:pt x="1684" y="315"/>
                    <a:pt x="1655" y="231"/>
                  </a:cubicBezTo>
                  <a:cubicBezTo>
                    <a:pt x="1592" y="135"/>
                    <a:pt x="1536" y="228"/>
                    <a:pt x="1492" y="269"/>
                  </a:cubicBezTo>
                  <a:cubicBezTo>
                    <a:pt x="1416" y="313"/>
                    <a:pt x="1480" y="423"/>
                    <a:pt x="1407" y="469"/>
                  </a:cubicBezTo>
                  <a:cubicBezTo>
                    <a:pt x="1334" y="454"/>
                    <a:pt x="1230" y="450"/>
                    <a:pt x="1199" y="368"/>
                  </a:cubicBezTo>
                  <a:cubicBezTo>
                    <a:pt x="1134" y="272"/>
                    <a:pt x="1202" y="153"/>
                    <a:pt x="1203" y="47"/>
                  </a:cubicBezTo>
                  <a:cubicBezTo>
                    <a:pt x="1119" y="76"/>
                    <a:pt x="1090" y="229"/>
                    <a:pt x="955" y="119"/>
                  </a:cubicBezTo>
                  <a:cubicBezTo>
                    <a:pt x="906" y="98"/>
                    <a:pt x="839" y="88"/>
                    <a:pt x="843" y="20"/>
                  </a:cubicBezTo>
                  <a:cubicBezTo>
                    <a:pt x="788" y="62"/>
                    <a:pt x="734" y="26"/>
                    <a:pt x="676" y="13"/>
                  </a:cubicBezTo>
                  <a:cubicBezTo>
                    <a:pt x="674" y="40"/>
                    <a:pt x="671" y="93"/>
                    <a:pt x="669" y="120"/>
                  </a:cubicBezTo>
                  <a:cubicBezTo>
                    <a:pt x="545" y="226"/>
                    <a:pt x="459" y="0"/>
                    <a:pt x="355" y="82"/>
                  </a:cubicBezTo>
                  <a:cubicBezTo>
                    <a:pt x="308" y="95"/>
                    <a:pt x="320" y="160"/>
                    <a:pt x="274" y="179"/>
                  </a:cubicBezTo>
                  <a:cubicBezTo>
                    <a:pt x="164" y="243"/>
                    <a:pt x="63" y="323"/>
                    <a:pt x="0" y="436"/>
                  </a:cubicBezTo>
                  <a:lnTo>
                    <a:pt x="108" y="508"/>
                  </a:lnTo>
                  <a:cubicBezTo>
                    <a:pt x="206" y="704"/>
                    <a:pt x="217" y="466"/>
                    <a:pt x="313" y="513"/>
                  </a:cubicBezTo>
                  <a:cubicBezTo>
                    <a:pt x="424" y="596"/>
                    <a:pt x="339" y="754"/>
                    <a:pt x="320" y="861"/>
                  </a:cubicBezTo>
                  <a:cubicBezTo>
                    <a:pt x="348" y="1027"/>
                    <a:pt x="472" y="1190"/>
                    <a:pt x="409" y="1363"/>
                  </a:cubicBezTo>
                  <a:cubicBezTo>
                    <a:pt x="431" y="1445"/>
                    <a:pt x="373" y="1520"/>
                    <a:pt x="390" y="1603"/>
                  </a:cubicBezTo>
                  <a:cubicBezTo>
                    <a:pt x="532" y="1608"/>
                    <a:pt x="566" y="1416"/>
                    <a:pt x="646" y="1329"/>
                  </a:cubicBezTo>
                  <a:cubicBezTo>
                    <a:pt x="720" y="1319"/>
                    <a:pt x="782" y="1280"/>
                    <a:pt x="849" y="1250"/>
                  </a:cubicBezTo>
                  <a:cubicBezTo>
                    <a:pt x="906" y="1270"/>
                    <a:pt x="957" y="1302"/>
                    <a:pt x="999" y="1346"/>
                  </a:cubicBezTo>
                  <a:cubicBezTo>
                    <a:pt x="1043" y="1372"/>
                    <a:pt x="1078" y="1305"/>
                    <a:pt x="1124" y="1325"/>
                  </a:cubicBezTo>
                  <a:cubicBezTo>
                    <a:pt x="1160" y="1364"/>
                    <a:pt x="1199" y="1401"/>
                    <a:pt x="1211" y="1454"/>
                  </a:cubicBezTo>
                  <a:cubicBezTo>
                    <a:pt x="1264" y="1446"/>
                    <a:pt x="1483" y="1434"/>
                    <a:pt x="1445" y="1561"/>
                  </a:cubicBezTo>
                  <a:cubicBezTo>
                    <a:pt x="1354" y="1625"/>
                    <a:pt x="1300" y="1753"/>
                    <a:pt x="1176" y="1752"/>
                  </a:cubicBezTo>
                  <a:cubicBezTo>
                    <a:pt x="1163" y="1841"/>
                    <a:pt x="1068" y="1860"/>
                    <a:pt x="1001" y="1895"/>
                  </a:cubicBezTo>
                  <a:cubicBezTo>
                    <a:pt x="987" y="1926"/>
                    <a:pt x="970" y="1956"/>
                    <a:pt x="951" y="1984"/>
                  </a:cubicBezTo>
                  <a:cubicBezTo>
                    <a:pt x="919" y="1971"/>
                    <a:pt x="886" y="1960"/>
                    <a:pt x="853" y="1953"/>
                  </a:cubicBezTo>
                  <a:cubicBezTo>
                    <a:pt x="849" y="2010"/>
                    <a:pt x="860" y="2080"/>
                    <a:pt x="780" y="2066"/>
                  </a:cubicBezTo>
                  <a:cubicBezTo>
                    <a:pt x="780" y="2089"/>
                    <a:pt x="781" y="2136"/>
                    <a:pt x="782" y="2159"/>
                  </a:cubicBezTo>
                  <a:cubicBezTo>
                    <a:pt x="819" y="2167"/>
                    <a:pt x="852" y="2183"/>
                    <a:pt x="881" y="2207"/>
                  </a:cubicBezTo>
                  <a:cubicBezTo>
                    <a:pt x="896" y="2245"/>
                    <a:pt x="833" y="2291"/>
                    <a:pt x="875" y="2316"/>
                  </a:cubicBezTo>
                  <a:cubicBezTo>
                    <a:pt x="973" y="2383"/>
                    <a:pt x="872" y="2498"/>
                    <a:pt x="854" y="2583"/>
                  </a:cubicBezTo>
                  <a:cubicBezTo>
                    <a:pt x="946" y="2585"/>
                    <a:pt x="939" y="2706"/>
                    <a:pt x="1016" y="2739"/>
                  </a:cubicBezTo>
                  <a:cubicBezTo>
                    <a:pt x="1045" y="2792"/>
                    <a:pt x="1081" y="2838"/>
                    <a:pt x="1122" y="2882"/>
                  </a:cubicBezTo>
                  <a:cubicBezTo>
                    <a:pt x="1172" y="2955"/>
                    <a:pt x="1059" y="3056"/>
                    <a:pt x="1137" y="3114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151">
              <a:extLst>
                <a:ext uri="{FF2B5EF4-FFF2-40B4-BE49-F238E27FC236}">
                  <a16:creationId xmlns:a16="http://schemas.microsoft.com/office/drawing/2014/main" xmlns="" id="{715F3A85-2E77-4993-BEE0-053720A189C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57679" y="5383178"/>
              <a:ext cx="1360488" cy="900113"/>
            </a:xfrm>
            <a:custGeom>
              <a:avLst/>
              <a:gdLst>
                <a:gd name="T0" fmla="*/ 571016 w 4758"/>
                <a:gd name="T1" fmla="*/ 888081 h 3142"/>
                <a:gd name="T2" fmla="*/ 636496 w 4758"/>
                <a:gd name="T3" fmla="*/ 781798 h 3142"/>
                <a:gd name="T4" fmla="*/ 714270 w 4758"/>
                <a:gd name="T5" fmla="*/ 751718 h 3142"/>
                <a:gd name="T6" fmla="*/ 754874 w 4758"/>
                <a:gd name="T7" fmla="*/ 638559 h 3142"/>
                <a:gd name="T8" fmla="*/ 838367 w 4758"/>
                <a:gd name="T9" fmla="*/ 572669 h 3142"/>
                <a:gd name="T10" fmla="*/ 974187 w 4758"/>
                <a:gd name="T11" fmla="*/ 575247 h 3142"/>
                <a:gd name="T12" fmla="*/ 1054821 w 4758"/>
                <a:gd name="T13" fmla="*/ 505060 h 3142"/>
                <a:gd name="T14" fmla="*/ 1360488 w 4758"/>
                <a:gd name="T15" fmla="*/ 475839 h 3142"/>
                <a:gd name="T16" fmla="*/ 1326462 w 4758"/>
                <a:gd name="T17" fmla="*/ 220874 h 3142"/>
                <a:gd name="T18" fmla="*/ 1308162 w 4758"/>
                <a:gd name="T19" fmla="*/ 164152 h 3142"/>
                <a:gd name="T20" fmla="*/ 928151 w 4758"/>
                <a:gd name="T21" fmla="*/ 131780 h 3142"/>
                <a:gd name="T22" fmla="*/ 827787 w 4758"/>
                <a:gd name="T23" fmla="*/ 89381 h 3142"/>
                <a:gd name="T24" fmla="*/ 717130 w 4758"/>
                <a:gd name="T25" fmla="*/ 38388 h 3142"/>
                <a:gd name="T26" fmla="*/ 593605 w 4758"/>
                <a:gd name="T27" fmla="*/ 1432 h 3142"/>
                <a:gd name="T28" fmla="*/ 455212 w 4758"/>
                <a:gd name="T29" fmla="*/ 45836 h 3142"/>
                <a:gd name="T30" fmla="*/ 242475 w 4758"/>
                <a:gd name="T31" fmla="*/ 86803 h 3142"/>
                <a:gd name="T32" fmla="*/ 76059 w 4758"/>
                <a:gd name="T33" fmla="*/ 169308 h 3142"/>
                <a:gd name="T34" fmla="*/ 18586 w 4758"/>
                <a:gd name="T35" fmla="*/ 191940 h 3142"/>
                <a:gd name="T36" fmla="*/ 49181 w 4758"/>
                <a:gd name="T37" fmla="*/ 243220 h 3142"/>
                <a:gd name="T38" fmla="*/ 89784 w 4758"/>
                <a:gd name="T39" fmla="*/ 293353 h 3142"/>
                <a:gd name="T40" fmla="*/ 131817 w 4758"/>
                <a:gd name="T41" fmla="*/ 373567 h 3142"/>
                <a:gd name="T42" fmla="*/ 90070 w 4758"/>
                <a:gd name="T43" fmla="*/ 437451 h 3142"/>
                <a:gd name="T44" fmla="*/ 71198 w 4758"/>
                <a:gd name="T45" fmla="*/ 478991 h 3142"/>
                <a:gd name="T46" fmla="*/ 9150 w 4758"/>
                <a:gd name="T47" fmla="*/ 599025 h 3142"/>
                <a:gd name="T48" fmla="*/ 96933 w 4758"/>
                <a:gd name="T49" fmla="*/ 659758 h 3142"/>
                <a:gd name="T50" fmla="*/ 148115 w 4758"/>
                <a:gd name="T51" fmla="*/ 688120 h 3142"/>
                <a:gd name="T52" fmla="*/ 239329 w 4758"/>
                <a:gd name="T53" fmla="*/ 700725 h 3142"/>
                <a:gd name="T54" fmla="*/ 189862 w 4758"/>
                <a:gd name="T55" fmla="*/ 740831 h 3142"/>
                <a:gd name="T56" fmla="*/ 228750 w 4758"/>
                <a:gd name="T57" fmla="*/ 779219 h 3142"/>
                <a:gd name="T58" fmla="*/ 391734 w 4758"/>
                <a:gd name="T59" fmla="*/ 748853 h 3142"/>
                <a:gd name="T60" fmla="*/ 490668 w 4758"/>
                <a:gd name="T61" fmla="*/ 781511 h 3142"/>
                <a:gd name="T62" fmla="*/ 532129 w 4758"/>
                <a:gd name="T63" fmla="*/ 821332 h 31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58"/>
                <a:gd name="T97" fmla="*/ 0 h 3142"/>
                <a:gd name="T98" fmla="*/ 4758 w 4758"/>
                <a:gd name="T99" fmla="*/ 3142 h 31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58" h="3142">
                  <a:moveTo>
                    <a:pt x="1864" y="3142"/>
                  </a:moveTo>
                  <a:cubicBezTo>
                    <a:pt x="1907" y="3124"/>
                    <a:pt x="1952" y="3112"/>
                    <a:pt x="1997" y="3100"/>
                  </a:cubicBezTo>
                  <a:cubicBezTo>
                    <a:pt x="2054" y="3049"/>
                    <a:pt x="2066" y="2964"/>
                    <a:pt x="2139" y="2926"/>
                  </a:cubicBezTo>
                  <a:cubicBezTo>
                    <a:pt x="2181" y="2867"/>
                    <a:pt x="2216" y="2802"/>
                    <a:pt x="2226" y="2729"/>
                  </a:cubicBezTo>
                  <a:cubicBezTo>
                    <a:pt x="2260" y="2692"/>
                    <a:pt x="2296" y="2653"/>
                    <a:pt x="2346" y="2636"/>
                  </a:cubicBezTo>
                  <a:cubicBezTo>
                    <a:pt x="2393" y="2605"/>
                    <a:pt x="2447" y="2647"/>
                    <a:pt x="2498" y="2624"/>
                  </a:cubicBezTo>
                  <a:cubicBezTo>
                    <a:pt x="2564" y="2646"/>
                    <a:pt x="2658" y="2682"/>
                    <a:pt x="2705" y="2608"/>
                  </a:cubicBezTo>
                  <a:cubicBezTo>
                    <a:pt x="2762" y="2468"/>
                    <a:pt x="2652" y="2358"/>
                    <a:pt x="2640" y="2229"/>
                  </a:cubicBezTo>
                  <a:cubicBezTo>
                    <a:pt x="2658" y="2163"/>
                    <a:pt x="2737" y="2133"/>
                    <a:pt x="2759" y="2064"/>
                  </a:cubicBezTo>
                  <a:cubicBezTo>
                    <a:pt x="2817" y="2041"/>
                    <a:pt x="2861" y="1953"/>
                    <a:pt x="2932" y="1999"/>
                  </a:cubicBezTo>
                  <a:cubicBezTo>
                    <a:pt x="3072" y="2024"/>
                    <a:pt x="3181" y="2125"/>
                    <a:pt x="3304" y="2191"/>
                  </a:cubicBezTo>
                  <a:cubicBezTo>
                    <a:pt x="3307" y="2113"/>
                    <a:pt x="3341" y="2051"/>
                    <a:pt x="3407" y="2008"/>
                  </a:cubicBezTo>
                  <a:cubicBezTo>
                    <a:pt x="3453" y="1941"/>
                    <a:pt x="3494" y="1836"/>
                    <a:pt x="3590" y="1836"/>
                  </a:cubicBezTo>
                  <a:cubicBezTo>
                    <a:pt x="3635" y="1835"/>
                    <a:pt x="3656" y="1787"/>
                    <a:pt x="3689" y="1763"/>
                  </a:cubicBezTo>
                  <a:cubicBezTo>
                    <a:pt x="3678" y="1731"/>
                    <a:pt x="3668" y="1698"/>
                    <a:pt x="3660" y="1664"/>
                  </a:cubicBezTo>
                  <a:cubicBezTo>
                    <a:pt x="4026" y="1659"/>
                    <a:pt x="4392" y="1667"/>
                    <a:pt x="4758" y="1661"/>
                  </a:cubicBezTo>
                  <a:cubicBezTo>
                    <a:pt x="4695" y="1425"/>
                    <a:pt x="4632" y="1187"/>
                    <a:pt x="4547" y="957"/>
                  </a:cubicBezTo>
                  <a:cubicBezTo>
                    <a:pt x="4570" y="892"/>
                    <a:pt x="4609" y="834"/>
                    <a:pt x="4639" y="771"/>
                  </a:cubicBezTo>
                  <a:cubicBezTo>
                    <a:pt x="4674" y="727"/>
                    <a:pt x="4613" y="696"/>
                    <a:pt x="4589" y="666"/>
                  </a:cubicBezTo>
                  <a:cubicBezTo>
                    <a:pt x="4585" y="643"/>
                    <a:pt x="4579" y="596"/>
                    <a:pt x="4575" y="573"/>
                  </a:cubicBezTo>
                  <a:cubicBezTo>
                    <a:pt x="4357" y="688"/>
                    <a:pt x="4110" y="682"/>
                    <a:pt x="3876" y="706"/>
                  </a:cubicBezTo>
                  <a:cubicBezTo>
                    <a:pt x="3657" y="648"/>
                    <a:pt x="3414" y="635"/>
                    <a:pt x="3246" y="460"/>
                  </a:cubicBezTo>
                  <a:cubicBezTo>
                    <a:pt x="3257" y="358"/>
                    <a:pt x="3141" y="413"/>
                    <a:pt x="3087" y="370"/>
                  </a:cubicBezTo>
                  <a:cubicBezTo>
                    <a:pt x="3030" y="330"/>
                    <a:pt x="2962" y="323"/>
                    <a:pt x="2895" y="312"/>
                  </a:cubicBezTo>
                  <a:cubicBezTo>
                    <a:pt x="2832" y="228"/>
                    <a:pt x="2710" y="246"/>
                    <a:pt x="2631" y="189"/>
                  </a:cubicBezTo>
                  <a:cubicBezTo>
                    <a:pt x="2600" y="151"/>
                    <a:pt x="2551" y="148"/>
                    <a:pt x="2508" y="134"/>
                  </a:cubicBezTo>
                  <a:cubicBezTo>
                    <a:pt x="2431" y="62"/>
                    <a:pt x="2326" y="13"/>
                    <a:pt x="2216" y="39"/>
                  </a:cubicBezTo>
                  <a:cubicBezTo>
                    <a:pt x="2165" y="44"/>
                    <a:pt x="2126" y="0"/>
                    <a:pt x="2076" y="5"/>
                  </a:cubicBezTo>
                  <a:cubicBezTo>
                    <a:pt x="2035" y="21"/>
                    <a:pt x="1998" y="44"/>
                    <a:pt x="1959" y="62"/>
                  </a:cubicBezTo>
                  <a:cubicBezTo>
                    <a:pt x="1817" y="30"/>
                    <a:pt x="1718" y="130"/>
                    <a:pt x="1592" y="160"/>
                  </a:cubicBezTo>
                  <a:cubicBezTo>
                    <a:pt x="1473" y="234"/>
                    <a:pt x="1346" y="336"/>
                    <a:pt x="1193" y="287"/>
                  </a:cubicBezTo>
                  <a:cubicBezTo>
                    <a:pt x="1078" y="294"/>
                    <a:pt x="961" y="339"/>
                    <a:pt x="848" y="303"/>
                  </a:cubicBezTo>
                  <a:cubicBezTo>
                    <a:pt x="774" y="325"/>
                    <a:pt x="692" y="343"/>
                    <a:pt x="638" y="402"/>
                  </a:cubicBezTo>
                  <a:cubicBezTo>
                    <a:pt x="535" y="504"/>
                    <a:pt x="388" y="524"/>
                    <a:pt x="266" y="591"/>
                  </a:cubicBezTo>
                  <a:cubicBezTo>
                    <a:pt x="216" y="595"/>
                    <a:pt x="115" y="603"/>
                    <a:pt x="65" y="607"/>
                  </a:cubicBezTo>
                  <a:cubicBezTo>
                    <a:pt x="65" y="623"/>
                    <a:pt x="65" y="655"/>
                    <a:pt x="65" y="670"/>
                  </a:cubicBezTo>
                  <a:cubicBezTo>
                    <a:pt x="113" y="679"/>
                    <a:pt x="170" y="670"/>
                    <a:pt x="201" y="717"/>
                  </a:cubicBezTo>
                  <a:cubicBezTo>
                    <a:pt x="217" y="765"/>
                    <a:pt x="193" y="808"/>
                    <a:pt x="172" y="849"/>
                  </a:cubicBezTo>
                  <a:cubicBezTo>
                    <a:pt x="216" y="850"/>
                    <a:pt x="260" y="853"/>
                    <a:pt x="304" y="857"/>
                  </a:cubicBezTo>
                  <a:cubicBezTo>
                    <a:pt x="370" y="894"/>
                    <a:pt x="346" y="973"/>
                    <a:pt x="314" y="1024"/>
                  </a:cubicBezTo>
                  <a:cubicBezTo>
                    <a:pt x="360" y="1032"/>
                    <a:pt x="420" y="1018"/>
                    <a:pt x="442" y="1072"/>
                  </a:cubicBezTo>
                  <a:cubicBezTo>
                    <a:pt x="463" y="1148"/>
                    <a:pt x="509" y="1228"/>
                    <a:pt x="461" y="1304"/>
                  </a:cubicBezTo>
                  <a:cubicBezTo>
                    <a:pt x="495" y="1348"/>
                    <a:pt x="574" y="1375"/>
                    <a:pt x="554" y="1443"/>
                  </a:cubicBezTo>
                  <a:cubicBezTo>
                    <a:pt x="474" y="1471"/>
                    <a:pt x="403" y="1525"/>
                    <a:pt x="315" y="1527"/>
                  </a:cubicBezTo>
                  <a:cubicBezTo>
                    <a:pt x="333" y="1557"/>
                    <a:pt x="343" y="1589"/>
                    <a:pt x="344" y="1622"/>
                  </a:cubicBezTo>
                  <a:cubicBezTo>
                    <a:pt x="314" y="1644"/>
                    <a:pt x="283" y="1661"/>
                    <a:pt x="249" y="1672"/>
                  </a:cubicBezTo>
                  <a:cubicBezTo>
                    <a:pt x="238" y="1723"/>
                    <a:pt x="215" y="1824"/>
                    <a:pt x="204" y="1874"/>
                  </a:cubicBezTo>
                  <a:cubicBezTo>
                    <a:pt x="238" y="2020"/>
                    <a:pt x="109" y="2032"/>
                    <a:pt x="32" y="2091"/>
                  </a:cubicBezTo>
                  <a:cubicBezTo>
                    <a:pt x="0" y="2184"/>
                    <a:pt x="89" y="2233"/>
                    <a:pt x="143" y="2289"/>
                  </a:cubicBezTo>
                  <a:cubicBezTo>
                    <a:pt x="192" y="2292"/>
                    <a:pt x="290" y="2299"/>
                    <a:pt x="339" y="2303"/>
                  </a:cubicBezTo>
                  <a:cubicBezTo>
                    <a:pt x="347" y="2339"/>
                    <a:pt x="363" y="2372"/>
                    <a:pt x="387" y="2400"/>
                  </a:cubicBezTo>
                  <a:cubicBezTo>
                    <a:pt x="430" y="2405"/>
                    <a:pt x="474" y="2406"/>
                    <a:pt x="518" y="2402"/>
                  </a:cubicBezTo>
                  <a:cubicBezTo>
                    <a:pt x="520" y="2385"/>
                    <a:pt x="526" y="2351"/>
                    <a:pt x="529" y="2334"/>
                  </a:cubicBezTo>
                  <a:cubicBezTo>
                    <a:pt x="695" y="2233"/>
                    <a:pt x="713" y="2437"/>
                    <a:pt x="837" y="2446"/>
                  </a:cubicBezTo>
                  <a:cubicBezTo>
                    <a:pt x="837" y="2469"/>
                    <a:pt x="837" y="2516"/>
                    <a:pt x="837" y="2539"/>
                  </a:cubicBezTo>
                  <a:cubicBezTo>
                    <a:pt x="781" y="2561"/>
                    <a:pt x="724" y="2579"/>
                    <a:pt x="664" y="2586"/>
                  </a:cubicBezTo>
                  <a:cubicBezTo>
                    <a:pt x="665" y="2633"/>
                    <a:pt x="692" y="2674"/>
                    <a:pt x="705" y="2718"/>
                  </a:cubicBezTo>
                  <a:cubicBezTo>
                    <a:pt x="729" y="2718"/>
                    <a:pt x="776" y="2720"/>
                    <a:pt x="800" y="2720"/>
                  </a:cubicBezTo>
                  <a:cubicBezTo>
                    <a:pt x="777" y="2609"/>
                    <a:pt x="904" y="2575"/>
                    <a:pt x="919" y="2478"/>
                  </a:cubicBezTo>
                  <a:cubicBezTo>
                    <a:pt x="1142" y="2357"/>
                    <a:pt x="1143" y="2739"/>
                    <a:pt x="1370" y="2614"/>
                  </a:cubicBezTo>
                  <a:cubicBezTo>
                    <a:pt x="1414" y="2613"/>
                    <a:pt x="1458" y="2616"/>
                    <a:pt x="1502" y="2624"/>
                  </a:cubicBezTo>
                  <a:cubicBezTo>
                    <a:pt x="1556" y="2687"/>
                    <a:pt x="1634" y="2720"/>
                    <a:pt x="1716" y="2728"/>
                  </a:cubicBezTo>
                  <a:cubicBezTo>
                    <a:pt x="1725" y="2774"/>
                    <a:pt x="1718" y="2828"/>
                    <a:pt x="1764" y="2855"/>
                  </a:cubicBezTo>
                  <a:cubicBezTo>
                    <a:pt x="1788" y="2858"/>
                    <a:pt x="1837" y="2864"/>
                    <a:pt x="1861" y="2867"/>
                  </a:cubicBezTo>
                  <a:cubicBezTo>
                    <a:pt x="1861" y="2959"/>
                    <a:pt x="1862" y="3051"/>
                    <a:pt x="1864" y="3142"/>
                  </a:cubicBezTo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32" name="131 CuadroTexto"/>
          <p:cNvSpPr txBox="1"/>
          <p:nvPr/>
        </p:nvSpPr>
        <p:spPr>
          <a:xfrm>
            <a:off x="9202306" y="5156221"/>
            <a:ext cx="208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/>
              <a:t>No especificado: 1.6%</a:t>
            </a:r>
            <a:endParaRPr lang="es-MX" sz="800" dirty="0"/>
          </a:p>
        </p:txBody>
      </p:sp>
      <p:sp>
        <p:nvSpPr>
          <p:cNvPr id="130" name="CuadroTexto 32">
            <a:extLst>
              <a:ext uri="{FF2B5EF4-FFF2-40B4-BE49-F238E27FC236}">
                <a16:creationId xmlns:a16="http://schemas.microsoft.com/office/drawing/2014/main" xmlns="" id="{0B2EB8EB-BBB5-45C6-B9AD-CF803CF5B70F}"/>
              </a:ext>
            </a:extLst>
          </p:cNvPr>
          <p:cNvSpPr txBox="1"/>
          <p:nvPr/>
        </p:nvSpPr>
        <p:spPr>
          <a:xfrm>
            <a:off x="6744938" y="5809081"/>
            <a:ext cx="491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dirty="0" smtClean="0"/>
              <a:t>* La CNDH no reportó información de servidores públicos sancionados</a:t>
            </a:r>
          </a:p>
          <a:p>
            <a:pPr algn="just"/>
            <a:r>
              <a:rPr lang="es-MX" sz="800" dirty="0" smtClean="0"/>
              <a:t>** La distribución porcentual se realiza sobre un total de 1,285 servidores públicos, ello en virtud que un mismo servidor público </a:t>
            </a:r>
            <a:r>
              <a:rPr lang="es-MX" sz="800" dirty="0"/>
              <a:t>pudo recibir más de </a:t>
            </a:r>
            <a:r>
              <a:rPr lang="es-MX" sz="800" dirty="0" smtClean="0"/>
              <a:t>una </a:t>
            </a:r>
            <a:r>
              <a:rPr lang="es-MX" sz="800" dirty="0"/>
              <a:t>de </a:t>
            </a:r>
            <a:r>
              <a:rPr lang="es-MX" sz="800" dirty="0" smtClean="0"/>
              <a:t>sanción</a:t>
            </a:r>
          </a:p>
        </p:txBody>
      </p:sp>
      <p:sp>
        <p:nvSpPr>
          <p:cNvPr id="135" name="Rectángulo redondeado 31"/>
          <p:cNvSpPr/>
          <p:nvPr/>
        </p:nvSpPr>
        <p:spPr>
          <a:xfrm>
            <a:off x="5736594" y="1840941"/>
            <a:ext cx="401585" cy="390261"/>
          </a:xfrm>
          <a:prstGeom prst="roundRect">
            <a:avLst/>
          </a:prstGeom>
          <a:solidFill>
            <a:srgbClr val="0C223C"/>
          </a:solidFill>
          <a:ln>
            <a:solidFill>
              <a:srgbClr val="0C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36" name="Rectángulo redondeado 32"/>
          <p:cNvSpPr/>
          <p:nvPr/>
        </p:nvSpPr>
        <p:spPr>
          <a:xfrm>
            <a:off x="5736594" y="2400592"/>
            <a:ext cx="401585" cy="390261"/>
          </a:xfrm>
          <a:prstGeom prst="roundRect">
            <a:avLst/>
          </a:prstGeom>
          <a:solidFill>
            <a:srgbClr val="023C60"/>
          </a:solidFill>
          <a:ln>
            <a:solidFill>
              <a:srgbClr val="02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137" name="Rectángulo redondeado 33"/>
          <p:cNvSpPr/>
          <p:nvPr/>
        </p:nvSpPr>
        <p:spPr>
          <a:xfrm>
            <a:off x="5736594" y="2960243"/>
            <a:ext cx="401585" cy="390261"/>
          </a:xfrm>
          <a:prstGeom prst="roundRect">
            <a:avLst/>
          </a:prstGeom>
          <a:solidFill>
            <a:srgbClr val="006887"/>
          </a:solidFill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138" name="Rectángulo redondeado 34"/>
          <p:cNvSpPr/>
          <p:nvPr/>
        </p:nvSpPr>
        <p:spPr>
          <a:xfrm>
            <a:off x="5736594" y="3519894"/>
            <a:ext cx="401585" cy="390261"/>
          </a:xfrm>
          <a:prstGeom prst="roundRect">
            <a:avLst/>
          </a:prstGeom>
          <a:solidFill>
            <a:srgbClr val="0085B1"/>
          </a:solidFill>
          <a:ln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</a:t>
            </a:r>
            <a:endParaRPr lang="es-MX" dirty="0"/>
          </a:p>
        </p:txBody>
      </p:sp>
      <p:sp>
        <p:nvSpPr>
          <p:cNvPr id="139" name="Rectángulo redondeado 35"/>
          <p:cNvSpPr/>
          <p:nvPr/>
        </p:nvSpPr>
        <p:spPr>
          <a:xfrm>
            <a:off x="5736594" y="4079545"/>
            <a:ext cx="401585" cy="390261"/>
          </a:xfrm>
          <a:prstGeom prst="roundRect">
            <a:avLst/>
          </a:prstGeom>
          <a:solidFill>
            <a:srgbClr val="00A7C9"/>
          </a:solidFill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5</a:t>
            </a:r>
            <a:endParaRPr lang="es-MX" dirty="0"/>
          </a:p>
        </p:txBody>
      </p:sp>
      <p:sp>
        <p:nvSpPr>
          <p:cNvPr id="140" name="Rectángulo redondeado 36"/>
          <p:cNvSpPr/>
          <p:nvPr/>
        </p:nvSpPr>
        <p:spPr>
          <a:xfrm>
            <a:off x="6264392" y="1840941"/>
            <a:ext cx="3751953" cy="390261"/>
          </a:xfrm>
          <a:prstGeom prst="roundRect">
            <a:avLst/>
          </a:prstGeom>
          <a:noFill/>
          <a:ln>
            <a:solidFill>
              <a:srgbClr val="0C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 smtClean="0">
                <a:solidFill>
                  <a:srgbClr val="0C22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Apercibimiento o amonestación</a:t>
            </a:r>
            <a:endParaRPr lang="es-MX" sz="1100" b="1" dirty="0">
              <a:solidFill>
                <a:srgbClr val="0C22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tángulo redondeado 37"/>
          <p:cNvSpPr/>
          <p:nvPr/>
        </p:nvSpPr>
        <p:spPr>
          <a:xfrm>
            <a:off x="6264392" y="2400593"/>
            <a:ext cx="3751953" cy="390261"/>
          </a:xfrm>
          <a:prstGeom prst="roundRect">
            <a:avLst/>
          </a:prstGeom>
          <a:noFill/>
          <a:ln>
            <a:solidFill>
              <a:srgbClr val="02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 smtClean="0">
                <a:solidFill>
                  <a:srgbClr val="023C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Suspensión</a:t>
            </a:r>
            <a:endParaRPr lang="es-MX" sz="1200" b="1" dirty="0">
              <a:solidFill>
                <a:srgbClr val="023C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ángulo redondeado 38"/>
          <p:cNvSpPr/>
          <p:nvPr/>
        </p:nvSpPr>
        <p:spPr>
          <a:xfrm>
            <a:off x="6264392" y="2960245"/>
            <a:ext cx="3751953" cy="390261"/>
          </a:xfrm>
          <a:prstGeom prst="roundRect">
            <a:avLst/>
          </a:prstGeom>
          <a:noFill/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 smtClean="0">
                <a:solidFill>
                  <a:srgbClr val="006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Destitución</a:t>
            </a:r>
            <a:endParaRPr lang="es-MX" sz="1100" i="1" dirty="0">
              <a:solidFill>
                <a:srgbClr val="0068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ángulo redondeado 39"/>
          <p:cNvSpPr/>
          <p:nvPr/>
        </p:nvSpPr>
        <p:spPr>
          <a:xfrm>
            <a:off x="6264392" y="3519897"/>
            <a:ext cx="3751953" cy="390261"/>
          </a:xfrm>
          <a:prstGeom prst="roundRect">
            <a:avLst/>
          </a:prstGeom>
          <a:noFill/>
          <a:ln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 smtClean="0">
                <a:solidFill>
                  <a:srgbClr val="008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Inhabilitación</a:t>
            </a:r>
            <a:endParaRPr lang="es-MX" sz="1100" i="1" dirty="0">
              <a:solidFill>
                <a:srgbClr val="008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tángulo redondeado 40"/>
          <p:cNvSpPr/>
          <p:nvPr/>
        </p:nvSpPr>
        <p:spPr>
          <a:xfrm>
            <a:off x="6264392" y="4079549"/>
            <a:ext cx="3751953" cy="390261"/>
          </a:xfrm>
          <a:prstGeom prst="roundRect">
            <a:avLst/>
          </a:prstGeom>
          <a:noFill/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 smtClean="0">
                <a:solidFill>
                  <a:srgbClr val="00A7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Sanción económica</a:t>
            </a:r>
            <a:endParaRPr lang="es-MX" sz="1100" i="1" dirty="0">
              <a:solidFill>
                <a:srgbClr val="00A7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ángulo redondeado 41"/>
          <p:cNvSpPr/>
          <p:nvPr/>
        </p:nvSpPr>
        <p:spPr>
          <a:xfrm>
            <a:off x="10145402" y="1840941"/>
            <a:ext cx="1105828" cy="390261"/>
          </a:xfrm>
          <a:prstGeom prst="roundRect">
            <a:avLst/>
          </a:prstGeom>
          <a:solidFill>
            <a:srgbClr val="0C223C"/>
          </a:solidFill>
          <a:ln>
            <a:solidFill>
              <a:srgbClr val="0C2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30.5%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ectángulo redondeado 42"/>
          <p:cNvSpPr/>
          <p:nvPr/>
        </p:nvSpPr>
        <p:spPr>
          <a:xfrm>
            <a:off x="10145402" y="2397690"/>
            <a:ext cx="1105828" cy="390261"/>
          </a:xfrm>
          <a:prstGeom prst="roundRect">
            <a:avLst/>
          </a:prstGeom>
          <a:solidFill>
            <a:srgbClr val="023C60"/>
          </a:solidFill>
          <a:ln>
            <a:solidFill>
              <a:srgbClr val="02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5.3%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tángulo redondeado 43"/>
          <p:cNvSpPr/>
          <p:nvPr/>
        </p:nvSpPr>
        <p:spPr>
          <a:xfrm>
            <a:off x="10145402" y="2954439"/>
            <a:ext cx="1105828" cy="390261"/>
          </a:xfrm>
          <a:prstGeom prst="roundRect">
            <a:avLst/>
          </a:prstGeom>
          <a:solidFill>
            <a:srgbClr val="006887"/>
          </a:solidFill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3.3%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ángulo redondeado 44"/>
          <p:cNvSpPr/>
          <p:nvPr/>
        </p:nvSpPr>
        <p:spPr>
          <a:xfrm>
            <a:off x="10145402" y="3511188"/>
            <a:ext cx="1105828" cy="390261"/>
          </a:xfrm>
          <a:prstGeom prst="roundRect">
            <a:avLst/>
          </a:prstGeom>
          <a:solidFill>
            <a:srgbClr val="0085B1"/>
          </a:solidFill>
          <a:ln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1.6%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ángulo redondeado 45"/>
          <p:cNvSpPr/>
          <p:nvPr/>
        </p:nvSpPr>
        <p:spPr>
          <a:xfrm>
            <a:off x="10145402" y="4067937"/>
            <a:ext cx="1105828" cy="390261"/>
          </a:xfrm>
          <a:prstGeom prst="roundRect">
            <a:avLst/>
          </a:prstGeom>
          <a:solidFill>
            <a:srgbClr val="00A7C9"/>
          </a:solidFill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1.3%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2" name="Conector recto 65"/>
          <p:cNvCxnSpPr/>
          <p:nvPr/>
        </p:nvCxnSpPr>
        <p:spPr>
          <a:xfrm flipH="1">
            <a:off x="4891317" y="1800129"/>
            <a:ext cx="1" cy="2645434"/>
          </a:xfrm>
          <a:prstGeom prst="line">
            <a:avLst/>
          </a:prstGeom>
          <a:ln w="38100">
            <a:solidFill>
              <a:srgbClr val="1025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ángulo redondeado 35"/>
          <p:cNvSpPr/>
          <p:nvPr/>
        </p:nvSpPr>
        <p:spPr>
          <a:xfrm>
            <a:off x="5736594" y="4639198"/>
            <a:ext cx="401585" cy="3902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5</a:t>
            </a:r>
            <a:endParaRPr lang="es-MX" dirty="0"/>
          </a:p>
        </p:txBody>
      </p:sp>
      <p:sp>
        <p:nvSpPr>
          <p:cNvPr id="154" name="Rectángulo redondeado 40"/>
          <p:cNvSpPr/>
          <p:nvPr/>
        </p:nvSpPr>
        <p:spPr>
          <a:xfrm>
            <a:off x="6264392" y="4639199"/>
            <a:ext cx="3751953" cy="39026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</a:t>
            </a:r>
            <a:endParaRPr lang="es-MX" sz="11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ángulo redondeado 45"/>
          <p:cNvSpPr/>
          <p:nvPr/>
        </p:nvSpPr>
        <p:spPr>
          <a:xfrm>
            <a:off x="10145402" y="4624687"/>
            <a:ext cx="1105828" cy="3902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56.4%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7" name="Imagen 15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028299" y="2401511"/>
            <a:ext cx="1524267" cy="1570211"/>
          </a:xfrm>
          <a:prstGeom prst="rect">
            <a:avLst/>
          </a:prstGeom>
        </p:spPr>
      </p:pic>
      <p:graphicFrame>
        <p:nvGraphicFramePr>
          <p:cNvPr id="131" name="Gráfico 1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448289"/>
              </p:ext>
            </p:extLst>
          </p:nvPr>
        </p:nvGraphicFramePr>
        <p:xfrm>
          <a:off x="1066213" y="1656616"/>
          <a:ext cx="342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673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8 Rectángulo redondeado"/>
          <p:cNvSpPr/>
          <p:nvPr/>
        </p:nvSpPr>
        <p:spPr>
          <a:xfrm>
            <a:off x="3824752" y="1466604"/>
            <a:ext cx="4536504" cy="432048"/>
          </a:xfrm>
          <a:prstGeom prst="roundRect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Arial" pitchFamily="34" charset="0"/>
                <a:cs typeface="Arial" pitchFamily="34" charset="0"/>
              </a:rPr>
              <a:t>Generar información estadística y geográfica de la</a:t>
            </a:r>
          </a:p>
        </p:txBody>
      </p:sp>
      <p:sp>
        <p:nvSpPr>
          <p:cNvPr id="26" name="22 Rectángulo redondeado"/>
          <p:cNvSpPr/>
          <p:nvPr/>
        </p:nvSpPr>
        <p:spPr>
          <a:xfrm>
            <a:off x="1159799" y="2042668"/>
            <a:ext cx="1368152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" pitchFamily="34" charset="0"/>
                <a:cs typeface="Arial" pitchFamily="34" charset="0"/>
              </a:rPr>
              <a:t>Gestión</a:t>
            </a:r>
          </a:p>
        </p:txBody>
      </p:sp>
      <p:sp>
        <p:nvSpPr>
          <p:cNvPr id="27" name="23 Rectángulo redondeado"/>
          <p:cNvSpPr/>
          <p:nvPr/>
        </p:nvSpPr>
        <p:spPr>
          <a:xfrm>
            <a:off x="9656743" y="2042668"/>
            <a:ext cx="1368152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" pitchFamily="34" charset="0"/>
                <a:cs typeface="Arial" pitchFamily="34" charset="0"/>
              </a:rPr>
              <a:t>Desempeño</a:t>
            </a:r>
          </a:p>
        </p:txBody>
      </p:sp>
      <p:cxnSp>
        <p:nvCxnSpPr>
          <p:cNvPr id="28" name="26 Forma"/>
          <p:cNvCxnSpPr/>
          <p:nvPr/>
        </p:nvCxnSpPr>
        <p:spPr>
          <a:xfrm rot="10800000" flipV="1">
            <a:off x="1915883" y="1682627"/>
            <a:ext cx="1908212" cy="360040"/>
          </a:xfrm>
          <a:prstGeom prst="bentConnector2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7 Forma"/>
          <p:cNvCxnSpPr/>
          <p:nvPr/>
        </p:nvCxnSpPr>
        <p:spPr>
          <a:xfrm rot="10800000" flipH="1" flipV="1">
            <a:off x="8361913" y="1682627"/>
            <a:ext cx="1908212" cy="360040"/>
          </a:xfrm>
          <a:prstGeom prst="bentConnector2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8 Rectángulo redondeado"/>
          <p:cNvSpPr/>
          <p:nvPr/>
        </p:nvSpPr>
        <p:spPr>
          <a:xfrm>
            <a:off x="3500716" y="2042668"/>
            <a:ext cx="5184576" cy="64800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MX" sz="1400" b="1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e la Comisión Nacional de los Derechos Humanos y de </a:t>
            </a:r>
            <a:r>
              <a:rPr lang="es-MX" sz="1400" b="1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los Organismos de Protección de Derechos Humanos de las Entidades Federativas</a:t>
            </a:r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2599959" y="2258692"/>
            <a:ext cx="864096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3 Conector recto de flecha"/>
          <p:cNvCxnSpPr/>
          <p:nvPr/>
        </p:nvCxnSpPr>
        <p:spPr>
          <a:xfrm flipH="1">
            <a:off x="8720639" y="2258692"/>
            <a:ext cx="864096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4 Rectángulo redondeado"/>
          <p:cNvSpPr/>
          <p:nvPr/>
        </p:nvSpPr>
        <p:spPr>
          <a:xfrm>
            <a:off x="4148788" y="2852936"/>
            <a:ext cx="3888432" cy="3600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Arial" pitchFamily="34" charset="0"/>
                <a:cs typeface="Arial" pitchFamily="34" charset="0"/>
              </a:rPr>
              <a:t>específicamente en las funciones de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804069" y="5186923"/>
            <a:ext cx="10583862" cy="57546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la finalidad que dicha información se vincule con el quehacer gubernamental dentro del proceso de diseño, implementación, monitoreo y evaluación de las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políticas públicas de alcance nacional </a:t>
            </a:r>
            <a:r>
              <a:rPr lang="es-MX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materia de Derechos Humanos.</a:t>
            </a:r>
          </a:p>
          <a:p>
            <a:pPr algn="ctr"/>
            <a:r>
              <a:rPr lang="es-MX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7 CuadroTexto"/>
          <p:cNvSpPr txBox="1">
            <a:spLocks noChangeArrowheads="1"/>
          </p:cNvSpPr>
          <p:nvPr/>
        </p:nvSpPr>
        <p:spPr bwMode="auto">
          <a:xfrm>
            <a:off x="9565693" y="110740"/>
            <a:ext cx="2298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Objetivo general</a:t>
            </a:r>
          </a:p>
        </p:txBody>
      </p:sp>
      <p:pic>
        <p:nvPicPr>
          <p:cNvPr id="43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cxnSp>
        <p:nvCxnSpPr>
          <p:cNvPr id="44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35" name="6 Elipse"/>
          <p:cNvSpPr/>
          <p:nvPr/>
        </p:nvSpPr>
        <p:spPr>
          <a:xfrm>
            <a:off x="4182753" y="3843337"/>
            <a:ext cx="1223442" cy="1152525"/>
          </a:xfrm>
          <a:prstGeom prst="ellipse">
            <a:avLst/>
          </a:pr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0" name="11 Elipse"/>
          <p:cNvSpPr/>
          <p:nvPr/>
        </p:nvSpPr>
        <p:spPr>
          <a:xfrm>
            <a:off x="6791393" y="3843337"/>
            <a:ext cx="1223442" cy="1152525"/>
          </a:xfrm>
          <a:prstGeom prst="ellipse">
            <a:avLst/>
          </a:pr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CuadroTexto 10"/>
          <p:cNvSpPr txBox="1"/>
          <p:nvPr/>
        </p:nvSpPr>
        <p:spPr>
          <a:xfrm>
            <a:off x="4040460" y="3363882"/>
            <a:ext cx="147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10253F"/>
                </a:solidFill>
              </a:rPr>
              <a:t>Gobierno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50" name="CuadroTexto 10"/>
          <p:cNvSpPr txBox="1"/>
          <p:nvPr/>
        </p:nvSpPr>
        <p:spPr>
          <a:xfrm>
            <a:off x="6456040" y="326371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10253F"/>
                </a:solidFill>
              </a:rPr>
              <a:t>Protección de Derechos Humanos</a:t>
            </a:r>
          </a:p>
        </p:txBody>
      </p:sp>
      <p:pic>
        <p:nvPicPr>
          <p:cNvPr id="54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70" y="4068445"/>
            <a:ext cx="7207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símbolo derechos human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81" y="4034398"/>
            <a:ext cx="785714" cy="702094"/>
          </a:xfrm>
          <a:prstGeom prst="rect">
            <a:avLst/>
          </a:prstGeom>
          <a:noFill/>
        </p:spPr>
      </p:pic>
      <p:sp>
        <p:nvSpPr>
          <p:cNvPr id="22" name="CuadroTexto 21"/>
          <p:cNvSpPr txBox="1"/>
          <p:nvPr/>
        </p:nvSpPr>
        <p:spPr>
          <a:xfrm>
            <a:off x="287412" y="908720"/>
            <a:ext cx="1146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El objetivo general del Censo Nacional de Derechos Humanos 2017 es el siguiente</a:t>
            </a:r>
            <a:r>
              <a:rPr lang="es-MX" sz="1400" b="1" dirty="0" smtClean="0">
                <a:solidFill>
                  <a:srgbClr val="10253F"/>
                </a:solidFill>
              </a:rPr>
              <a:t>:</a:t>
            </a:r>
            <a:endParaRPr lang="es-MX" sz="1400" b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ráfico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425215"/>
              </p:ext>
            </p:extLst>
          </p:nvPr>
        </p:nvGraphicFramePr>
        <p:xfrm>
          <a:off x="2564978" y="1880920"/>
          <a:ext cx="2229503" cy="421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4" name="Picture 2" descr="Resultado de imagen para símbolo derechos human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72" y="2396700"/>
            <a:ext cx="1673875" cy="1495732"/>
          </a:xfrm>
          <a:prstGeom prst="rect">
            <a:avLst/>
          </a:prstGeom>
          <a:noFill/>
        </p:spPr>
      </p:pic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4904545" y="110740"/>
            <a:ext cx="6959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Hechos violatorios seleccionados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(exploración específica)</a:t>
            </a:r>
            <a:endParaRPr lang="es-MX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10253F"/>
                </a:solidFill>
              </a:rPr>
              <a:t>Durante </a:t>
            </a:r>
            <a:r>
              <a:rPr lang="es-MX" sz="1600" b="1" dirty="0" smtClean="0">
                <a:solidFill>
                  <a:srgbClr val="31859C"/>
                </a:solidFill>
              </a:rPr>
              <a:t>2016</a:t>
            </a:r>
            <a:r>
              <a:rPr lang="es-MX" sz="1400" b="1" dirty="0" smtClean="0">
                <a:solidFill>
                  <a:srgbClr val="10253F"/>
                </a:solidFill>
              </a:rPr>
              <a:t> se atendieron </a:t>
            </a:r>
            <a:r>
              <a:rPr lang="es-MX" sz="1600" b="1" dirty="0" smtClean="0">
                <a:solidFill>
                  <a:srgbClr val="31859C"/>
                </a:solidFill>
              </a:rPr>
              <a:t>mil </a:t>
            </a:r>
            <a:r>
              <a:rPr lang="es-MX" sz="1600" b="1" dirty="0" smtClean="0">
                <a:solidFill>
                  <a:srgbClr val="31859C"/>
                </a:solidFill>
              </a:rPr>
              <a:t>425 </a:t>
            </a:r>
            <a:r>
              <a:rPr lang="es-MX" sz="1600" b="1" dirty="0">
                <a:solidFill>
                  <a:srgbClr val="31859C"/>
                </a:solidFill>
              </a:rPr>
              <a:t>presuntos hechos violatorios </a:t>
            </a:r>
            <a:r>
              <a:rPr lang="es-MX" sz="1400" b="1" dirty="0">
                <a:solidFill>
                  <a:srgbClr val="10253F"/>
                </a:solidFill>
              </a:rPr>
              <a:t>seleccionados registrados en expedientes de queja calificados como presuntamente violatorios de derechos humanos cometidos a periodistas, defensores y </a:t>
            </a:r>
            <a:r>
              <a:rPr lang="es-MX" sz="1400" b="1" dirty="0" smtClean="0">
                <a:solidFill>
                  <a:srgbClr val="10253F"/>
                </a:solidFill>
              </a:rPr>
              <a:t>sindicalistas, presentando la siguiente distribución por tipo de hecho violatorio, ocupación y sexo</a:t>
            </a:r>
            <a:r>
              <a:rPr lang="es-MX" sz="1400" b="1" dirty="0">
                <a:solidFill>
                  <a:srgbClr val="10253F"/>
                </a:solidFill>
              </a:rPr>
              <a:t> </a:t>
            </a:r>
            <a:r>
              <a:rPr lang="es-MX" sz="1400" b="1" dirty="0" smtClean="0">
                <a:solidFill>
                  <a:srgbClr val="10253F"/>
                </a:solidFill>
              </a:rPr>
              <a:t>de las víctimas: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494651" y="5847655"/>
            <a:ext cx="357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No especificado:1,307 (91.7%)</a:t>
            </a:r>
          </a:p>
          <a:p>
            <a:r>
              <a:rPr lang="es-MX" sz="800" dirty="0" smtClean="0"/>
              <a:t>La distribución porcentual por sexo se hace sobre la cantidad efectivamente reportada (</a:t>
            </a:r>
            <a:r>
              <a:rPr lang="es-MX" sz="800" dirty="0" smtClean="0"/>
              <a:t>118) </a:t>
            </a:r>
            <a:endParaRPr lang="es-MX" sz="800" dirty="0"/>
          </a:p>
        </p:txBody>
      </p:sp>
      <p:sp>
        <p:nvSpPr>
          <p:cNvPr id="16" name="Rectángulo redondeado 41">
            <a:extLst>
              <a:ext uri="{FF2B5EF4-FFF2-40B4-BE49-F238E27FC236}">
                <a16:creationId xmlns:a16="http://schemas.microsoft.com/office/drawing/2014/main" xmlns="" id="{349B2434-5473-4E03-B164-98A64B06898E}"/>
              </a:ext>
            </a:extLst>
          </p:cNvPr>
          <p:cNvSpPr/>
          <p:nvPr/>
        </p:nvSpPr>
        <p:spPr>
          <a:xfrm>
            <a:off x="626316" y="2990051"/>
            <a:ext cx="1938662" cy="494164"/>
          </a:xfrm>
          <a:prstGeom prst="roundRect">
            <a:avLst/>
          </a:prstGeom>
          <a:solidFill>
            <a:srgbClr val="0085B1"/>
          </a:solidFill>
          <a:ln>
            <a:solidFill>
              <a:srgbClr val="008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Privar de la vida </a:t>
            </a:r>
          </a:p>
        </p:txBody>
      </p:sp>
      <p:sp>
        <p:nvSpPr>
          <p:cNvPr id="17" name="Rectángulo redondeado 42">
            <a:extLst>
              <a:ext uri="{FF2B5EF4-FFF2-40B4-BE49-F238E27FC236}">
                <a16:creationId xmlns:a16="http://schemas.microsoft.com/office/drawing/2014/main" xmlns="" id="{8A674A0B-53BD-4237-92F2-8182E85B10FA}"/>
              </a:ext>
            </a:extLst>
          </p:cNvPr>
          <p:cNvSpPr/>
          <p:nvPr/>
        </p:nvSpPr>
        <p:spPr>
          <a:xfrm>
            <a:off x="626316" y="2188777"/>
            <a:ext cx="1938662" cy="494164"/>
          </a:xfrm>
          <a:prstGeom prst="roundRect">
            <a:avLst/>
          </a:prstGeom>
          <a:solidFill>
            <a:srgbClr val="00A7C9"/>
          </a:solidFill>
          <a:ln>
            <a:solidFill>
              <a:srgbClr val="00A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Desaparición forzada</a:t>
            </a:r>
          </a:p>
        </p:txBody>
      </p:sp>
      <p:sp>
        <p:nvSpPr>
          <p:cNvPr id="18" name="Rectángulo redondeado 43">
            <a:extLst>
              <a:ext uri="{FF2B5EF4-FFF2-40B4-BE49-F238E27FC236}">
                <a16:creationId xmlns:a16="http://schemas.microsoft.com/office/drawing/2014/main" xmlns="" id="{1E967A30-5588-471F-ABA2-8A18A9F98ECC}"/>
              </a:ext>
            </a:extLst>
          </p:cNvPr>
          <p:cNvSpPr/>
          <p:nvPr/>
        </p:nvSpPr>
        <p:spPr>
          <a:xfrm>
            <a:off x="626316" y="4592599"/>
            <a:ext cx="1938662" cy="494164"/>
          </a:xfrm>
          <a:prstGeom prst="roundRect">
            <a:avLst/>
          </a:prstGeom>
          <a:solidFill>
            <a:srgbClr val="023C60"/>
          </a:solidFill>
          <a:ln>
            <a:solidFill>
              <a:srgbClr val="02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Detención arbitraria o detención sin contar con la orden correspondiente </a:t>
            </a:r>
          </a:p>
        </p:txBody>
      </p:sp>
      <p:sp>
        <p:nvSpPr>
          <p:cNvPr id="19" name="Rectángulo redondeado 44">
            <a:extLst>
              <a:ext uri="{FF2B5EF4-FFF2-40B4-BE49-F238E27FC236}">
                <a16:creationId xmlns:a16="http://schemas.microsoft.com/office/drawing/2014/main" xmlns="" id="{4C27EB5F-2C3D-42C4-AFE5-B76289B57D8F}"/>
              </a:ext>
            </a:extLst>
          </p:cNvPr>
          <p:cNvSpPr/>
          <p:nvPr/>
        </p:nvSpPr>
        <p:spPr>
          <a:xfrm>
            <a:off x="626316" y="5393872"/>
            <a:ext cx="1938662" cy="49416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Tratos crueles, inhumanos o degradantes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45">
            <a:extLst>
              <a:ext uri="{FF2B5EF4-FFF2-40B4-BE49-F238E27FC236}">
                <a16:creationId xmlns:a16="http://schemas.microsoft.com/office/drawing/2014/main" xmlns="" id="{A03C8403-C2E3-4421-A7A3-0A1683A0211C}"/>
              </a:ext>
            </a:extLst>
          </p:cNvPr>
          <p:cNvSpPr/>
          <p:nvPr/>
        </p:nvSpPr>
        <p:spPr>
          <a:xfrm>
            <a:off x="626316" y="3791325"/>
            <a:ext cx="1938662" cy="494164"/>
          </a:xfrm>
          <a:prstGeom prst="roundRect">
            <a:avLst/>
          </a:prstGeom>
          <a:solidFill>
            <a:srgbClr val="006887"/>
          </a:solidFill>
          <a:ln>
            <a:solidFill>
              <a:srgbClr val="006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Tortura</a:t>
            </a:r>
          </a:p>
        </p:txBody>
      </p:sp>
      <p:sp>
        <p:nvSpPr>
          <p:cNvPr id="35" name="CuadroTexto 55">
            <a:extLst>
              <a:ext uri="{FF2B5EF4-FFF2-40B4-BE49-F238E27FC236}">
                <a16:creationId xmlns:a16="http://schemas.microsoft.com/office/drawing/2014/main" xmlns="" id="{583FC92F-170D-47C4-8D5C-5450FBE25B0D}"/>
              </a:ext>
            </a:extLst>
          </p:cNvPr>
          <p:cNvSpPr txBox="1"/>
          <p:nvPr/>
        </p:nvSpPr>
        <p:spPr>
          <a:xfrm rot="16200000">
            <a:off x="5443667" y="2285942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Periodistas</a:t>
            </a:r>
            <a:endParaRPr lang="es-MX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CuadroTexto 55">
            <a:extLst>
              <a:ext uri="{FF2B5EF4-FFF2-40B4-BE49-F238E27FC236}">
                <a16:creationId xmlns:a16="http://schemas.microsoft.com/office/drawing/2014/main" xmlns="" id="{583FC92F-170D-47C4-8D5C-5450FBE25B0D}"/>
              </a:ext>
            </a:extLst>
          </p:cNvPr>
          <p:cNvSpPr txBox="1"/>
          <p:nvPr/>
        </p:nvSpPr>
        <p:spPr>
          <a:xfrm rot="16200000">
            <a:off x="5179171" y="3468080"/>
            <a:ext cx="147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Defensores civiles </a:t>
            </a:r>
          </a:p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de derechos </a:t>
            </a:r>
          </a:p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humanos</a:t>
            </a:r>
            <a:endParaRPr lang="es-MX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6312024" y="1923089"/>
            <a:ext cx="0" cy="108012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6312024" y="3291241"/>
            <a:ext cx="0" cy="108012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6312024" y="4659393"/>
            <a:ext cx="0" cy="108012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5">
            <a:extLst>
              <a:ext uri="{FF2B5EF4-FFF2-40B4-BE49-F238E27FC236}">
                <a16:creationId xmlns:a16="http://schemas.microsoft.com/office/drawing/2014/main" xmlns="" id="{583FC92F-170D-47C4-8D5C-5450FBE25B0D}"/>
              </a:ext>
            </a:extLst>
          </p:cNvPr>
          <p:cNvSpPr txBox="1"/>
          <p:nvPr/>
        </p:nvSpPr>
        <p:spPr>
          <a:xfrm rot="16200000">
            <a:off x="5397180" y="5020897"/>
            <a:ext cx="1035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Sindicalistas</a:t>
            </a:r>
            <a:endParaRPr lang="es-MX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24 CuadroTexto"/>
          <p:cNvSpPr txBox="1"/>
          <p:nvPr/>
        </p:nvSpPr>
        <p:spPr>
          <a:xfrm>
            <a:off x="4799856" y="2171051"/>
            <a:ext cx="7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10253F"/>
                </a:solidFill>
              </a:rPr>
              <a:t>76</a:t>
            </a:r>
            <a:endParaRPr lang="es-MX" sz="2000" b="1" dirty="0">
              <a:solidFill>
                <a:srgbClr val="10253F"/>
              </a:solidFill>
            </a:endParaRPr>
          </a:p>
        </p:txBody>
      </p:sp>
      <p:sp>
        <p:nvSpPr>
          <p:cNvPr id="62" name="24 CuadroTexto"/>
          <p:cNvSpPr txBox="1"/>
          <p:nvPr/>
        </p:nvSpPr>
        <p:spPr>
          <a:xfrm>
            <a:off x="4799856" y="3539203"/>
            <a:ext cx="7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10253F"/>
                </a:solidFill>
              </a:rPr>
              <a:t>13</a:t>
            </a:r>
            <a:endParaRPr lang="es-MX" sz="2000" b="1" dirty="0">
              <a:solidFill>
                <a:srgbClr val="10253F"/>
              </a:solidFill>
            </a:endParaRPr>
          </a:p>
        </p:txBody>
      </p:sp>
      <p:cxnSp>
        <p:nvCxnSpPr>
          <p:cNvPr id="63" name="62 Conector recto"/>
          <p:cNvCxnSpPr/>
          <p:nvPr/>
        </p:nvCxnSpPr>
        <p:spPr>
          <a:xfrm>
            <a:off x="4583832" y="2011185"/>
            <a:ext cx="0" cy="396044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24 CuadroTexto"/>
          <p:cNvSpPr txBox="1"/>
          <p:nvPr/>
        </p:nvSpPr>
        <p:spPr>
          <a:xfrm>
            <a:off x="4799856" y="4907355"/>
            <a:ext cx="7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10253F"/>
                </a:solidFill>
              </a:rPr>
              <a:t>29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316416" y="1731967"/>
            <a:ext cx="2662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Hechos violatorios</a:t>
            </a:r>
          </a:p>
        </p:txBody>
      </p:sp>
      <p:graphicFrame>
        <p:nvGraphicFramePr>
          <p:cNvPr id="44" name="Gráfico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81426"/>
              </p:ext>
            </p:extLst>
          </p:nvPr>
        </p:nvGraphicFramePr>
        <p:xfrm>
          <a:off x="6428965" y="3111314"/>
          <a:ext cx="25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7" name="Gráfico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370164"/>
              </p:ext>
            </p:extLst>
          </p:nvPr>
        </p:nvGraphicFramePr>
        <p:xfrm>
          <a:off x="6428965" y="4479478"/>
          <a:ext cx="25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9434266" y="1713974"/>
            <a:ext cx="2065228" cy="4241188"/>
            <a:chOff x="9274221" y="1566167"/>
            <a:chExt cx="2065228" cy="4241188"/>
          </a:xfrm>
        </p:grpSpPr>
        <p:sp>
          <p:nvSpPr>
            <p:cNvPr id="74" name="CuadroTexto 73"/>
            <p:cNvSpPr txBox="1"/>
            <p:nvPr/>
          </p:nvSpPr>
          <p:spPr>
            <a:xfrm>
              <a:off x="9274221" y="4621979"/>
              <a:ext cx="1814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rgbClr val="7F7F7F"/>
                  </a:solidFill>
                </a:rPr>
                <a:t>No identificado</a:t>
              </a: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9604199" y="1566167"/>
              <a:ext cx="1735250" cy="4241188"/>
              <a:chOff x="9604199" y="1566167"/>
              <a:chExt cx="1735250" cy="4241188"/>
            </a:xfrm>
          </p:grpSpPr>
          <p:sp>
            <p:nvSpPr>
              <p:cNvPr id="65" name="Conector 64"/>
              <p:cNvSpPr/>
              <p:nvPr/>
            </p:nvSpPr>
            <p:spPr>
              <a:xfrm>
                <a:off x="9732504" y="1863378"/>
                <a:ext cx="900000" cy="900000"/>
              </a:xfrm>
              <a:prstGeom prst="flowChartConnector">
                <a:avLst/>
              </a:prstGeom>
              <a:solidFill>
                <a:srgbClr val="10253F"/>
              </a:solidFill>
              <a:ln>
                <a:solidFill>
                  <a:srgbClr val="102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Conector 67"/>
              <p:cNvSpPr/>
              <p:nvPr/>
            </p:nvSpPr>
            <p:spPr>
              <a:xfrm>
                <a:off x="9732504" y="3387483"/>
                <a:ext cx="900000" cy="900000"/>
              </a:xfrm>
              <a:prstGeom prst="flowChartConnector">
                <a:avLst/>
              </a:prstGeom>
              <a:solidFill>
                <a:srgbClr val="31859C"/>
              </a:solidFill>
              <a:ln>
                <a:solidFill>
                  <a:srgbClr val="3185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Conector 68"/>
              <p:cNvSpPr/>
              <p:nvPr/>
            </p:nvSpPr>
            <p:spPr>
              <a:xfrm>
                <a:off x="9732504" y="4907355"/>
                <a:ext cx="900000" cy="900000"/>
              </a:xfrm>
              <a:prstGeom prst="flowChartConnector">
                <a:avLst/>
              </a:pr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Imagen 8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 l="46263" t="-646"/>
              <a:stretch/>
            </p:blipFill>
            <p:spPr>
              <a:xfrm>
                <a:off x="9966937" y="3530701"/>
                <a:ext cx="431131" cy="601200"/>
              </a:xfrm>
              <a:prstGeom prst="rect">
                <a:avLst/>
              </a:prstGeom>
            </p:spPr>
          </p:pic>
          <p:pic>
            <p:nvPicPr>
              <p:cNvPr id="72" name="Imagen 71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 t="-2139" r="55549"/>
              <a:stretch/>
            </p:blipFill>
            <p:spPr>
              <a:xfrm>
                <a:off x="9947690" y="2013059"/>
                <a:ext cx="469627" cy="600637"/>
              </a:xfrm>
              <a:prstGeom prst="rect">
                <a:avLst/>
              </a:prstGeom>
            </p:spPr>
          </p:pic>
          <p:sp>
            <p:nvSpPr>
              <p:cNvPr id="10" name="CuadroTexto 9"/>
              <p:cNvSpPr txBox="1"/>
              <p:nvPr/>
            </p:nvSpPr>
            <p:spPr>
              <a:xfrm>
                <a:off x="9605123" y="1566167"/>
                <a:ext cx="11547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10253F"/>
                    </a:solidFill>
                  </a:rPr>
                  <a:t>Hombres</a:t>
                </a:r>
              </a:p>
            </p:txBody>
          </p:sp>
          <p:sp>
            <p:nvSpPr>
              <p:cNvPr id="73" name="CuadroTexto 72"/>
              <p:cNvSpPr txBox="1"/>
              <p:nvPr/>
            </p:nvSpPr>
            <p:spPr>
              <a:xfrm>
                <a:off x="9604199" y="3084734"/>
                <a:ext cx="11547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rgbClr val="31859C"/>
                    </a:solidFill>
                  </a:rPr>
                  <a:t>Mujeres</a:t>
                </a:r>
              </a:p>
            </p:txBody>
          </p:sp>
          <p:sp>
            <p:nvSpPr>
              <p:cNvPr id="75" name="24 CuadroTexto"/>
              <p:cNvSpPr txBox="1"/>
              <p:nvPr/>
            </p:nvSpPr>
            <p:spPr>
              <a:xfrm>
                <a:off x="10583449" y="2101299"/>
                <a:ext cx="756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>
                    <a:solidFill>
                      <a:srgbClr val="10253F"/>
                    </a:solidFill>
                  </a:rPr>
                  <a:t>77</a:t>
                </a:r>
                <a:endParaRPr lang="es-MX" sz="2000" b="1" dirty="0">
                  <a:solidFill>
                    <a:srgbClr val="10253F"/>
                  </a:solidFill>
                </a:endParaRPr>
              </a:p>
            </p:txBody>
          </p:sp>
          <p:sp>
            <p:nvSpPr>
              <p:cNvPr id="76" name="24 CuadroTexto"/>
              <p:cNvSpPr txBox="1"/>
              <p:nvPr/>
            </p:nvSpPr>
            <p:spPr>
              <a:xfrm>
                <a:off x="10583449" y="3631255"/>
                <a:ext cx="756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>
                    <a:solidFill>
                      <a:srgbClr val="31859C"/>
                    </a:solidFill>
                  </a:rPr>
                  <a:t>21</a:t>
                </a:r>
                <a:endParaRPr lang="es-MX" sz="2000" b="1" dirty="0">
                  <a:solidFill>
                    <a:srgbClr val="31859C"/>
                  </a:solidFill>
                </a:endParaRPr>
              </a:p>
            </p:txBody>
          </p:sp>
          <p:sp>
            <p:nvSpPr>
              <p:cNvPr id="77" name="24 CuadroTexto"/>
              <p:cNvSpPr txBox="1"/>
              <p:nvPr/>
            </p:nvSpPr>
            <p:spPr>
              <a:xfrm>
                <a:off x="10583449" y="5157300"/>
                <a:ext cx="756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>
                    <a:solidFill>
                      <a:srgbClr val="7F7F7F"/>
                    </a:solidFill>
                  </a:rPr>
                  <a:t>20</a:t>
                </a:r>
                <a:endParaRPr lang="es-MX" sz="2000" b="1" dirty="0">
                  <a:solidFill>
                    <a:srgbClr val="7F7F7F"/>
                  </a:solidFill>
                </a:endParaRPr>
              </a:p>
            </p:txBody>
          </p:sp>
        </p:grpSp>
      </p:grpSp>
      <p:pic>
        <p:nvPicPr>
          <p:cNvPr id="45" name="Picture 6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" t="35575" r="1" b="34894"/>
          <a:stretch/>
        </p:blipFill>
        <p:spPr bwMode="auto">
          <a:xfrm>
            <a:off x="10057507" y="5397262"/>
            <a:ext cx="568229" cy="25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Gráfico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932718"/>
              </p:ext>
            </p:extLst>
          </p:nvPr>
        </p:nvGraphicFramePr>
        <p:xfrm>
          <a:off x="6441968" y="1731967"/>
          <a:ext cx="2314866" cy="141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32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/>
          <a:srcRect l="17204" t="59927" r="74735" b="25184"/>
          <a:stretch/>
        </p:blipFill>
        <p:spPr>
          <a:xfrm>
            <a:off x="7176120" y="4364390"/>
            <a:ext cx="501385" cy="5136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/>
          <a:srcRect l="33710" t="31755" r="59662" b="56201"/>
          <a:stretch/>
        </p:blipFill>
        <p:spPr>
          <a:xfrm>
            <a:off x="3152692" y="3414492"/>
            <a:ext cx="505588" cy="51658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04226" y="1916832"/>
            <a:ext cx="72008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solidFill>
                  <a:srgbClr val="002060"/>
                </a:solidFill>
              </a:rPr>
              <a:t>Conociendo México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97017" y="3472727"/>
            <a:ext cx="259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tx2">
                    <a:lumMod val="75000"/>
                  </a:schemeClr>
                </a:solidFill>
              </a:rPr>
              <a:t>INEGI Informa</a:t>
            </a:r>
          </a:p>
        </p:txBody>
      </p:sp>
      <p:pic>
        <p:nvPicPr>
          <p:cNvPr id="6" name="Picture 4" descr="http://previews.123rf.com/images/mamanamsai/mamanamsai1501/mamanamsai150100378/35928233-Email-icono-en-el-fondo-azul-limpio-vector-Foto-de-archi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6" y="5180810"/>
            <a:ext cx="601031" cy="6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/>
          <a:srcRect l="19342" t="31755" r="73768" b="56124"/>
          <a:stretch/>
        </p:blipFill>
        <p:spPr>
          <a:xfrm>
            <a:off x="2496187" y="4353387"/>
            <a:ext cx="541551" cy="5356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71830" y="3472727"/>
            <a:ext cx="284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18356F"/>
                </a:solidFill>
              </a:rPr>
              <a:t>01 800 111 46 34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17357" y="4421173"/>
            <a:ext cx="284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tx2">
                    <a:lumMod val="75000"/>
                  </a:schemeClr>
                </a:solidFill>
              </a:rPr>
              <a:t>@INEGI_INFORMA</a:t>
            </a:r>
          </a:p>
        </p:txBody>
      </p:sp>
      <p:pic>
        <p:nvPicPr>
          <p:cNvPr id="10" name="Picture 2" descr="Resultado de imagen para iconos telefono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441768"/>
            <a:ext cx="462029" cy="46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7471016" y="4421173"/>
            <a:ext cx="284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18356F"/>
                </a:solidFill>
              </a:rPr>
              <a:t>www.inegi.org.mx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237676" y="5281270"/>
            <a:ext cx="460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18356F"/>
                </a:solidFill>
              </a:rPr>
              <a:t>atencion.usuarios@inegi.org.mx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773694" y="161345"/>
            <a:ext cx="46682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cap="small" dirty="0">
                <a:solidFill>
                  <a:schemeClr val="accent5">
                    <a:lumMod val="50000"/>
                  </a:schemeClr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7144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sultado de imagen para símbolo derechos hum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360" y="4293096"/>
            <a:ext cx="1504256" cy="1344164"/>
          </a:xfrm>
          <a:prstGeom prst="rect">
            <a:avLst/>
          </a:prstGeom>
          <a:noFill/>
        </p:spPr>
      </p:pic>
      <p:sp>
        <p:nvSpPr>
          <p:cNvPr id="3" name="7 CuadroTexto"/>
          <p:cNvSpPr txBox="1">
            <a:spLocks noChangeArrowheads="1"/>
          </p:cNvSpPr>
          <p:nvPr/>
        </p:nvSpPr>
        <p:spPr bwMode="auto">
          <a:xfrm>
            <a:off x="8510276" y="110740"/>
            <a:ext cx="3353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Aspectos metodológicos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cxnSp>
        <p:nvCxnSpPr>
          <p:cNvPr id="46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9" name="Rectángulo 8"/>
          <p:cNvSpPr/>
          <p:nvPr/>
        </p:nvSpPr>
        <p:spPr>
          <a:xfrm>
            <a:off x="507349" y="1713350"/>
            <a:ext cx="5588651" cy="352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31859C"/>
                </a:solidFill>
                <a:latin typeface="+mj-lt"/>
              </a:rPr>
              <a:t>Cobertura geográfica: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10253F"/>
                </a:solidFill>
                <a:latin typeface="+mj-lt"/>
              </a:rPr>
              <a:t>Nacional / Desglose por entidad federativa*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0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31859C"/>
                </a:solidFill>
                <a:latin typeface="+mj-lt"/>
              </a:rPr>
              <a:t>Cobertura temporal: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10253F"/>
                </a:solidFill>
                <a:latin typeface="+mj-lt"/>
              </a:rPr>
              <a:t>2016 y 2017**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2000" b="1" dirty="0">
              <a:solidFill>
                <a:srgbClr val="31859C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31859C"/>
                </a:solidFill>
                <a:latin typeface="+mj-lt"/>
              </a:rPr>
              <a:t>Periodicidad: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10253F"/>
                </a:solidFill>
                <a:latin typeface="+mj-lt"/>
              </a:rPr>
              <a:t>Anual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MX" sz="2000" b="1" dirty="0">
              <a:solidFill>
                <a:srgbClr val="10253F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200" b="1" dirty="0">
                <a:solidFill>
                  <a:srgbClr val="31859C"/>
                </a:solidFill>
                <a:latin typeface="+mj-lt"/>
              </a:rPr>
              <a:t>Población objetivo: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10253F"/>
                </a:solidFill>
                <a:latin typeface="+mj-lt"/>
              </a:rPr>
              <a:t>Gobierno (ámbito federal y estatal)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096000" y="1713350"/>
            <a:ext cx="5571475" cy="371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sz="2200" b="1" dirty="0">
                <a:solidFill>
                  <a:srgbClr val="31859C"/>
                </a:solidFill>
                <a:latin typeface="+mj-lt"/>
              </a:rPr>
              <a:t>Unidad de análisis: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10253F"/>
                </a:solidFill>
                <a:latin typeface="+mj-lt"/>
              </a:rPr>
              <a:t>Comisión Nacional de los Derechos Humanos (CNDH) y Organismos de Protección de Derechos </a:t>
            </a:r>
            <a:r>
              <a:rPr lang="es-MX" b="1" dirty="0" smtClean="0">
                <a:solidFill>
                  <a:srgbClr val="10253F"/>
                </a:solidFill>
                <a:latin typeface="+mj-lt"/>
              </a:rPr>
              <a:t>Humanos de </a:t>
            </a:r>
            <a:r>
              <a:rPr lang="es-MX" b="1" dirty="0">
                <a:solidFill>
                  <a:srgbClr val="10253F"/>
                </a:solidFill>
                <a:latin typeface="+mj-lt"/>
              </a:rPr>
              <a:t>las Entidades Federativas (OPDH’s)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2200" b="1" dirty="0">
              <a:solidFill>
                <a:srgbClr val="31859C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31859C"/>
                </a:solidFill>
                <a:latin typeface="+mj-lt"/>
              </a:rPr>
              <a:t>Periodo de levantamiento: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MX" altLang="es-MX" b="1" dirty="0">
                <a:solidFill>
                  <a:srgbClr val="10253F"/>
                </a:solidFill>
                <a:latin typeface="+mj-lt"/>
              </a:rPr>
              <a:t>Del 07 de febrero al </a:t>
            </a:r>
            <a:r>
              <a:rPr lang="es-MX" altLang="es-MX" b="1" dirty="0" smtClean="0">
                <a:solidFill>
                  <a:srgbClr val="10253F"/>
                </a:solidFill>
                <a:latin typeface="+mj-lt"/>
              </a:rPr>
              <a:t>08 </a:t>
            </a:r>
            <a:r>
              <a:rPr lang="es-MX" altLang="es-MX" b="1" dirty="0">
                <a:solidFill>
                  <a:srgbClr val="10253F"/>
                </a:solidFill>
                <a:latin typeface="+mj-lt"/>
              </a:rPr>
              <a:t>de </a:t>
            </a:r>
            <a:r>
              <a:rPr lang="es-MX" altLang="es-MX" b="1" dirty="0" smtClean="0">
                <a:solidFill>
                  <a:srgbClr val="10253F"/>
                </a:solidFill>
                <a:latin typeface="+mj-lt"/>
              </a:rPr>
              <a:t>septiembre de </a:t>
            </a:r>
            <a:r>
              <a:rPr lang="es-MX" altLang="es-MX" b="1" dirty="0">
                <a:solidFill>
                  <a:srgbClr val="10253F"/>
                </a:solidFill>
                <a:latin typeface="+mj-lt"/>
              </a:rPr>
              <a:t>2017</a:t>
            </a:r>
            <a:endParaRPr lang="es-MX" altLang="es-MX" sz="1200" b="1" dirty="0">
              <a:solidFill>
                <a:srgbClr val="10253F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s-ES" sz="2200" b="1" dirty="0">
              <a:solidFill>
                <a:srgbClr val="31859C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solidFill>
                  <a:srgbClr val="31859C"/>
                </a:solidFill>
                <a:latin typeface="+mj-lt"/>
              </a:rPr>
              <a:t>Publicación de resultados: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s-MX" b="1" dirty="0" smtClean="0">
                <a:solidFill>
                  <a:srgbClr val="10253F"/>
                </a:solidFill>
                <a:latin typeface="+mj-lt"/>
              </a:rPr>
              <a:t>11 </a:t>
            </a:r>
            <a:r>
              <a:rPr lang="es-MX" b="1" dirty="0">
                <a:solidFill>
                  <a:srgbClr val="10253F"/>
                </a:solidFill>
                <a:latin typeface="+mj-lt"/>
              </a:rPr>
              <a:t>de </a:t>
            </a:r>
            <a:r>
              <a:rPr lang="es-MX" b="1" dirty="0" smtClean="0">
                <a:solidFill>
                  <a:srgbClr val="10253F"/>
                </a:solidFill>
                <a:latin typeface="+mj-lt"/>
              </a:rPr>
              <a:t>diciembre </a:t>
            </a:r>
            <a:r>
              <a:rPr lang="es-MX" b="1" dirty="0">
                <a:solidFill>
                  <a:srgbClr val="10253F"/>
                </a:solidFill>
                <a:latin typeface="+mj-lt"/>
              </a:rPr>
              <a:t>de </a:t>
            </a:r>
            <a:r>
              <a:rPr lang="es-MX" b="1" dirty="0" smtClean="0">
                <a:solidFill>
                  <a:srgbClr val="10253F"/>
                </a:solidFill>
                <a:latin typeface="+mj-lt"/>
              </a:rPr>
              <a:t>2017</a:t>
            </a:r>
            <a:endParaRPr lang="es-MX" sz="2000" b="1" dirty="0">
              <a:solidFill>
                <a:srgbClr val="10253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87412" y="908720"/>
            <a:ext cx="1146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El Censo Nacional de Derechos Humanos 2017 presenta los siguientes aspectos metodológicos: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7062" y="6091488"/>
            <a:ext cx="449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* Aplica sólo para el caso del ámbito estatal</a:t>
            </a:r>
          </a:p>
          <a:p>
            <a:r>
              <a:rPr lang="es-MX" sz="800" dirty="0"/>
              <a:t>** Sólo para las preguntas que solicitan datos al momento de la aplicación del cuestionario</a:t>
            </a:r>
          </a:p>
        </p:txBody>
      </p:sp>
    </p:spTree>
    <p:extLst>
      <p:ext uri="{BB962C8B-B14F-4D97-AF65-F5344CB8AC3E}">
        <p14:creationId xmlns:p14="http://schemas.microsoft.com/office/powerpoint/2010/main" val="15612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27400" y="1535300"/>
            <a:ext cx="28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31859C"/>
                </a:solidFill>
              </a:rPr>
              <a:t>Módulo 1</a:t>
            </a:r>
          </a:p>
          <a:p>
            <a:pPr algn="just"/>
            <a:r>
              <a:rPr lang="es-MX" sz="1200" b="1" dirty="0">
                <a:solidFill>
                  <a:srgbClr val="10253F"/>
                </a:solidFill>
              </a:rPr>
              <a:t>Estructura organizacional y recursos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760168" y="1537215"/>
            <a:ext cx="28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rgbClr val="31859C"/>
                </a:solidFill>
              </a:rPr>
              <a:t>Módulo 2</a:t>
            </a:r>
          </a:p>
          <a:p>
            <a:pPr algn="just"/>
            <a:r>
              <a:rPr lang="es-MX" sz="1200" b="1" dirty="0">
                <a:solidFill>
                  <a:srgbClr val="10253F"/>
                </a:solidFill>
              </a:rPr>
              <a:t>Ejercicio de la función en materia de Protección de Derechos Humanos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6096000" y="1599757"/>
            <a:ext cx="0" cy="4032448"/>
          </a:xfrm>
          <a:prstGeom prst="line">
            <a:avLst/>
          </a:prstGeom>
          <a:ln w="38100">
            <a:solidFill>
              <a:srgbClr val="3185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2727400" y="2181631"/>
            <a:ext cx="273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AutoNum type="romanUcPeriod"/>
            </a:pPr>
            <a:r>
              <a:rPr lang="es-MX" sz="1200" dirty="0"/>
              <a:t>Estructura organizacional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Recursos humanos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Recursos presupuestales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Recursos materiales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Capacitación y difusión para el fortalecimiento de la cultura sobre derechos humanos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Gobierno electrónico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Ejercicio de funciones específicas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Transparencia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Control interno y anticorrupción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Participación ciudadana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Marco regulatorio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Asociación intergubernamental</a:t>
            </a:r>
          </a:p>
          <a:p>
            <a:pPr marL="285750" indent="-285750" algn="just">
              <a:buAutoNum type="romanUcPeriod"/>
            </a:pPr>
            <a:r>
              <a:rPr lang="es-MX" sz="1200" dirty="0"/>
              <a:t>Administración de archivos y gestión documental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760000" y="2181631"/>
            <a:ext cx="273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AutoNum type="romanUcPeriod"/>
            </a:pPr>
            <a:r>
              <a:rPr lang="es-MX" sz="1200" dirty="0">
                <a:solidFill>
                  <a:srgbClr val="000000"/>
                </a:solidFill>
              </a:rPr>
              <a:t>Solicitudes de queja</a:t>
            </a:r>
          </a:p>
          <a:p>
            <a:pPr marL="285750" indent="-285750" algn="just">
              <a:buAutoNum type="romanUcPeriod"/>
            </a:pPr>
            <a:r>
              <a:rPr lang="es-MX" sz="1200" dirty="0">
                <a:solidFill>
                  <a:srgbClr val="000000"/>
                </a:solidFill>
              </a:rPr>
              <a:t>Ingresos</a:t>
            </a:r>
          </a:p>
          <a:p>
            <a:pPr marL="285750" indent="-285750" algn="just">
              <a:buAutoNum type="romanUcPeriod"/>
            </a:pPr>
            <a:r>
              <a:rPr lang="es-MX" sz="1200" dirty="0">
                <a:solidFill>
                  <a:srgbClr val="000000"/>
                </a:solidFill>
              </a:rPr>
              <a:t>Calificación de los expedientes de queja</a:t>
            </a:r>
          </a:p>
          <a:p>
            <a:pPr marL="285750" indent="-285750" algn="just">
              <a:buAutoNum type="romanUcPeriod"/>
            </a:pPr>
            <a:r>
              <a:rPr lang="es-MX" sz="1200" dirty="0">
                <a:solidFill>
                  <a:srgbClr val="000000"/>
                </a:solidFill>
              </a:rPr>
              <a:t>Conclusiones</a:t>
            </a:r>
          </a:p>
          <a:p>
            <a:pPr marL="285750" indent="-285750" algn="just">
              <a:buAutoNum type="romanUcPeriod"/>
            </a:pPr>
            <a:r>
              <a:rPr lang="es-MX" sz="1200" dirty="0">
                <a:solidFill>
                  <a:srgbClr val="000000"/>
                </a:solidFill>
              </a:rPr>
              <a:t>Existencia al cierre del año</a:t>
            </a:r>
          </a:p>
          <a:p>
            <a:pPr marL="285750" indent="-285750" algn="just">
              <a:buAutoNum type="romanUcPeriod"/>
            </a:pPr>
            <a:r>
              <a:rPr lang="es-MX" sz="1200" dirty="0" smtClean="0">
                <a:solidFill>
                  <a:srgbClr val="000000"/>
                </a:solidFill>
              </a:rPr>
              <a:t>Seguimiento</a:t>
            </a:r>
          </a:p>
          <a:p>
            <a:pPr marL="285750" indent="-285750" algn="just">
              <a:buAutoNum type="romanUcPeriod"/>
            </a:pPr>
            <a:r>
              <a:rPr lang="es-MX" sz="1200" dirty="0" smtClean="0">
                <a:solidFill>
                  <a:srgbClr val="000000"/>
                </a:solidFill>
              </a:rPr>
              <a:t>Exploración específica de presuntos hechos violatorios seleccionados</a:t>
            </a:r>
            <a:endParaRPr lang="es-MX" sz="1200" dirty="0">
              <a:solidFill>
                <a:srgbClr val="000000"/>
              </a:solidFill>
            </a:endParaRPr>
          </a:p>
        </p:txBody>
      </p:sp>
      <p:sp>
        <p:nvSpPr>
          <p:cNvPr id="3" name="7 CuadroTexto"/>
          <p:cNvSpPr txBox="1">
            <a:spLocks noChangeArrowheads="1"/>
          </p:cNvSpPr>
          <p:nvPr/>
        </p:nvSpPr>
        <p:spPr bwMode="auto">
          <a:xfrm>
            <a:off x="8402234" y="110740"/>
            <a:ext cx="3461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Instrumento de captación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cxnSp>
        <p:nvCxnSpPr>
          <p:cNvPr id="46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28" name="CuadroTexto 27"/>
          <p:cNvSpPr txBox="1"/>
          <p:nvPr/>
        </p:nvSpPr>
        <p:spPr>
          <a:xfrm>
            <a:off x="287412" y="908720"/>
            <a:ext cx="1146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El instrumento de captación del Censo Nacional de Derechos Humanos 2017 se compone de la siguiente manera:</a:t>
            </a:r>
            <a:endParaRPr lang="es-MX" sz="1400" b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718634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5400" b="1" dirty="0">
                <a:solidFill>
                  <a:srgbClr val="17375E"/>
                </a:solidFill>
                <a:latin typeface="+mj-lt"/>
              </a:rPr>
              <a:t>Resultados generales</a:t>
            </a:r>
          </a:p>
        </p:txBody>
      </p:sp>
    </p:spTree>
    <p:extLst>
      <p:ext uri="{BB962C8B-B14F-4D97-AF65-F5344CB8AC3E}">
        <p14:creationId xmlns:p14="http://schemas.microsoft.com/office/powerpoint/2010/main" val="10712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2981797"/>
            <a:ext cx="10363200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s-MX" sz="4800" b="1" dirty="0">
                <a:solidFill>
                  <a:srgbClr val="31859C"/>
                </a:solidFill>
                <a:latin typeface="+mj-lt"/>
              </a:rPr>
              <a:t>Módulo 1. Estructura organizacional y </a:t>
            </a:r>
            <a:r>
              <a:rPr lang="es-MX" sz="4800" b="1" dirty="0" smtClean="0">
                <a:solidFill>
                  <a:srgbClr val="31859C"/>
                </a:solidFill>
                <a:latin typeface="+mj-lt"/>
              </a:rPr>
              <a:t>recursos</a:t>
            </a:r>
          </a:p>
        </p:txBody>
      </p:sp>
    </p:spTree>
    <p:extLst>
      <p:ext uri="{BB962C8B-B14F-4D97-AF65-F5344CB8AC3E}">
        <p14:creationId xmlns:p14="http://schemas.microsoft.com/office/powerpoint/2010/main" val="14785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icono derechos humano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954" y="3625325"/>
            <a:ext cx="1082021" cy="9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467508" y="110740"/>
            <a:ext cx="3396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Estructura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organizacional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 se reportaron </a:t>
            </a:r>
            <a:r>
              <a:rPr lang="es-MX" sz="1600" b="1" dirty="0">
                <a:solidFill>
                  <a:srgbClr val="31859C"/>
                </a:solidFill>
              </a:rPr>
              <a:t>16 unidades administrativas </a:t>
            </a:r>
            <a:r>
              <a:rPr lang="es-MX" sz="1400" b="1" dirty="0">
                <a:solidFill>
                  <a:srgbClr val="10253F"/>
                </a:solidFill>
              </a:rPr>
              <a:t>en la Comisión Nacional de los Derechos </a:t>
            </a:r>
            <a:r>
              <a:rPr lang="es-MX" sz="1400" b="1" dirty="0" smtClean="0">
                <a:solidFill>
                  <a:srgbClr val="10253F"/>
                </a:solidFill>
              </a:rPr>
              <a:t>Humanos </a:t>
            </a:r>
            <a:r>
              <a:rPr lang="es-MX" sz="1400" b="1" dirty="0">
                <a:solidFill>
                  <a:srgbClr val="10253F"/>
                </a:solidFill>
              </a:rPr>
              <a:t>(CNDH) y </a:t>
            </a:r>
            <a:r>
              <a:rPr lang="es-MX" sz="1600" b="1" dirty="0" smtClean="0">
                <a:solidFill>
                  <a:srgbClr val="31859C"/>
                </a:solidFill>
              </a:rPr>
              <a:t>615 </a:t>
            </a:r>
            <a:r>
              <a:rPr lang="es-MX" sz="1400" b="1" dirty="0" smtClean="0">
                <a:solidFill>
                  <a:srgbClr val="10253F"/>
                </a:solidFill>
              </a:rPr>
              <a:t>en </a:t>
            </a:r>
            <a:r>
              <a:rPr lang="es-MX" sz="1400" b="1" dirty="0">
                <a:solidFill>
                  <a:srgbClr val="10253F"/>
                </a:solidFill>
              </a:rPr>
              <a:t>los Organismos de Protección </a:t>
            </a:r>
            <a:r>
              <a:rPr lang="es-MX" sz="1400" b="1" dirty="0" smtClean="0">
                <a:solidFill>
                  <a:srgbClr val="10253F"/>
                </a:solidFill>
              </a:rPr>
              <a:t>de Derechos Humanos de las Entidades Federativas </a:t>
            </a:r>
            <a:r>
              <a:rPr lang="es-MX" sz="1400" b="1" dirty="0">
                <a:solidFill>
                  <a:srgbClr val="10253F"/>
                </a:solidFill>
              </a:rPr>
              <a:t>(OPDH’s). La distribución </a:t>
            </a:r>
            <a:r>
              <a:rPr lang="es-MX" sz="1400" b="1" dirty="0" smtClean="0">
                <a:solidFill>
                  <a:srgbClr val="10253F"/>
                </a:solidFill>
              </a:rPr>
              <a:t>porcentual* </a:t>
            </a:r>
            <a:r>
              <a:rPr lang="es-MX" sz="1400" b="1" dirty="0">
                <a:solidFill>
                  <a:srgbClr val="10253F"/>
                </a:solidFill>
              </a:rPr>
              <a:t>de acuerdo con la función principal de las mismas se presenta a continuación:</a:t>
            </a:r>
            <a:endParaRPr lang="es-MX" sz="1400" b="1" dirty="0">
              <a:solidFill>
                <a:srgbClr val="31859C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8792954" y="2832227"/>
            <a:ext cx="2802253" cy="523220"/>
            <a:chOff x="7806922" y="2390382"/>
            <a:chExt cx="2802253" cy="523220"/>
          </a:xfrm>
        </p:grpSpPr>
        <p:sp>
          <p:nvSpPr>
            <p:cNvPr id="9" name="CuadroTexto 196"/>
            <p:cNvSpPr txBox="1"/>
            <p:nvPr/>
          </p:nvSpPr>
          <p:spPr>
            <a:xfrm>
              <a:off x="7806922" y="2390382"/>
              <a:ext cx="2802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2800" b="1" dirty="0">
                  <a:solidFill>
                    <a:srgbClr val="31859C"/>
                  </a:solidFill>
                </a:rPr>
                <a:t>631 </a:t>
              </a:r>
              <a:r>
                <a:rPr lang="es-MX" sz="1200" b="1" dirty="0">
                  <a:solidFill>
                    <a:srgbClr val="31859C"/>
                  </a:solidFill>
                </a:rPr>
                <a:t>unidades administrativas</a:t>
              </a:r>
              <a:endParaRPr lang="es-MX" sz="600" b="1" dirty="0">
                <a:solidFill>
                  <a:srgbClr val="31859C"/>
                </a:solidFill>
              </a:endParaRPr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7968208" y="2837435"/>
              <a:ext cx="2592288" cy="0"/>
            </a:xfrm>
            <a:prstGeom prst="line">
              <a:avLst/>
            </a:prstGeom>
            <a:ln w="381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ángulo redondeado 3"/>
          <p:cNvSpPr/>
          <p:nvPr/>
        </p:nvSpPr>
        <p:spPr>
          <a:xfrm>
            <a:off x="989843" y="1836893"/>
            <a:ext cx="7440795" cy="1088051"/>
          </a:xfrm>
          <a:prstGeom prst="roundRect">
            <a:avLst/>
          </a:prstGeom>
          <a:noFill/>
          <a:ln w="1905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7267489" y="3767788"/>
            <a:ext cx="2451129" cy="504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 smtClean="0">
                <a:solidFill>
                  <a:srgbClr val="31859C"/>
                </a:solidFill>
                <a:latin typeface="Century Gothic" panose="020B0502020202020204" pitchFamily="34" charset="0"/>
              </a:rPr>
              <a:t>50.4% </a:t>
            </a:r>
            <a:r>
              <a:rPr lang="es-MX" sz="1200" b="1" dirty="0">
                <a:solidFill>
                  <a:srgbClr val="31859C"/>
                </a:solidFill>
                <a:latin typeface="Century Gothic" panose="020B0502020202020204" pitchFamily="34" charset="0"/>
              </a:rPr>
              <a:t>del total de funciones principales</a:t>
            </a: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8220969" y="2946605"/>
            <a:ext cx="0" cy="665350"/>
          </a:xfrm>
          <a:prstGeom prst="straightConnector1">
            <a:avLst/>
          </a:prstGeom>
          <a:ln w="19050">
            <a:solidFill>
              <a:srgbClr val="318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8183886" y="5139057"/>
            <a:ext cx="355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/>
              <a:t>* La distribución porcentual por función principal se realiza sobre un total de 633 unidades administrativas, ello en virtud de que </a:t>
            </a:r>
            <a:r>
              <a:rPr lang="es-MX" sz="800" dirty="0"/>
              <a:t>2</a:t>
            </a:r>
            <a:r>
              <a:rPr lang="es-MX" sz="800" dirty="0" smtClean="0"/>
              <a:t> unidades de la CNDH desempeñaron una doble función</a:t>
            </a:r>
            <a:endParaRPr lang="es-MX" sz="800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607499"/>
              </p:ext>
            </p:extLst>
          </p:nvPr>
        </p:nvGraphicFramePr>
        <p:xfrm>
          <a:off x="630230" y="1772816"/>
          <a:ext cx="7596963" cy="421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60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ráfico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215421"/>
              </p:ext>
            </p:extLst>
          </p:nvPr>
        </p:nvGraphicFramePr>
        <p:xfrm>
          <a:off x="193416" y="1739524"/>
          <a:ext cx="6454800" cy="249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Gráfico 61"/>
          <p:cNvGraphicFramePr>
            <a:graphicFrameLocks/>
          </p:cNvGraphicFramePr>
          <p:nvPr/>
        </p:nvGraphicFramePr>
        <p:xfrm>
          <a:off x="2283994" y="4635082"/>
          <a:ext cx="3386720" cy="206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6" name="Gráfico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36572"/>
              </p:ext>
            </p:extLst>
          </p:nvPr>
        </p:nvGraphicFramePr>
        <p:xfrm>
          <a:off x="7146965" y="2029060"/>
          <a:ext cx="3008266" cy="217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553993" y="5862636"/>
            <a:ext cx="894341" cy="549654"/>
          </a:xfrm>
          <a:prstGeom prst="rect">
            <a:avLst/>
          </a:prstGeom>
        </p:spPr>
      </p:pic>
      <p:graphicFrame>
        <p:nvGraphicFramePr>
          <p:cNvPr id="51" name="Gráfico 50"/>
          <p:cNvGraphicFramePr>
            <a:graphicFrameLocks/>
          </p:cNvGraphicFramePr>
          <p:nvPr>
            <p:extLst/>
          </p:nvPr>
        </p:nvGraphicFramePr>
        <p:xfrm>
          <a:off x="5432837" y="4255280"/>
          <a:ext cx="6454800" cy="213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Rectángulo redondeado 44"/>
          <p:cNvSpPr/>
          <p:nvPr/>
        </p:nvSpPr>
        <p:spPr>
          <a:xfrm>
            <a:off x="4186291" y="1700808"/>
            <a:ext cx="792088" cy="2301366"/>
          </a:xfrm>
          <a:prstGeom prst="roundRect">
            <a:avLst/>
          </a:prstGeom>
          <a:noFill/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3" name="6 Conector recto"/>
          <p:cNvCxnSpPr>
            <a:cxnSpLocks noChangeShapeType="1"/>
          </p:cNvCxnSpPr>
          <p:nvPr/>
        </p:nvCxnSpPr>
        <p:spPr bwMode="auto">
          <a:xfrm>
            <a:off x="316416" y="713771"/>
            <a:ext cx="1142586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cxn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9220663" y="110740"/>
            <a:ext cx="2643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Recursos humanos</a:t>
            </a:r>
            <a:endParaRPr lang="es-MX" sz="24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" y="68610"/>
            <a:ext cx="1190778" cy="5508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062" y="938702"/>
            <a:ext cx="115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10253F"/>
                </a:solidFill>
              </a:rPr>
              <a:t>Al cierre de </a:t>
            </a:r>
            <a:r>
              <a:rPr lang="es-MX" sz="1600" b="1" dirty="0">
                <a:solidFill>
                  <a:srgbClr val="31859C"/>
                </a:solidFill>
              </a:rPr>
              <a:t>2016</a:t>
            </a:r>
            <a:r>
              <a:rPr lang="es-MX" sz="1400" b="1" dirty="0">
                <a:solidFill>
                  <a:srgbClr val="10253F"/>
                </a:solidFill>
              </a:rPr>
              <a:t> se registraron </a:t>
            </a:r>
            <a:r>
              <a:rPr lang="es-MX" sz="1600" b="1" dirty="0">
                <a:solidFill>
                  <a:srgbClr val="31859C"/>
                </a:solidFill>
              </a:rPr>
              <a:t>mil 620 servidores públicos </a:t>
            </a:r>
            <a:r>
              <a:rPr lang="es-MX" sz="1400" b="1" dirty="0">
                <a:solidFill>
                  <a:srgbClr val="10253F"/>
                </a:solidFill>
              </a:rPr>
              <a:t>adscritos a las unidades administrativas de la CNDH y </a:t>
            </a:r>
            <a:r>
              <a:rPr lang="es-MX" sz="1600" b="1" dirty="0">
                <a:solidFill>
                  <a:srgbClr val="31859C"/>
                </a:solidFill>
              </a:rPr>
              <a:t>3 mil </a:t>
            </a:r>
            <a:r>
              <a:rPr lang="es-MX" sz="1600" b="1" dirty="0" smtClean="0">
                <a:solidFill>
                  <a:srgbClr val="31859C"/>
                </a:solidFill>
              </a:rPr>
              <a:t>992 </a:t>
            </a:r>
            <a:r>
              <a:rPr lang="es-MX" sz="1400" b="1" dirty="0" smtClean="0">
                <a:solidFill>
                  <a:srgbClr val="10253F"/>
                </a:solidFill>
              </a:rPr>
              <a:t>en </a:t>
            </a:r>
            <a:r>
              <a:rPr lang="es-MX" sz="1400" b="1" dirty="0">
                <a:solidFill>
                  <a:srgbClr val="10253F"/>
                </a:solidFill>
              </a:rPr>
              <a:t>los </a:t>
            </a:r>
            <a:r>
              <a:rPr lang="es-MX" sz="1400" b="1" dirty="0" smtClean="0">
                <a:solidFill>
                  <a:srgbClr val="10253F"/>
                </a:solidFill>
              </a:rPr>
              <a:t>OPDH’s, </a:t>
            </a:r>
            <a:r>
              <a:rPr lang="es-MX" sz="1400" b="1" dirty="0">
                <a:solidFill>
                  <a:srgbClr val="10253F"/>
                </a:solidFill>
              </a:rPr>
              <a:t>presentando la siguiente distribución: </a:t>
            </a:r>
            <a:endParaRPr lang="es-MX" sz="1400" b="1" dirty="0">
              <a:solidFill>
                <a:srgbClr val="31859C"/>
              </a:solidFill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325572" y="1775706"/>
            <a:ext cx="2170010" cy="40011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CNDH</a:t>
            </a:r>
          </a:p>
          <a:p>
            <a:r>
              <a:rPr lang="es-MX" sz="1600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1,620</a:t>
            </a:r>
          </a:p>
          <a:p>
            <a:r>
              <a:rPr lang="es-MX" sz="1100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Servidores públicos</a:t>
            </a:r>
            <a:r>
              <a:rPr lang="es-MX" sz="1400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upo 49"/>
          <p:cNvGrpSpPr/>
          <p:nvPr/>
        </p:nvGrpSpPr>
        <p:grpSpPr>
          <a:xfrm>
            <a:off x="2149940" y="1999041"/>
            <a:ext cx="1752690" cy="738906"/>
            <a:chOff x="1546161" y="1747199"/>
            <a:chExt cx="1752690" cy="738906"/>
          </a:xfrm>
        </p:grpSpPr>
        <p:sp>
          <p:nvSpPr>
            <p:cNvPr id="42" name="Rectángulo 41"/>
            <p:cNvSpPr/>
            <p:nvPr/>
          </p:nvSpPr>
          <p:spPr>
            <a:xfrm>
              <a:off x="1546161" y="1811409"/>
              <a:ext cx="1058303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52.3%</a:t>
              </a:r>
            </a:p>
            <a:p>
              <a:r>
                <a:rPr lang="es-MX" sz="105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Licenciatura</a:t>
              </a:r>
              <a:endParaRPr lang="es-MX" sz="1050" dirty="0"/>
            </a:p>
          </p:txBody>
        </p:sp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2599589" y="1747199"/>
              <a:ext cx="699262" cy="738906"/>
            </a:xfrm>
            <a:prstGeom prst="rect">
              <a:avLst/>
            </a:prstGeom>
          </p:spPr>
        </p:pic>
      </p:grpSp>
      <p:cxnSp>
        <p:nvCxnSpPr>
          <p:cNvPr id="48" name="Conector recto 65"/>
          <p:cNvCxnSpPr/>
          <p:nvPr/>
        </p:nvCxnSpPr>
        <p:spPr>
          <a:xfrm flipH="1" flipV="1">
            <a:off x="5432193" y="2559916"/>
            <a:ext cx="1311879" cy="0"/>
          </a:xfrm>
          <a:prstGeom prst="line">
            <a:avLst/>
          </a:prstGeom>
          <a:ln w="38100">
            <a:solidFill>
              <a:srgbClr val="1025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65"/>
          <p:cNvCxnSpPr/>
          <p:nvPr/>
        </p:nvCxnSpPr>
        <p:spPr>
          <a:xfrm flipH="1" flipV="1">
            <a:off x="4136049" y="4593019"/>
            <a:ext cx="1311879" cy="0"/>
          </a:xfrm>
          <a:prstGeom prst="line">
            <a:avLst/>
          </a:prstGeom>
          <a:ln w="38100">
            <a:solidFill>
              <a:srgbClr val="1025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0"/>
          <p:cNvGrpSpPr/>
          <p:nvPr/>
        </p:nvGrpSpPr>
        <p:grpSpPr>
          <a:xfrm>
            <a:off x="6406204" y="1635415"/>
            <a:ext cx="1243579" cy="579844"/>
            <a:chOff x="7141138" y="1419197"/>
            <a:chExt cx="1243579" cy="579844"/>
          </a:xfrm>
        </p:grpSpPr>
        <p:pic>
          <p:nvPicPr>
            <p:cNvPr id="86" name="Picture 2" descr="Resultado de imagen para icono hombre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784" y="1419197"/>
              <a:ext cx="525933" cy="57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ectángulo 84"/>
            <p:cNvSpPr/>
            <p:nvPr/>
          </p:nvSpPr>
          <p:spPr>
            <a:xfrm>
              <a:off x="7141138" y="1437153"/>
              <a:ext cx="1114180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53.9%</a:t>
              </a:r>
            </a:p>
            <a:p>
              <a:r>
                <a:rPr lang="es-MX" sz="9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fueron </a:t>
              </a:r>
              <a:r>
                <a:rPr lang="es-MX" sz="900" b="1" u="sng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hombres</a:t>
              </a:r>
              <a:endParaRPr lang="es-MX" sz="900" u="sng" dirty="0"/>
            </a:p>
          </p:txBody>
        </p:sp>
      </p:grpSp>
      <p:sp>
        <p:nvSpPr>
          <p:cNvPr id="91" name="Rectángulo 90"/>
          <p:cNvSpPr/>
          <p:nvPr/>
        </p:nvSpPr>
        <p:spPr>
          <a:xfrm>
            <a:off x="1050493" y="5877165"/>
            <a:ext cx="111418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52.7%</a:t>
            </a:r>
            <a:endParaRPr lang="es-MX" sz="2000" b="1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s-MX" sz="9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fueron </a:t>
            </a:r>
            <a:r>
              <a:rPr lang="es-MX" sz="900" b="1" u="sng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mujeres</a:t>
            </a:r>
            <a:endParaRPr lang="es-MX" sz="900" u="sng" dirty="0"/>
          </a:p>
        </p:txBody>
      </p:sp>
      <p:grpSp>
        <p:nvGrpSpPr>
          <p:cNvPr id="9" name="Grupo 12"/>
          <p:cNvGrpSpPr/>
          <p:nvPr/>
        </p:nvGrpSpPr>
        <p:grpSpPr>
          <a:xfrm>
            <a:off x="457764" y="4521106"/>
            <a:ext cx="2396810" cy="1311633"/>
            <a:chOff x="3411085" y="5186864"/>
            <a:chExt cx="2396810" cy="1311633"/>
          </a:xfrm>
        </p:grpSpPr>
        <p:sp>
          <p:nvSpPr>
            <p:cNvPr id="96" name="CuadroTexto 95"/>
            <p:cNvSpPr txBox="1"/>
            <p:nvPr/>
          </p:nvSpPr>
          <p:spPr>
            <a:xfrm>
              <a:off x="3411085" y="6052388"/>
              <a:ext cx="231646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/>
                <a:t>Promoción, educación, formación […]</a:t>
              </a:r>
              <a:endParaRPr lang="es-MX" sz="900" dirty="0"/>
            </a:p>
          </p:txBody>
        </p:sp>
        <p:cxnSp>
          <p:nvCxnSpPr>
            <p:cNvPr id="114" name="Conector recto 113"/>
            <p:cNvCxnSpPr/>
            <p:nvPr/>
          </p:nvCxnSpPr>
          <p:spPr>
            <a:xfrm rot="5400000">
              <a:off x="3313730" y="5300840"/>
              <a:ext cx="227952" cy="0"/>
            </a:xfrm>
            <a:prstGeom prst="line">
              <a:avLst/>
            </a:prstGeom>
            <a:ln w="101600">
              <a:solidFill>
                <a:srgbClr val="132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/>
            <p:nvPr/>
          </p:nvCxnSpPr>
          <p:spPr>
            <a:xfrm rot="5400000">
              <a:off x="3313730" y="5517000"/>
              <a:ext cx="227952" cy="0"/>
            </a:xfrm>
            <a:prstGeom prst="line">
              <a:avLst/>
            </a:prstGeom>
            <a:ln w="101600">
              <a:solidFill>
                <a:srgbClr val="003A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/>
            <p:cNvCxnSpPr/>
            <p:nvPr/>
          </p:nvCxnSpPr>
          <p:spPr>
            <a:xfrm rot="5400000">
              <a:off x="3313730" y="5733160"/>
              <a:ext cx="227952" cy="0"/>
            </a:xfrm>
            <a:prstGeom prst="line">
              <a:avLst/>
            </a:prstGeom>
            <a:ln w="101600">
              <a:solidFill>
                <a:srgbClr val="006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/>
            <p:cNvCxnSpPr/>
            <p:nvPr/>
          </p:nvCxnSpPr>
          <p:spPr>
            <a:xfrm rot="5400000">
              <a:off x="3313730" y="5949320"/>
              <a:ext cx="227952" cy="0"/>
            </a:xfrm>
            <a:prstGeom prst="line">
              <a:avLst/>
            </a:prstGeom>
            <a:ln w="101600">
              <a:solidFill>
                <a:srgbClr val="0083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ángulo 117"/>
            <p:cNvSpPr/>
            <p:nvPr/>
          </p:nvSpPr>
          <p:spPr>
            <a:xfrm>
              <a:off x="3411085" y="5191284"/>
              <a:ext cx="239681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/>
                <a:t>Visitadurías Generales o Subprocuradurías</a:t>
              </a:r>
            </a:p>
          </p:txBody>
        </p:sp>
        <p:sp>
          <p:nvSpPr>
            <p:cNvPr id="119" name="Rectángulo 118"/>
            <p:cNvSpPr/>
            <p:nvPr/>
          </p:nvSpPr>
          <p:spPr>
            <a:xfrm>
              <a:off x="3411085" y="5406560"/>
              <a:ext cx="18069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/>
                <a:t>Oficialía Mayor / Administración</a:t>
              </a:r>
            </a:p>
          </p:txBody>
        </p:sp>
        <p:sp>
          <p:nvSpPr>
            <p:cNvPr id="120" name="Rectángulo 119"/>
            <p:cNvSpPr/>
            <p:nvPr/>
          </p:nvSpPr>
          <p:spPr>
            <a:xfrm>
              <a:off x="3411085" y="5621836"/>
              <a:ext cx="139653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/>
                <a:t>Visitadurías Regionales</a:t>
              </a:r>
            </a:p>
          </p:txBody>
        </p:sp>
        <p:sp>
          <p:nvSpPr>
            <p:cNvPr id="121" name="Rectángulo 120"/>
            <p:cNvSpPr/>
            <p:nvPr/>
          </p:nvSpPr>
          <p:spPr>
            <a:xfrm>
              <a:off x="3411085" y="5837112"/>
              <a:ext cx="17491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900" dirty="0" smtClean="0"/>
                <a:t>Quejas, orientación y gestoría</a:t>
              </a:r>
              <a:endParaRPr lang="es-MX" sz="900" dirty="0"/>
            </a:p>
          </p:txBody>
        </p:sp>
        <p:cxnSp>
          <p:nvCxnSpPr>
            <p:cNvPr id="122" name="Conector recto 121"/>
            <p:cNvCxnSpPr/>
            <p:nvPr/>
          </p:nvCxnSpPr>
          <p:spPr>
            <a:xfrm rot="5400000">
              <a:off x="3313730" y="6165480"/>
              <a:ext cx="227952" cy="0"/>
            </a:xfrm>
            <a:prstGeom prst="line">
              <a:avLst/>
            </a:prstGeom>
            <a:ln w="101600">
              <a:solidFill>
                <a:srgbClr val="00A5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/>
            <p:cNvCxnSpPr/>
            <p:nvPr/>
          </p:nvCxnSpPr>
          <p:spPr>
            <a:xfrm rot="5400000">
              <a:off x="3313730" y="6381641"/>
              <a:ext cx="227952" cy="0"/>
            </a:xfrm>
            <a:prstGeom prst="line">
              <a:avLst/>
            </a:prstGeom>
            <a:ln w="10160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CuadroTexto 123"/>
            <p:cNvSpPr txBox="1"/>
            <p:nvPr/>
          </p:nvSpPr>
          <p:spPr>
            <a:xfrm>
              <a:off x="3411085" y="6267665"/>
              <a:ext cx="231646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/>
                <a:t>Otros</a:t>
              </a:r>
            </a:p>
          </p:txBody>
        </p:sp>
      </p:grpSp>
      <p:grpSp>
        <p:nvGrpSpPr>
          <p:cNvPr id="10" name="Grupo 30"/>
          <p:cNvGrpSpPr/>
          <p:nvPr/>
        </p:nvGrpSpPr>
        <p:grpSpPr>
          <a:xfrm>
            <a:off x="9307479" y="1605104"/>
            <a:ext cx="2410830" cy="1324365"/>
            <a:chOff x="7463518" y="2385556"/>
            <a:chExt cx="2410830" cy="1324365"/>
          </a:xfrm>
        </p:grpSpPr>
        <p:cxnSp>
          <p:nvCxnSpPr>
            <p:cNvPr id="127" name="Conector recto 126"/>
            <p:cNvCxnSpPr/>
            <p:nvPr/>
          </p:nvCxnSpPr>
          <p:spPr>
            <a:xfrm rot="5400000">
              <a:off x="9760372" y="2499532"/>
              <a:ext cx="227952" cy="0"/>
            </a:xfrm>
            <a:prstGeom prst="line">
              <a:avLst/>
            </a:prstGeom>
            <a:ln w="101600">
              <a:solidFill>
                <a:srgbClr val="132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/>
            <p:cNvCxnSpPr/>
            <p:nvPr/>
          </p:nvCxnSpPr>
          <p:spPr>
            <a:xfrm rot="5400000">
              <a:off x="9760372" y="2715692"/>
              <a:ext cx="227952" cy="0"/>
            </a:xfrm>
            <a:prstGeom prst="line">
              <a:avLst/>
            </a:prstGeom>
            <a:ln w="101600">
              <a:solidFill>
                <a:srgbClr val="003A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/>
            <p:cNvCxnSpPr/>
            <p:nvPr/>
          </p:nvCxnSpPr>
          <p:spPr>
            <a:xfrm rot="5400000">
              <a:off x="9760372" y="2931852"/>
              <a:ext cx="227952" cy="0"/>
            </a:xfrm>
            <a:prstGeom prst="line">
              <a:avLst/>
            </a:prstGeom>
            <a:ln w="101600">
              <a:solidFill>
                <a:srgbClr val="006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129"/>
            <p:cNvCxnSpPr/>
            <p:nvPr/>
          </p:nvCxnSpPr>
          <p:spPr>
            <a:xfrm rot="5400000">
              <a:off x="9760372" y="3148012"/>
              <a:ext cx="227952" cy="0"/>
            </a:xfrm>
            <a:prstGeom prst="line">
              <a:avLst/>
            </a:prstGeom>
            <a:ln w="101600">
              <a:solidFill>
                <a:srgbClr val="0083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cto 134"/>
            <p:cNvCxnSpPr/>
            <p:nvPr/>
          </p:nvCxnSpPr>
          <p:spPr>
            <a:xfrm rot="5400000">
              <a:off x="9760372" y="3364172"/>
              <a:ext cx="227952" cy="0"/>
            </a:xfrm>
            <a:prstGeom prst="line">
              <a:avLst/>
            </a:prstGeom>
            <a:ln w="101600">
              <a:solidFill>
                <a:srgbClr val="00A5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o 23"/>
            <p:cNvGrpSpPr/>
            <p:nvPr/>
          </p:nvGrpSpPr>
          <p:grpSpPr>
            <a:xfrm>
              <a:off x="7463518" y="2387766"/>
              <a:ext cx="2396810" cy="1322155"/>
              <a:chOff x="9777380" y="2389976"/>
              <a:chExt cx="2396810" cy="1322155"/>
            </a:xfrm>
          </p:grpSpPr>
          <p:sp>
            <p:nvSpPr>
              <p:cNvPr id="132" name="Rectángulo 131"/>
              <p:cNvSpPr/>
              <p:nvPr/>
            </p:nvSpPr>
            <p:spPr>
              <a:xfrm>
                <a:off x="10367285" y="2605252"/>
                <a:ext cx="1806905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s-MX" sz="900" dirty="0"/>
                  <a:t>Oficialía Mayor / Administración</a:t>
                </a:r>
              </a:p>
            </p:txBody>
          </p:sp>
          <p:grpSp>
            <p:nvGrpSpPr>
              <p:cNvPr id="12" name="Grupo 22"/>
              <p:cNvGrpSpPr/>
              <p:nvPr/>
            </p:nvGrpSpPr>
            <p:grpSpPr>
              <a:xfrm>
                <a:off x="9777380" y="2389976"/>
                <a:ext cx="2396810" cy="1322155"/>
                <a:chOff x="9777380" y="2389976"/>
                <a:chExt cx="2396810" cy="1322155"/>
              </a:xfrm>
            </p:grpSpPr>
            <p:sp>
              <p:nvSpPr>
                <p:cNvPr id="126" name="CuadroTexto 125"/>
                <p:cNvSpPr txBox="1"/>
                <p:nvPr/>
              </p:nvSpPr>
              <p:spPr>
                <a:xfrm>
                  <a:off x="9857727" y="3481299"/>
                  <a:ext cx="231646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s-MX" sz="900" dirty="0"/>
                    <a:t>Otros</a:t>
                  </a:r>
                </a:p>
              </p:txBody>
            </p:sp>
            <p:sp>
              <p:nvSpPr>
                <p:cNvPr id="131" name="Rectángulo 130"/>
                <p:cNvSpPr/>
                <p:nvPr/>
              </p:nvSpPr>
              <p:spPr>
                <a:xfrm>
                  <a:off x="9777380" y="2389976"/>
                  <a:ext cx="239681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s-MX" sz="900" dirty="0"/>
                    <a:t>Visitadurías Generales o Subprocuradurías</a:t>
                  </a:r>
                </a:p>
              </p:txBody>
            </p:sp>
            <p:sp>
              <p:nvSpPr>
                <p:cNvPr id="133" name="Rectángulo 132"/>
                <p:cNvSpPr/>
                <p:nvPr/>
              </p:nvSpPr>
              <p:spPr>
                <a:xfrm>
                  <a:off x="10457053" y="2820528"/>
                  <a:ext cx="171713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s-MX" sz="900" dirty="0"/>
                    <a:t>Quejas, orientación y gestoría</a:t>
                  </a:r>
                </a:p>
              </p:txBody>
            </p:sp>
            <p:sp>
              <p:nvSpPr>
                <p:cNvPr id="134" name="Rectángulo 133"/>
                <p:cNvSpPr/>
                <p:nvPr/>
              </p:nvSpPr>
              <p:spPr>
                <a:xfrm>
                  <a:off x="10085157" y="3035804"/>
                  <a:ext cx="2089033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s-MX" sz="900" dirty="0"/>
                    <a:t>Promoción, educación, formación </a:t>
                  </a:r>
                  <a:r>
                    <a:rPr lang="es-MX" sz="900" dirty="0" smtClean="0"/>
                    <a:t>[…]</a:t>
                  </a:r>
                  <a:endParaRPr lang="es-MX" sz="900" dirty="0"/>
                </a:p>
              </p:txBody>
            </p:sp>
          </p:grpSp>
        </p:grpSp>
      </p:grpSp>
      <p:grpSp>
        <p:nvGrpSpPr>
          <p:cNvPr id="13" name="Grupo 1"/>
          <p:cNvGrpSpPr/>
          <p:nvPr/>
        </p:nvGrpSpPr>
        <p:grpSpPr>
          <a:xfrm>
            <a:off x="5262040" y="3961741"/>
            <a:ext cx="7032104" cy="2743200"/>
            <a:chOff x="5168711" y="3886884"/>
            <a:chExt cx="7032104" cy="2743200"/>
          </a:xfrm>
        </p:grpSpPr>
        <p:graphicFrame>
          <p:nvGraphicFramePr>
            <p:cNvPr id="59" name="Gráfico 58"/>
            <p:cNvGraphicFramePr>
              <a:graphicFrameLocks/>
            </p:cNvGraphicFramePr>
            <p:nvPr>
              <p:extLst/>
            </p:nvPr>
          </p:nvGraphicFramePr>
          <p:xfrm>
            <a:off x="5168711" y="3886884"/>
            <a:ext cx="7032104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53" name="Rectángulo redondeado 52"/>
            <p:cNvSpPr/>
            <p:nvPr/>
          </p:nvSpPr>
          <p:spPr>
            <a:xfrm>
              <a:off x="5806967" y="4170439"/>
              <a:ext cx="2338634" cy="400113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2000" b="1" dirty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 OPDH’s</a:t>
              </a:r>
            </a:p>
            <a:p>
              <a:r>
                <a:rPr lang="es-MX" sz="1600" b="1" dirty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3,992</a:t>
              </a:r>
            </a:p>
            <a:p>
              <a:r>
                <a:rPr lang="es-MX" sz="1100" b="1" dirty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Servidores públicos</a:t>
              </a:r>
              <a:r>
                <a:rPr lang="es-MX" sz="1400" b="1" dirty="0">
                  <a:solidFill>
                    <a:srgbClr val="1025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4" name="Grupo 53"/>
            <p:cNvGrpSpPr/>
            <p:nvPr/>
          </p:nvGrpSpPr>
          <p:grpSpPr>
            <a:xfrm>
              <a:off x="7616449" y="4347436"/>
              <a:ext cx="1757565" cy="738906"/>
              <a:chOff x="1531275" y="1700861"/>
              <a:chExt cx="1757565" cy="738906"/>
            </a:xfrm>
          </p:grpSpPr>
          <p:sp>
            <p:nvSpPr>
              <p:cNvPr id="55" name="Rectángulo 54"/>
              <p:cNvSpPr/>
              <p:nvPr/>
            </p:nvSpPr>
            <p:spPr>
              <a:xfrm>
                <a:off x="1531275" y="1754006"/>
                <a:ext cx="1058303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2400" b="1" dirty="0">
                    <a:solidFill>
                      <a:schemeClr val="accent5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66.7%</a:t>
                </a:r>
              </a:p>
              <a:p>
                <a:r>
                  <a:rPr lang="es-MX" sz="1050" b="1" dirty="0">
                    <a:solidFill>
                      <a:schemeClr val="accent5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Licenciatura</a:t>
                </a:r>
                <a:endParaRPr lang="es-MX" sz="1050" dirty="0"/>
              </a:p>
            </p:txBody>
          </p:sp>
          <p:pic>
            <p:nvPicPr>
              <p:cNvPr id="57" name="Imagen 56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2589578" y="1700861"/>
                <a:ext cx="699262" cy="738906"/>
              </a:xfrm>
              <a:prstGeom prst="rect">
                <a:avLst/>
              </a:prstGeom>
            </p:spPr>
          </p:pic>
        </p:grpSp>
        <p:sp>
          <p:nvSpPr>
            <p:cNvPr id="60" name="Rectángulo redondeado 59"/>
            <p:cNvSpPr/>
            <p:nvPr/>
          </p:nvSpPr>
          <p:spPr>
            <a:xfrm>
              <a:off x="9589360" y="3982378"/>
              <a:ext cx="792088" cy="1997983"/>
            </a:xfrm>
            <a:prstGeom prst="roundRect">
              <a:avLst/>
            </a:prstGeom>
            <a:noFill/>
            <a:ln>
              <a:solidFill>
                <a:srgbClr val="102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cxnSp>
        <p:nvCxnSpPr>
          <p:cNvPr id="67" name="Conector recto 66"/>
          <p:cNvCxnSpPr/>
          <p:nvPr/>
        </p:nvCxnSpPr>
        <p:spPr>
          <a:xfrm rot="5400000">
            <a:off x="11604333" y="2800475"/>
            <a:ext cx="227952" cy="0"/>
          </a:xfrm>
          <a:prstGeom prst="line">
            <a:avLst/>
          </a:prstGeom>
          <a:ln w="101600">
            <a:solidFill>
              <a:srgbClr val="BD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9387826" y="2468853"/>
            <a:ext cx="2316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 smtClean="0"/>
              <a:t>Secretaría Ejecutiva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7994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1605&quot;&gt;&lt;object type=&quot;3&quot; unique_id=&quot;11606&quot;&gt;&lt;property id=&quot;20148&quot; value=&quot;5&quot;/&gt;&lt;property id=&quot;20300&quot; value=&quot;Diapositiva 1&quot;/&gt;&lt;property id=&quot;20307&quot; value=&quot;256&quot;/&gt;&lt;/object&gt;&lt;object type=&quot;3&quot; unique_id=&quot;11607&quot;&gt;&lt;property id=&quot;20148&quot; value=&quot;5&quot;/&gt;&lt;property id=&quot;20300&quot; value=&quot;Diapositiva 2&quot;/&gt;&lt;property id=&quot;20307&quot; value=&quot;257&quot;/&gt;&lt;/object&gt;&lt;object type=&quot;3&quot; unique_id=&quot;11608&quot;&gt;&lt;property id=&quot;20148&quot; value=&quot;5&quot;/&gt;&lt;property id=&quot;20300&quot; value=&quot;Diapositiva 3&quot;/&gt;&lt;property id=&quot;20307&quot; value=&quot;258&quot;/&gt;&lt;/object&gt;&lt;/object&gt;&lt;object type=&quot;8&quot; unique_id=&quot;116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lantillaCM_blanca_10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E98D60A0ECD4CA72DDC006C420AAB" ma:contentTypeVersion="0" ma:contentTypeDescription="Create a new document." ma:contentTypeScope="" ma:versionID="ec05aec80316b39c9e61fc009ac813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e1e5b3a7c2c9426799e59e3aaf02d4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1DE5E6C-94DA-4909-87E3-507E5D0926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1CAC7F-25DB-4644-A361-8FEF46101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C2871E-EA6D-44B0-9FA2-6AE11C430A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plantillaCM_blanca_1024</Template>
  <TotalTime>23399</TotalTime>
  <Words>2783</Words>
  <Application>Microsoft Office PowerPoint</Application>
  <PresentationFormat>Panorámica</PresentationFormat>
  <Paragraphs>510</Paragraphs>
  <Slides>31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Century Gothic</vt:lpstr>
      <vt:lpstr>Helvetica</vt:lpstr>
      <vt:lpstr>Wingdings</vt:lpstr>
      <vt:lpstr>plantillaCM_blanca_1024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Técnico Especializado de Información de Impartición de Justicia (CTEIIJ)</dc:title>
  <dc:creator>luisa.mendoza</dc:creator>
  <cp:lastModifiedBy>ESTRADA HERNANDEZ JORGE RICARDO</cp:lastModifiedBy>
  <cp:revision>2052</cp:revision>
  <cp:lastPrinted>2017-06-23T02:11:50Z</cp:lastPrinted>
  <dcterms:created xsi:type="dcterms:W3CDTF">2013-06-10T21:26:55Z</dcterms:created>
  <dcterms:modified xsi:type="dcterms:W3CDTF">2018-01-31T20:14:34Z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0x010100C7AE98D60A0ECD4CA72DDC006C420AAB</vt:lpwstr>
  </property>
</Properties>
</file>