
<file path=[Content_Types].xml><?xml version="1.0" encoding="utf-8"?>
<Types xmlns="http://schemas.openxmlformats.org/package/2006/content-types">
  <Override PartName="/ppt/slides/slide29.xml" ContentType="application/vnd.openxmlformats-officedocument.presentationml.slide+xml"/>
  <Override PartName="/ppt/slides/slide47.xml" ContentType="application/vnd.openxmlformats-officedocument.presentationml.slide+xml"/>
  <Override PartName="/ppt/notesSlides/notesSlide2.xml" ContentType="application/vnd.openxmlformats-officedocument.presentationml.notesSlide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36.xml" ContentType="application/vnd.openxmlformats-officedocument.presentationml.slide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Override5.xml" ContentType="application/vnd.openxmlformats-officedocument.themeOverride+xml"/>
  <Override PartName="/ppt/slides/slide25.xml" ContentType="application/vnd.openxmlformats-officedocument.presentationml.slide+xml"/>
  <Override PartName="/ppt/slides/slide43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charts/chart17.xml" ContentType="application/vnd.openxmlformats-officedocument.drawingml.chart+xml"/>
  <Default Extension="xml" ContentType="application/xml"/>
  <Override PartName="/ppt/slides/slide14.xml" ContentType="application/vnd.openxmlformats-officedocument.presentationml.slide+xml"/>
  <Override PartName="/ppt/slides/slide32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3.xml" ContentType="application/vnd.openxmlformats-officedocument.presentationml.slideLayout+xml"/>
  <Override PartName="/ppt/theme/themeOverride1.xml" ContentType="application/vnd.openxmlformats-officedocument.themeOverride+xml"/>
  <Override PartName="/ppt/charts/chart13.xml" ContentType="application/vnd.openxmlformats-officedocument.drawingml.chart+xml"/>
  <Override PartName="/ppt/slides/slide1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20.xml" ContentType="application/vnd.openxmlformats-officedocument.presentationml.slideLayout+xml"/>
  <Override PartName="/ppt/notesSlides/notesSlide12.xml" ContentType="application/vnd.openxmlformats-officedocument.presentationml.notesSlide+xml"/>
  <Override PartName="/ppt/charts/chart7.xml" ContentType="application/vnd.openxmlformats-officedocument.drawingml.chart+xml"/>
  <Override PartName="/ppt/charts/chart20.xml" ContentType="application/vnd.openxmlformats-officedocument.drawingml.chart+xml"/>
  <Override PartName="/ppt/notesSlides/notesSlide7.xml" ContentType="application/vnd.openxmlformats-officedocument.presentationml.notesSlide+xml"/>
  <Override PartName="/ppt/notesSlides/notesSlide10.xml" ContentType="application/vnd.openxmlformats-officedocument.presentationml.notesSlide+xml"/>
  <Default Extension="xlsx" ContentType="application/vnd.openxmlformats-officedocument.spreadsheetml.sheet"/>
  <Override PartName="/ppt/charts/chart3.xml" ContentType="application/vnd.openxmlformats-officedocument.drawingml.chart+xml"/>
  <Override PartName="/ppt/charts/chart5.xml" ContentType="application/vnd.openxmlformats-officedocument.drawingml.chart+xml"/>
  <Override PartName="/ppt/slides/slide7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5.xml" ContentType="application/vnd.openxmlformats-officedocument.presentationml.notesSlide+xml"/>
  <Override PartName="/ppt/charts/chart1.xml" ContentType="application/vnd.openxmlformats-officedocument.drawingml.chart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theme/themeOverride6.xml" ContentType="application/vnd.openxmlformats-officedocument.themeOverride+xml"/>
  <Override PartName="/ppt/charts/chart18.xml" ContentType="application/vnd.openxmlformats-officedocument.drawingml.chart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Override PartName="/ppt/slideLayouts/slideLayout3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Override PartName="/ppt/theme/themeOverride4.xml" ContentType="application/vnd.openxmlformats-officedocument.themeOverride+xml"/>
  <Override PartName="/ppt/charts/chart16.xml" ContentType="application/vnd.openxmlformats-officedocument.drawingml.chart+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Override2.xml" ContentType="application/vnd.openxmlformats-officedocument.themeOverride+xml"/>
  <Override PartName="/ppt/charts/chart14.xml" ContentType="application/vnd.openxmlformats-officedocument.drawingml.chart+xml"/>
  <Override PartName="/ppt/notesSlides/notesSlide15.xml" ContentType="application/vnd.openxmlformats-officedocument.presentationml.notesSl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Override PartName="/ppt/slideLayouts/slideLayout12.xml" ContentType="application/vnd.openxmlformats-officedocument.presentationml.slideLayout+xml"/>
  <Override PartName="/ppt/slideLayouts/slideLayout21.xml" ContentType="application/vnd.openxmlformats-officedocument.presentationml.slideLayout+xml"/>
  <Override PartName="/ppt/notesSlides/notesSlide13.xml" ContentType="application/vnd.openxmlformats-officedocument.presentationml.notesSlide+xml"/>
  <Override PartName="/ppt/charts/chart8.xml" ContentType="application/vnd.openxmlformats-officedocument.drawingml.chart+xml"/>
  <Override PartName="/ppt/charts/chart12.xml" ContentType="application/vnd.openxmlformats-officedocument.drawingml.chart+xml"/>
  <Override PartName="/ppt/slideLayouts/slideLayout10.xml" ContentType="application/vnd.openxmlformats-officedocument.presentationml.slideLayout+xml"/>
  <Default Extension="gif" ContentType="image/gif"/>
  <Override PartName="/ppt/notesSlides/notesSlide8.xml" ContentType="application/vnd.openxmlformats-officedocument.presentationml.notesSlide+xml"/>
  <Override PartName="/ppt/notesSlides/notesSlide11.xml" ContentType="application/vnd.openxmlformats-officedocument.presentationml.notesSlide+xml"/>
  <Override PartName="/ppt/charts/chart6.xml" ContentType="application/vnd.openxmlformats-officedocument.drawingml.chart+xml"/>
  <Override PartName="/ppt/charts/chart10.xml" ContentType="application/vnd.openxmlformats-officedocument.drawingml.chart+xml"/>
  <Override PartName="/ppt/notesSlides/notesSlide6.xml" ContentType="application/vnd.openxmlformats-officedocument.presentationml.notesSlide+xml"/>
  <Override PartName="/ppt/charts/chart4.xml" ContentType="application/vnd.openxmlformats-officedocument.drawingml.chart+xml"/>
  <Override PartName="/ppt/slides/slide8.xml" ContentType="application/vnd.openxmlformats-officedocument.presentationml.slide+xml"/>
  <Override PartName="/ppt/notesSlides/notesSlide4.xml" ContentType="application/vnd.openxmlformats-officedocument.presentationml.notesSlide+xml"/>
  <Override PartName="/ppt/charts/chart2.xml" ContentType="application/vnd.openxmlformats-officedocument.drawingml.chart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s/slide38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27.xml" ContentType="application/vnd.openxmlformats-officedocument.presentationml.slide+xml"/>
  <Override PartName="/ppt/slides/slide45.xml" ContentType="application/vnd.openxmlformats-officedocument.presentationml.slide+xml"/>
  <Override PartName="/ppt/slideLayouts/slideLayout4.xml" ContentType="application/vnd.openxmlformats-officedocument.presentationml.slideLayout+xml"/>
  <Override PartName="/ppt/charts/chart19.xml" ContentType="application/vnd.openxmlformats-officedocument.drawingml.char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34.xml" ContentType="application/vnd.openxmlformats-officedocument.presentationml.slide+xml"/>
  <Override PartName="/ppt/slideLayouts/slideLayout15.xml" ContentType="application/vnd.openxmlformats-officedocument.presentationml.slideLayout+xml"/>
  <Override PartName="/ppt/theme/themeOverride3.xml" ContentType="application/vnd.openxmlformats-officedocument.themeOverride+xml"/>
  <Default Extension="rels" ContentType="application/vnd.openxmlformats-package.relationships+xml"/>
  <Override PartName="/ppt/slides/slide23.xml" ContentType="application/vnd.openxmlformats-officedocument.presentationml.slide+xml"/>
  <Override PartName="/ppt/slides/slide41.xml" ContentType="application/vnd.openxmlformats-officedocument.presentationml.slide+xml"/>
  <Override PartName="/ppt/slideLayouts/slideLayout22.xml" ContentType="application/vnd.openxmlformats-officedocument.presentationml.slideLayout+xml"/>
  <Override PartName="/ppt/charts/chart15.xml" ContentType="application/vnd.openxmlformats-officedocument.drawingml.chart+xml"/>
  <Override PartName="/ppt/slides/slide12.xml" ContentType="application/vnd.openxmlformats-officedocument.presentationml.slide+xml"/>
  <Override PartName="/ppt/slides/slide30.xml" ContentType="application/vnd.openxmlformats-officedocument.presentationml.slide+xml"/>
  <Override PartName="/ppt/slideLayouts/slideLayout11.xml" ContentType="application/vnd.openxmlformats-officedocument.presentationml.slideLayout+xml"/>
  <Override PartName="/ppt/notesSlides/notesSlide14.xml" ContentType="application/vnd.openxmlformats-officedocument.presentationml.notesSlide+xml"/>
  <Override PartName="/ppt/charts/chart9.xml" ContentType="application/vnd.openxmlformats-officedocument.drawingml.chart+xml"/>
  <Override PartName="/ppt/charts/chart11.xml" ContentType="application/vnd.openxmlformats-officedocument.drawingml.chart+xml"/>
  <Override PartName="/ppt/notesSlides/notesSlide9.xml" ContentType="application/vnd.openxmlformats-officedocument.presentationml.notes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50"/>
  </p:notesMasterIdLst>
  <p:sldIdLst>
    <p:sldId id="312" r:id="rId2"/>
    <p:sldId id="313" r:id="rId3"/>
    <p:sldId id="382" r:id="rId4"/>
    <p:sldId id="314" r:id="rId5"/>
    <p:sldId id="315" r:id="rId6"/>
    <p:sldId id="316" r:id="rId7"/>
    <p:sldId id="317" r:id="rId8"/>
    <p:sldId id="318" r:id="rId9"/>
    <p:sldId id="353" r:id="rId10"/>
    <p:sldId id="358" r:id="rId11"/>
    <p:sldId id="361" r:id="rId12"/>
    <p:sldId id="362" r:id="rId13"/>
    <p:sldId id="363" r:id="rId14"/>
    <p:sldId id="364" r:id="rId15"/>
    <p:sldId id="365" r:id="rId16"/>
    <p:sldId id="320" r:id="rId17"/>
    <p:sldId id="322" r:id="rId18"/>
    <p:sldId id="323" r:id="rId19"/>
    <p:sldId id="366" r:id="rId20"/>
    <p:sldId id="325" r:id="rId21"/>
    <p:sldId id="367" r:id="rId22"/>
    <p:sldId id="327" r:id="rId23"/>
    <p:sldId id="368" r:id="rId24"/>
    <p:sldId id="329" r:id="rId25"/>
    <p:sldId id="369" r:id="rId26"/>
    <p:sldId id="331" r:id="rId27"/>
    <p:sldId id="371" r:id="rId28"/>
    <p:sldId id="333" r:id="rId29"/>
    <p:sldId id="336" r:id="rId30"/>
    <p:sldId id="334" r:id="rId31"/>
    <p:sldId id="335" r:id="rId32"/>
    <p:sldId id="372" r:id="rId33"/>
    <p:sldId id="338" r:id="rId34"/>
    <p:sldId id="373" r:id="rId35"/>
    <p:sldId id="340" r:id="rId36"/>
    <p:sldId id="341" r:id="rId37"/>
    <p:sldId id="374" r:id="rId38"/>
    <p:sldId id="375" r:id="rId39"/>
    <p:sldId id="344" r:id="rId40"/>
    <p:sldId id="376" r:id="rId41"/>
    <p:sldId id="377" r:id="rId42"/>
    <p:sldId id="378" r:id="rId43"/>
    <p:sldId id="347" r:id="rId44"/>
    <p:sldId id="379" r:id="rId45"/>
    <p:sldId id="380" r:id="rId46"/>
    <p:sldId id="350" r:id="rId47"/>
    <p:sldId id="351" r:id="rId48"/>
    <p:sldId id="381" r:id="rId49"/>
  </p:sldIdLst>
  <p:sldSz cx="9144000" cy="6858000" type="screen4x3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B85808"/>
    <a:srgbClr val="F8A662"/>
    <a:srgbClr val="FFD4B7"/>
    <a:srgbClr val="964807"/>
    <a:srgbClr val="ADDB7B"/>
    <a:srgbClr val="A2D668"/>
    <a:srgbClr val="6A8B35"/>
    <a:srgbClr val="110068"/>
    <a:srgbClr val="3898B2"/>
    <a:srgbClr val="F6BB00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9298" autoAdjust="0"/>
    <p:restoredTop sz="99377" autoAdjust="0"/>
  </p:normalViewPr>
  <p:slideViewPr>
    <p:cSldViewPr>
      <p:cViewPr>
        <p:scale>
          <a:sx n="106" d="100"/>
          <a:sy n="106" d="100"/>
        </p:scale>
        <p:origin x="-360" y="-132"/>
      </p:cViewPr>
      <p:guideLst>
        <p:guide orient="horz" pos="3748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54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8" Type="http://schemas.openxmlformats.org/officeDocument/2006/relationships/slide" Target="slides/slide7.xml"/><Relationship Id="rId51" Type="http://schemas.openxmlformats.org/officeDocument/2006/relationships/presProps" Target="presProps.xml"/></Relationships>
</file>

<file path=ppt/charts/_rels/chart1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Hoja_de_c_lculo_de_Microsoft_Office_Excel1.xlsx"/><Relationship Id="rId1" Type="http://schemas.openxmlformats.org/officeDocument/2006/relationships/themeOverride" Target="../theme/themeOverride1.xml"/></Relationships>
</file>

<file path=ppt/charts/_rels/chart2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Hoja_de_c_lculo_de_Microsoft_Office_Excel2.xlsx"/><Relationship Id="rId1" Type="http://schemas.openxmlformats.org/officeDocument/2006/relationships/themeOverride" Target="../theme/themeOverride2.xml"/></Relationships>
</file>

<file path=ppt/charts/_rels/chart3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Hoja_de_c_lculo_de_Microsoft_Office_Excel3.xlsx"/></Relationships>
</file>

<file path=ppt/charts/_rels/chart4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Hoja_de_c_lculo_de_Microsoft_Office_Excel4.xlsx"/></Relationships>
</file>

<file path=ppt/charts/_rels/chart5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Hoja_de_c_lculo_de_Microsoft_Office_Excel5.xlsx"/><Relationship Id="rId1" Type="http://schemas.openxmlformats.org/officeDocument/2006/relationships/themeOverride" Target="../theme/themeOverride3.xml"/></Relationships>
</file>

<file path=ppt/charts/_rels/chart6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Hoja_de_c_lculo_de_Microsoft_Office_Excel6.xlsx"/><Relationship Id="rId1" Type="http://schemas.openxmlformats.org/officeDocument/2006/relationships/themeOverride" Target="../theme/themeOverride4.xml"/></Relationships>
</file>

<file path=ppt/charts/_rels/chart7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Hoja_de_c_lculo_de_Microsoft_Office_Excel7.xlsx"/></Relationships>
</file>

<file path=ppt/charts/_rels/chart8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9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10.xml.rels><?xml version="1.0" encoding="UTF-8" standalone="yes"?>
<Relationships xmlns="http://schemas.openxmlformats.org/package/2006/relationships"><Relationship Id="rId2" Type="http://schemas.openxmlformats.org/officeDocument/2006/relationships/oleObject" Target="file:///D:\2013\Informalidad\Sitio%20actualizaci&#243;n\Graficas.xlsx" TargetMode="External"/><Relationship Id="rId1" Type="http://schemas.openxmlformats.org/officeDocument/2006/relationships/themeOverride" Target="../theme/themeOverride5.xml"/></Relationships>
</file>

<file path=ppt/charts/_rels/chart11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12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13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14.xml.rels><?xml version="1.0" encoding="UTF-8" standalone="yes"?>
<Relationships xmlns="http://schemas.openxmlformats.org/package/2006/relationships"><Relationship Id="rId2" Type="http://schemas.openxmlformats.org/officeDocument/2006/relationships/oleObject" Target="file:///D:\2013\Informalidad\Sitio%20actualizaci&#243;n\Graficas.xlsx" TargetMode="External"/><Relationship Id="rId1" Type="http://schemas.openxmlformats.org/officeDocument/2006/relationships/themeOverride" Target="../theme/themeOverride6.xml"/></Relationships>
</file>

<file path=ppt/charts/_rels/chart15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16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17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18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19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_rels/chart20.xml.rels><?xml version="1.0" encoding="UTF-8" standalone="yes"?>
<Relationships xmlns="http://schemas.openxmlformats.org/package/2006/relationships"><Relationship Id="rId1" Type="http://schemas.openxmlformats.org/officeDocument/2006/relationships/oleObject" Target="file:///D:\2013\Informalidad\Sitio%20actualizaci&#243;n\Graficas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6"/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80"/>
      <c:rotY val="195"/>
      <c:perspective val="30"/>
    </c:view3D>
    <c:plotArea>
      <c:layout>
        <c:manualLayout>
          <c:layoutTarget val="inner"/>
          <c:xMode val="edge"/>
          <c:yMode val="edge"/>
          <c:x val="4.8604728041567412E-5"/>
          <c:y val="6.7432950191571417E-2"/>
          <c:w val="0.89244772411689988"/>
          <c:h val="0.93256704980841609"/>
        </c:manualLayout>
      </c:layout>
      <c:pie3DChart>
        <c:varyColors val="1"/>
        <c:ser>
          <c:idx val="0"/>
          <c:order val="0"/>
          <c:tx>
            <c:strRef>
              <c:f>Hoja1!$B$1</c:f>
              <c:strCache>
                <c:ptCount val="1"/>
                <c:pt idx="0">
                  <c:v>Ventas</c:v>
                </c:pt>
              </c:strCache>
            </c:strRef>
          </c:tx>
          <c:explosion val="10"/>
          <c:dPt>
            <c:idx val="0"/>
            <c:spPr>
              <a:solidFill>
                <a:srgbClr val="28B3F8"/>
              </a:solidFill>
            </c:spPr>
          </c:dPt>
          <c:dPt>
            <c:idx val="1"/>
            <c:spPr>
              <a:solidFill>
                <a:srgbClr val="FFC000"/>
              </a:solidFill>
            </c:spPr>
          </c:dPt>
          <c:dLbls>
            <c:dLbl>
              <c:idx val="0"/>
              <c:layout>
                <c:manualLayout>
                  <c:x val="0.13866706022276434"/>
                  <c:y val="2.0338833165261756E-2"/>
                </c:manualLayout>
              </c:layout>
              <c:showVal val="1"/>
            </c:dLbl>
            <c:dLbl>
              <c:idx val="1"/>
              <c:layout>
                <c:manualLayout>
                  <c:x val="-0.21856392537481878"/>
                  <c:y val="-7.7763563547612866E-2"/>
                </c:manualLayout>
              </c:layout>
              <c:showVal val="1"/>
            </c:dLbl>
            <c:txPr>
              <a:bodyPr/>
              <a:lstStyle/>
              <a:p>
                <a:pPr>
                  <a:defRPr lang="es-ES" sz="2000" b="1"/>
                </a:pPr>
                <a:endParaRPr lang="es-MX"/>
              </a:p>
            </c:txPr>
            <c:showVal val="1"/>
          </c:dLbls>
          <c:cat>
            <c:strRef>
              <c:f>Hoja1!$A$2:$A$3</c:f>
              <c:strCache>
                <c:ptCount val="2"/>
                <c:pt idx="0">
                  <c:v>Ocupación formal</c:v>
                </c:pt>
                <c:pt idx="1">
                  <c:v>Ocupación informal</c:v>
                </c:pt>
              </c:strCache>
            </c:strRef>
          </c:cat>
          <c:val>
            <c:numRef>
              <c:f>Hoja1!$B$2:$B$3</c:f>
              <c:numCache>
                <c:formatCode>###.#</c:formatCode>
                <c:ptCount val="2"/>
                <c:pt idx="0">
                  <c:v>40.908655255103241</c:v>
                </c:pt>
                <c:pt idx="1">
                  <c:v>59.091344744896759</c:v>
                </c:pt>
              </c:numCache>
            </c:numRef>
          </c:val>
        </c:ser>
        <c:ser>
          <c:idx val="1"/>
          <c:order val="1"/>
          <c:tx>
            <c:strRef>
              <c:f>Hoja1!$C$1</c:f>
              <c:strCache>
                <c:ptCount val="1"/>
                <c:pt idx="0">
                  <c:v>Columna1</c:v>
                </c:pt>
              </c:strCache>
            </c:strRef>
          </c:tx>
          <c:explosion val="25"/>
          <c:cat>
            <c:strRef>
              <c:f>Hoja1!$A$2:$A$3</c:f>
              <c:strCache>
                <c:ptCount val="2"/>
                <c:pt idx="0">
                  <c:v>Ocupación formal</c:v>
                </c:pt>
                <c:pt idx="1">
                  <c:v>Ocupación informal</c:v>
                </c:pt>
              </c:strCache>
            </c:strRef>
          </c:cat>
          <c:val>
            <c:numRef>
              <c:f>Hoja1!$C$2:$C$3</c:f>
              <c:numCache>
                <c:formatCode>#,##0</c:formatCode>
                <c:ptCount val="2"/>
                <c:pt idx="0" formatCode="###\ ###\ ###\ ##0">
                  <c:v>20269965</c:v>
                </c:pt>
                <c:pt idx="1">
                  <c:v>29279366</c:v>
                </c:pt>
              </c:numCache>
            </c:numRef>
          </c:val>
        </c:ser>
      </c:pie3DChart>
    </c:plotArea>
    <c:legend>
      <c:legendPos val="r"/>
      <c:layout>
        <c:manualLayout>
          <c:xMode val="edge"/>
          <c:yMode val="edge"/>
          <c:x val="3.2346254847499395E-2"/>
          <c:y val="0.84286998052135442"/>
          <c:w val="0.95995773862240963"/>
          <c:h val="0.12136270630777883"/>
        </c:manualLayout>
      </c:layout>
      <c:txPr>
        <a:bodyPr/>
        <a:lstStyle/>
        <a:p>
          <a:pPr>
            <a:defRPr lang="es-ES" sz="1400" b="1"/>
          </a:pPr>
          <a:endParaRPr lang="es-MX"/>
        </a:p>
      </c:txPr>
    </c:legend>
    <c:plotVisOnly val="1"/>
    <c:dispBlanksAs val="zero"/>
  </c:chart>
  <c:txPr>
    <a:bodyPr/>
    <a:lstStyle/>
    <a:p>
      <a:pPr>
        <a:defRPr sz="1200">
          <a:solidFill>
            <a:schemeClr val="tx1"/>
          </a:solidFill>
          <a:latin typeface="Arial" pitchFamily="34" charset="0"/>
          <a:cs typeface="Arial" pitchFamily="34" charset="0"/>
        </a:defRPr>
      </a:pPr>
      <a:endParaRPr lang="es-MX"/>
    </a:p>
  </c:txPr>
  <c:externalData r:id="rId2"/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clrMapOvr bg1="lt1" tx1="dk1" bg2="lt2" tx2="dk2" accent1="accent1" accent2="accent2" accent3="accent3" accent4="accent4" accent5="accent5" accent6="accent6" hlink="hlink" folHlink="folHlink"/>
  <c:chart>
    <c:view3D>
      <c:rAngAx val="1"/>
    </c:view3D>
    <c:floor>
      <c:spPr>
        <a:noFill/>
        <a:ln w="9525">
          <a:noFill/>
        </a:ln>
      </c:spPr>
    </c:floor>
    <c:plotArea>
      <c:layout>
        <c:manualLayout>
          <c:layoutTarget val="inner"/>
          <c:xMode val="edge"/>
          <c:yMode val="edge"/>
          <c:x val="5.2382378299328534E-2"/>
          <c:y val="3.9557393979465602E-2"/>
          <c:w val="0.58969744402385205"/>
          <c:h val="0.93247002745346663"/>
        </c:manualLayout>
      </c:layout>
      <c:bar3DChart>
        <c:barDir val="col"/>
        <c:grouping val="percentStacked"/>
        <c:ser>
          <c:idx val="0"/>
          <c:order val="0"/>
          <c:tx>
            <c:strRef>
              <c:f>Hoja1!$B$1</c:f>
              <c:strCache>
                <c:ptCount val="1"/>
                <c:pt idx="0">
                  <c:v>Trabajadores subordinados y remunerados</c:v>
                </c:pt>
              </c:strCache>
            </c:strRef>
          </c:tx>
          <c:spPr>
            <a:solidFill>
              <a:srgbClr val="F79646">
                <a:lumMod val="50000"/>
              </a:srgbClr>
            </a:solidFill>
          </c:spPr>
          <c:invertIfNegative val="1"/>
          <c:dLbls>
            <c:txPr>
              <a:bodyPr/>
              <a:lstStyle/>
              <a:p>
                <a:pPr>
                  <a:defRPr lang="es-ES" sz="12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Hoja1!$B$2</c:f>
              <c:numCache>
                <c:formatCode>0.0%</c:formatCode>
                <c:ptCount val="1"/>
                <c:pt idx="0">
                  <c:v>0.52797020946423501</c:v>
                </c:pt>
              </c:numCache>
            </c:numRef>
          </c:val>
          <c:extLst>
            <c:ext xmlns:c14="http://schemas.microsoft.com/office/drawing/2007/8/2/chart" uri="{6F2FDCE9-48DA-4B69-8628-5D25D57E5C99}">
              <c14:invertSolidFillFmt>
                <c14:spPr xmlns:c14="http://schemas.microsoft.com/office/drawing/2007/8/2/chart">
                  <a:solidFill>
                    <a:srgbClr val="FFFFFF"/>
                  </a:solidFill>
                </c14:spPr>
              </c14:invertSolidFillFmt>
            </c:ext>
          </c:extLst>
        </c:ser>
        <c:ser>
          <c:idx val="1"/>
          <c:order val="1"/>
          <c:tx>
            <c:strRef>
              <c:f>Hoja1!$C$1</c:f>
              <c:strCache>
                <c:ptCount val="1"/>
                <c:pt idx="0">
                  <c:v>Empleadores</c:v>
                </c:pt>
              </c:strCache>
            </c:strRef>
          </c:tx>
          <c:spPr>
            <a:solidFill>
              <a:srgbClr val="DA5800"/>
            </a:solidFill>
          </c:spPr>
          <c:dLbls>
            <c:txPr>
              <a:bodyPr/>
              <a:lstStyle/>
              <a:p>
                <a:pPr>
                  <a:defRPr lang="es-ES" sz="12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Hoja1!$C$2</c:f>
              <c:numCache>
                <c:formatCode>0.0%</c:formatCode>
                <c:ptCount val="1"/>
                <c:pt idx="0">
                  <c:v>3.089090112128795E-2</c:v>
                </c:pt>
              </c:numCache>
            </c:numRef>
          </c:val>
        </c:ser>
        <c:ser>
          <c:idx val="2"/>
          <c:order val="2"/>
          <c:tx>
            <c:strRef>
              <c:f>Hoja1!$D$1</c:f>
              <c:strCache>
                <c:ptCount val="1"/>
                <c:pt idx="0">
                  <c:v>Trabajadores por cuenta propia</c:v>
                </c:pt>
              </c:strCache>
            </c:strRef>
          </c:tx>
          <c:spPr>
            <a:solidFill>
              <a:srgbClr val="FF8F42"/>
            </a:solidFill>
          </c:spPr>
          <c:dLbls>
            <c:txPr>
              <a:bodyPr/>
              <a:lstStyle/>
              <a:p>
                <a:pPr>
                  <a:defRPr lang="es-ES" sz="1200" b="1"/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Hoja1!$D$2</c:f>
              <c:numCache>
                <c:formatCode>0.0%</c:formatCode>
                <c:ptCount val="1"/>
                <c:pt idx="0">
                  <c:v>0.34142341060253834</c:v>
                </c:pt>
              </c:numCache>
            </c:numRef>
          </c:val>
        </c:ser>
        <c:ser>
          <c:idx val="3"/>
          <c:order val="3"/>
          <c:tx>
            <c:strRef>
              <c:f>Hoja1!$E$1</c:f>
              <c:strCache>
                <c:ptCount val="1"/>
                <c:pt idx="0">
                  <c:v>Trabajadores no remunerados</c:v>
                </c:pt>
              </c:strCache>
            </c:strRef>
          </c:tx>
          <c:spPr>
            <a:solidFill>
              <a:srgbClr val="FF6801"/>
            </a:solidFill>
          </c:spPr>
          <c:dPt>
            <c:idx val="0"/>
            <c:spPr>
              <a:solidFill>
                <a:srgbClr val="FFD4B7"/>
              </a:solidFill>
            </c:spPr>
          </c:dPt>
          <c:dLbls>
            <c:txPr>
              <a:bodyPr/>
              <a:lstStyle/>
              <a:p>
                <a:pPr>
                  <a:defRPr lang="es-ES" sz="1200" b="1"/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Hoja1!$E$2</c:f>
              <c:numCache>
                <c:formatCode>0.0%</c:formatCode>
                <c:ptCount val="1"/>
                <c:pt idx="0">
                  <c:v>9.9715478811938763E-2</c:v>
                </c:pt>
              </c:numCache>
            </c:numRef>
          </c:val>
        </c:ser>
        <c:gapWidth val="0"/>
        <c:shape val="box"/>
        <c:axId val="147259392"/>
        <c:axId val="147260928"/>
        <c:axId val="0"/>
      </c:bar3DChart>
      <c:catAx>
        <c:axId val="147259392"/>
        <c:scaling>
          <c:orientation val="minMax"/>
        </c:scaling>
        <c:delete val="1"/>
        <c:axPos val="b"/>
        <c:numFmt formatCode="General" sourceLinked="1"/>
        <c:tickLblPos val="none"/>
        <c:crossAx val="147260928"/>
        <c:crosses val="autoZero"/>
        <c:auto val="1"/>
        <c:lblAlgn val="ctr"/>
        <c:lblOffset val="100"/>
      </c:catAx>
      <c:valAx>
        <c:axId val="147260928"/>
        <c:scaling>
          <c:orientation val="minMax"/>
        </c:scaling>
        <c:delete val="1"/>
        <c:axPos val="l"/>
        <c:numFmt formatCode="0%" sourceLinked="1"/>
        <c:tickLblPos val="none"/>
        <c:crossAx val="147259392"/>
        <c:crosses val="autoZero"/>
        <c:crossBetween val="between"/>
      </c:valAx>
      <c:spPr>
        <a:noFill/>
        <a:ln w="25400">
          <a:noFill/>
        </a:ln>
      </c:spPr>
    </c:plotArea>
    <c:plotVisOnly val="1"/>
    <c:dispBlanksAs val="gap"/>
  </c:chart>
  <c:txPr>
    <a:bodyPr/>
    <a:lstStyle/>
    <a:p>
      <a:pPr>
        <a:defRPr sz="1100">
          <a:solidFill>
            <a:schemeClr val="tx1"/>
          </a:solidFill>
          <a:latin typeface="Arial" pitchFamily="34" charset="0"/>
          <a:cs typeface="Arial" pitchFamily="34" charset="0"/>
        </a:defRPr>
      </a:pPr>
      <a:endParaRPr lang="es-MX"/>
    </a:p>
  </c:txPr>
  <c:externalData r:id="rId2"/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6"/>
  <c:chart>
    <c:autoTitleDeleted val="1"/>
    <c:view3D>
      <c:rotX val="80"/>
      <c:rotY val="31"/>
      <c:perspective val="30"/>
    </c:view3D>
    <c:plotArea>
      <c:layout>
        <c:manualLayout>
          <c:layoutTarget val="inner"/>
          <c:xMode val="edge"/>
          <c:yMode val="edge"/>
          <c:x val="8.3841339016746397E-2"/>
          <c:y val="4.8434309411247517E-2"/>
          <c:w val="0.90567814635078425"/>
          <c:h val="0.94884372375995296"/>
        </c:manualLayout>
      </c:layout>
      <c:pie3DChart>
        <c:varyColors val="1"/>
        <c:ser>
          <c:idx val="0"/>
          <c:order val="0"/>
          <c:tx>
            <c:strRef>
              <c:f>Hoja1!$B$1</c:f>
              <c:strCache>
                <c:ptCount val="1"/>
                <c:pt idx="0">
                  <c:v>Ventas</c:v>
                </c:pt>
              </c:strCache>
            </c:strRef>
          </c:tx>
          <c:dPt>
            <c:idx val="0"/>
            <c:explosion val="7"/>
            <c:spPr>
              <a:solidFill>
                <a:srgbClr val="F7A021"/>
              </a:solidFill>
            </c:spPr>
          </c:dPt>
          <c:dPt>
            <c:idx val="1"/>
            <c:spPr>
              <a:solidFill>
                <a:srgbClr val="28B3F8"/>
              </a:solidFill>
            </c:spPr>
          </c:dPt>
          <c:dLbls>
            <c:dLbl>
              <c:idx val="0"/>
              <c:layout>
                <c:manualLayout>
                  <c:x val="-9.7023153252480704E-2"/>
                  <c:y val="4.1827623893036349E-3"/>
                </c:manualLayout>
              </c:layout>
              <c:spPr/>
              <c:txPr>
                <a:bodyPr/>
                <a:lstStyle/>
                <a:p>
                  <a:pPr>
                    <a:defRPr lang="es-ES" sz="2000" b="1"/>
                  </a:pPr>
                  <a:endParaRPr lang="es-MX"/>
                </a:p>
              </c:txPr>
              <c:showVal val="1"/>
            </c:dLbl>
            <c:dLbl>
              <c:idx val="1"/>
              <c:layout>
                <c:manualLayout>
                  <c:x val="0.2381477398015438"/>
                  <c:y val="1.983163068576517E-2"/>
                </c:manualLayout>
              </c:layout>
              <c:spPr/>
              <c:txPr>
                <a:bodyPr/>
                <a:lstStyle/>
                <a:p>
                  <a:pPr>
                    <a:defRPr lang="es-ES" sz="2000" b="1"/>
                  </a:pPr>
                  <a:endParaRPr lang="es-MX"/>
                </a:p>
              </c:txPr>
              <c:showVal val="1"/>
            </c:dLbl>
            <c:txPr>
              <a:bodyPr/>
              <a:lstStyle/>
              <a:p>
                <a:pPr>
                  <a:defRPr lang="es-ES" b="1"/>
                </a:pPr>
                <a:endParaRPr lang="es-MX"/>
              </a:p>
            </c:txPr>
            <c:showVal val="1"/>
          </c:dLbls>
          <c:cat>
            <c:strRef>
              <c:f>Hoja1!$A$2:$A$3</c:f>
              <c:strCache>
                <c:ptCount val="2"/>
                <c:pt idx="0">
                  <c:v>Personas con ocupación en el sector informal</c:v>
                </c:pt>
                <c:pt idx="1">
                  <c:v>Resto de la ocupación</c:v>
                </c:pt>
              </c:strCache>
            </c:strRef>
          </c:cat>
          <c:val>
            <c:numRef>
              <c:f>Hoja1!$B$2:$B$3</c:f>
              <c:numCache>
                <c:formatCode>###.#</c:formatCode>
                <c:ptCount val="2"/>
                <c:pt idx="0">
                  <c:v>28.61181516254987</c:v>
                </c:pt>
                <c:pt idx="1">
                  <c:v>71.388184837449927</c:v>
                </c:pt>
              </c:numCache>
            </c:numRef>
          </c:val>
        </c:ser>
        <c:ser>
          <c:idx val="1"/>
          <c:order val="1"/>
          <c:tx>
            <c:strRef>
              <c:f>Hoja1!$C$1</c:f>
              <c:strCache>
                <c:ptCount val="1"/>
                <c:pt idx="0">
                  <c:v>Columna1</c:v>
                </c:pt>
              </c:strCache>
            </c:strRef>
          </c:tx>
          <c:explosion val="25"/>
          <c:cat>
            <c:strRef>
              <c:f>Hoja1!$A$2:$A$3</c:f>
              <c:strCache>
                <c:ptCount val="2"/>
                <c:pt idx="0">
                  <c:v>Personas con ocupación en el sector informal</c:v>
                </c:pt>
                <c:pt idx="1">
                  <c:v>Resto de la ocupación</c:v>
                </c:pt>
              </c:strCache>
            </c:strRef>
          </c:cat>
          <c:val>
            <c:numRef>
              <c:f>Hoja1!$C$2:$C$3</c:f>
              <c:numCache>
                <c:formatCode>###\ ###\ ###\ ##0</c:formatCode>
                <c:ptCount val="2"/>
                <c:pt idx="0" formatCode="#,##0">
                  <c:v>14176963</c:v>
                </c:pt>
                <c:pt idx="1">
                  <c:v>35372368</c:v>
                </c:pt>
              </c:numCache>
            </c:numRef>
          </c:val>
        </c:ser>
      </c:pie3DChart>
    </c:plotArea>
    <c:legend>
      <c:legendPos val="r"/>
      <c:layout>
        <c:manualLayout>
          <c:xMode val="edge"/>
          <c:yMode val="edge"/>
          <c:x val="3.2346254847499402E-2"/>
          <c:y val="0.78047593807887938"/>
          <c:w val="0.95995773862240963"/>
          <c:h val="0.19732075822236306"/>
        </c:manualLayout>
      </c:layout>
      <c:txPr>
        <a:bodyPr/>
        <a:lstStyle/>
        <a:p>
          <a:pPr>
            <a:defRPr lang="es-ES" sz="1400" b="1"/>
          </a:pPr>
          <a:endParaRPr lang="es-MX"/>
        </a:p>
      </c:txPr>
    </c:legend>
    <c:plotVisOnly val="1"/>
    <c:dispBlanksAs val="zero"/>
  </c:chart>
  <c:txPr>
    <a:bodyPr/>
    <a:lstStyle/>
    <a:p>
      <a:pPr>
        <a:defRPr sz="1200">
          <a:solidFill>
            <a:schemeClr val="tx1"/>
          </a:solidFill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chart>
    <c:view3D>
      <c:rAngAx val="1"/>
    </c:view3D>
    <c:floor>
      <c:spPr>
        <a:noFill/>
        <a:ln w="9525">
          <a:noFill/>
        </a:ln>
      </c:spPr>
    </c:floor>
    <c:plotArea>
      <c:layout>
        <c:manualLayout>
          <c:layoutTarget val="inner"/>
          <c:xMode val="edge"/>
          <c:yMode val="edge"/>
          <c:x val="5.2382378299328534E-2"/>
          <c:y val="3.9557393979465602E-2"/>
          <c:w val="0.58969744402385205"/>
          <c:h val="0.93247002745346663"/>
        </c:manualLayout>
      </c:layout>
      <c:bar3DChart>
        <c:barDir val="col"/>
        <c:grouping val="percentStacked"/>
        <c:ser>
          <c:idx val="0"/>
          <c:order val="0"/>
          <c:tx>
            <c:strRef>
              <c:f>Hoja1!$B$1</c:f>
              <c:strCache>
                <c:ptCount val="1"/>
                <c:pt idx="0">
                  <c:v>Trabajadores subordinados y remunerados</c:v>
                </c:pt>
              </c:strCache>
            </c:strRef>
          </c:tx>
          <c:spPr>
            <a:solidFill>
              <a:srgbClr val="785700"/>
            </a:solidFill>
          </c:spPr>
          <c:invertIfNegative val="1"/>
          <c:dPt>
            <c:idx val="0"/>
            <c:invertIfNegative val="1"/>
            <c:spPr>
              <a:solidFill>
                <a:srgbClr val="964807"/>
              </a:solidFill>
            </c:spPr>
          </c:dPt>
          <c:dLbls>
            <c:txPr>
              <a:bodyPr/>
              <a:lstStyle/>
              <a:p>
                <a:pPr>
                  <a:defRPr lang="es-ES" sz="12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Hoja1!$B$2</c:f>
              <c:numCache>
                <c:formatCode>0.0%</c:formatCode>
                <c:ptCount val="1"/>
                <c:pt idx="0">
                  <c:v>0.32707371811579156</c:v>
                </c:pt>
              </c:numCache>
            </c:numRef>
          </c:val>
          <c:extLst>
            <c:ext xmlns:c14="http://schemas.microsoft.com/office/drawing/2007/8/2/chart" uri="{6F2FDCE9-48DA-4B69-8628-5D25D57E5C99}">
              <c14:invertSolidFillFmt>
                <c14:spPr xmlns:c14="http://schemas.microsoft.com/office/drawing/2007/8/2/chart">
                  <a:solidFill>
                    <a:srgbClr val="FFFFFF"/>
                  </a:solidFill>
                </c14:spPr>
              </c14:invertSolidFillFmt>
            </c:ext>
          </c:extLst>
        </c:ser>
        <c:ser>
          <c:idx val="1"/>
          <c:order val="1"/>
          <c:tx>
            <c:strRef>
              <c:f>Hoja1!$C$1</c:f>
              <c:strCache>
                <c:ptCount val="1"/>
                <c:pt idx="0">
                  <c:v>Empleadores</c:v>
                </c:pt>
              </c:strCache>
            </c:strRef>
          </c:tx>
          <c:spPr>
            <a:solidFill>
              <a:srgbClr val="DA5800"/>
            </a:solidFill>
          </c:spPr>
          <c:dLbls>
            <c:txPr>
              <a:bodyPr/>
              <a:lstStyle/>
              <a:p>
                <a:pPr>
                  <a:defRPr lang="es-ES" sz="12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Hoja1!$C$2</c:f>
              <c:numCache>
                <c:formatCode>0.0%</c:formatCode>
                <c:ptCount val="1"/>
                <c:pt idx="0">
                  <c:v>6.3798290226193155E-2</c:v>
                </c:pt>
              </c:numCache>
            </c:numRef>
          </c:val>
        </c:ser>
        <c:ser>
          <c:idx val="2"/>
          <c:order val="2"/>
          <c:tx>
            <c:strRef>
              <c:f>Hoja1!$D$1</c:f>
              <c:strCache>
                <c:ptCount val="1"/>
                <c:pt idx="0">
                  <c:v>Trabajadores por cuenta propia</c:v>
                </c:pt>
              </c:strCache>
            </c:strRef>
          </c:tx>
          <c:spPr>
            <a:solidFill>
              <a:srgbClr val="FF8F42"/>
            </a:solidFill>
          </c:spPr>
          <c:dLbls>
            <c:txPr>
              <a:bodyPr/>
              <a:lstStyle/>
              <a:p>
                <a:pPr>
                  <a:defRPr lang="es-ES" sz="1200" b="1"/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Hoja1!$D$2</c:f>
              <c:numCache>
                <c:formatCode>0.0%</c:formatCode>
                <c:ptCount val="1"/>
                <c:pt idx="0">
                  <c:v>0.52505949264310192</c:v>
                </c:pt>
              </c:numCache>
            </c:numRef>
          </c:val>
        </c:ser>
        <c:ser>
          <c:idx val="3"/>
          <c:order val="3"/>
          <c:tx>
            <c:strRef>
              <c:f>Hoja1!$E$1</c:f>
              <c:strCache>
                <c:ptCount val="1"/>
                <c:pt idx="0">
                  <c:v>Trabajadores no remunerados</c:v>
                </c:pt>
              </c:strCache>
            </c:strRef>
          </c:tx>
          <c:spPr>
            <a:solidFill>
              <a:srgbClr val="FFD4B7"/>
            </a:solidFill>
          </c:spPr>
          <c:dLbls>
            <c:txPr>
              <a:bodyPr/>
              <a:lstStyle/>
              <a:p>
                <a:pPr>
                  <a:defRPr lang="es-ES" sz="1200" b="1"/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Hoja1!$E$2</c:f>
              <c:numCache>
                <c:formatCode>0.0%</c:formatCode>
                <c:ptCount val="1"/>
                <c:pt idx="0">
                  <c:v>8.4068499014915962E-2</c:v>
                </c:pt>
              </c:numCache>
            </c:numRef>
          </c:val>
        </c:ser>
        <c:gapWidth val="0"/>
        <c:shape val="box"/>
        <c:axId val="147687680"/>
        <c:axId val="147709952"/>
        <c:axId val="0"/>
      </c:bar3DChart>
      <c:catAx>
        <c:axId val="147687680"/>
        <c:scaling>
          <c:orientation val="minMax"/>
        </c:scaling>
        <c:delete val="1"/>
        <c:axPos val="b"/>
        <c:numFmt formatCode="General" sourceLinked="1"/>
        <c:tickLblPos val="none"/>
        <c:crossAx val="147709952"/>
        <c:crosses val="autoZero"/>
        <c:auto val="1"/>
        <c:lblAlgn val="ctr"/>
        <c:lblOffset val="100"/>
      </c:catAx>
      <c:valAx>
        <c:axId val="147709952"/>
        <c:scaling>
          <c:orientation val="minMax"/>
        </c:scaling>
        <c:delete val="1"/>
        <c:axPos val="l"/>
        <c:numFmt formatCode="0%" sourceLinked="1"/>
        <c:tickLblPos val="none"/>
        <c:crossAx val="147687680"/>
        <c:crosses val="autoZero"/>
        <c:crossBetween val="between"/>
      </c:valAx>
      <c:spPr>
        <a:noFill/>
        <a:ln w="25400">
          <a:noFill/>
        </a:ln>
      </c:spPr>
    </c:plotArea>
    <c:plotVisOnly val="1"/>
    <c:dispBlanksAs val="gap"/>
  </c:chart>
  <c:txPr>
    <a:bodyPr/>
    <a:lstStyle/>
    <a:p>
      <a:pPr>
        <a:defRPr sz="1100">
          <a:solidFill>
            <a:schemeClr val="tx1"/>
          </a:solidFill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clrMapOvr bg1="lt1" tx1="dk1" bg2="lt2" tx2="dk2" accent1="accent1" accent2="accent2" accent3="accent3" accent4="accent4" accent5="accent5" accent6="accent6" hlink="hlink" folHlink="folHlink"/>
  <c:chart>
    <c:view3D>
      <c:rAngAx val="1"/>
    </c:view3D>
    <c:floor>
      <c:spPr>
        <a:noFill/>
        <a:ln w="9525">
          <a:noFill/>
        </a:ln>
      </c:spPr>
    </c:floor>
    <c:plotArea>
      <c:layout>
        <c:manualLayout>
          <c:layoutTarget val="inner"/>
          <c:xMode val="edge"/>
          <c:yMode val="edge"/>
          <c:x val="5.2382378299328534E-2"/>
          <c:y val="3.9557393979465602E-2"/>
          <c:w val="0.58969744402385205"/>
          <c:h val="0.93247002745346663"/>
        </c:manualLayout>
      </c:layout>
      <c:bar3DChart>
        <c:barDir val="col"/>
        <c:grouping val="percentStacked"/>
        <c:ser>
          <c:idx val="0"/>
          <c:order val="0"/>
          <c:tx>
            <c:strRef>
              <c:f>Hoja1!$B$1</c:f>
              <c:strCache>
                <c:ptCount val="1"/>
                <c:pt idx="0">
                  <c:v>Trabajadores subordinados y remunerados</c:v>
                </c:pt>
              </c:strCache>
            </c:strRef>
          </c:tx>
          <c:spPr>
            <a:solidFill>
              <a:srgbClr val="964807"/>
            </a:solidFill>
          </c:spPr>
          <c:invertIfNegative val="1"/>
          <c:dLbls>
            <c:txPr>
              <a:bodyPr/>
              <a:lstStyle/>
              <a:p>
                <a:pPr>
                  <a:defRPr lang="es-ES" sz="13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Hoja1!$B$2</c:f>
              <c:numCache>
                <c:formatCode>0.0%</c:formatCode>
                <c:ptCount val="1"/>
                <c:pt idx="0">
                  <c:v>0.71655623280613023</c:v>
                </c:pt>
              </c:numCache>
            </c:numRef>
          </c:val>
          <c:extLst>
            <c:ext xmlns:c14="http://schemas.microsoft.com/office/drawing/2007/8/2/chart" uri="{6F2FDCE9-48DA-4B69-8628-5D25D57E5C99}">
              <c14:invertSolidFillFmt>
                <c14:spPr xmlns:c14="http://schemas.microsoft.com/office/drawing/2007/8/2/chart">
                  <a:solidFill>
                    <a:srgbClr val="FFFFFF"/>
                  </a:solidFill>
                </c14:spPr>
              </c14:invertSolidFillFmt>
            </c:ext>
          </c:extLst>
        </c:ser>
        <c:ser>
          <c:idx val="1"/>
          <c:order val="1"/>
          <c:tx>
            <c:strRef>
              <c:f>Hoja1!$C$1</c:f>
              <c:strCache>
                <c:ptCount val="1"/>
                <c:pt idx="0">
                  <c:v>Trabajadores por cuenta propia</c:v>
                </c:pt>
              </c:strCache>
            </c:strRef>
          </c:tx>
          <c:spPr>
            <a:solidFill>
              <a:srgbClr val="FF8F42"/>
            </a:solidFill>
          </c:spPr>
          <c:dLbls>
            <c:txPr>
              <a:bodyPr/>
              <a:lstStyle/>
              <a:p>
                <a:pPr>
                  <a:defRPr sz="1300" b="1"/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Hoja1!$C$2</c:f>
              <c:numCache>
                <c:formatCode>0.0%</c:formatCode>
                <c:ptCount val="1"/>
                <c:pt idx="0">
                  <c:v>0.16904011897974119</c:v>
                </c:pt>
              </c:numCache>
            </c:numRef>
          </c:val>
        </c:ser>
        <c:ser>
          <c:idx val="2"/>
          <c:order val="2"/>
          <c:tx>
            <c:strRef>
              <c:f>Hoja1!$D$1</c:f>
              <c:strCache>
                <c:ptCount val="1"/>
                <c:pt idx="0">
                  <c:v>Trabajadores no remunerados</c:v>
                </c:pt>
              </c:strCache>
            </c:strRef>
          </c:tx>
          <c:spPr>
            <a:solidFill>
              <a:srgbClr val="FFD4B7"/>
            </a:solidFill>
          </c:spPr>
          <c:dLbls>
            <c:txPr>
              <a:bodyPr/>
              <a:lstStyle/>
              <a:p>
                <a:pPr>
                  <a:defRPr lang="es-ES" sz="1300" b="1"/>
                </a:pPr>
                <a:endParaRPr lang="es-MX"/>
              </a:p>
            </c:txPr>
            <c:showVal val="1"/>
          </c:dLbls>
          <c:cat>
            <c:strRef>
              <c:f>Hoja1!$A$2</c:f>
              <c:strCache>
                <c:ptCount val="1"/>
                <c:pt idx="0">
                  <c:v>categoria 1</c:v>
                </c:pt>
              </c:strCache>
            </c:strRef>
          </c:cat>
          <c:val>
            <c:numRef>
              <c:f>Hoja1!$D$2</c:f>
              <c:numCache>
                <c:formatCode>0.0%</c:formatCode>
                <c:ptCount val="1"/>
                <c:pt idx="0">
                  <c:v>0.11440364821412857</c:v>
                </c:pt>
              </c:numCache>
            </c:numRef>
          </c:val>
        </c:ser>
        <c:gapWidth val="0"/>
        <c:shape val="box"/>
        <c:axId val="147387904"/>
        <c:axId val="147389440"/>
        <c:axId val="0"/>
      </c:bar3DChart>
      <c:catAx>
        <c:axId val="147387904"/>
        <c:scaling>
          <c:orientation val="minMax"/>
        </c:scaling>
        <c:delete val="1"/>
        <c:axPos val="b"/>
        <c:numFmt formatCode="General" sourceLinked="1"/>
        <c:tickLblPos val="none"/>
        <c:crossAx val="147389440"/>
        <c:crosses val="autoZero"/>
        <c:auto val="1"/>
        <c:lblAlgn val="ctr"/>
        <c:lblOffset val="100"/>
      </c:catAx>
      <c:valAx>
        <c:axId val="147389440"/>
        <c:scaling>
          <c:orientation val="minMax"/>
        </c:scaling>
        <c:delete val="1"/>
        <c:axPos val="l"/>
        <c:numFmt formatCode="0%" sourceLinked="1"/>
        <c:tickLblPos val="none"/>
        <c:crossAx val="147387904"/>
        <c:crosses val="autoZero"/>
        <c:crossBetween val="between"/>
      </c:valAx>
      <c:spPr>
        <a:noFill/>
        <a:ln w="25400">
          <a:noFill/>
        </a:ln>
      </c:spPr>
    </c:plotArea>
    <c:plotVisOnly val="1"/>
    <c:dispBlanksAs val="gap"/>
  </c:chart>
  <c:txPr>
    <a:bodyPr/>
    <a:lstStyle/>
    <a:p>
      <a:pPr>
        <a:defRPr sz="1100">
          <a:solidFill>
            <a:schemeClr val="tx1"/>
          </a:solidFill>
          <a:latin typeface="Arial" pitchFamily="34" charset="0"/>
          <a:cs typeface="Arial" pitchFamily="34" charset="0"/>
        </a:defRPr>
      </a:pPr>
      <a:endParaRPr lang="es-MX"/>
    </a:p>
  </c:txPr>
  <c:externalData r:id="rId2"/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6"/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80"/>
      <c:rotY val="33"/>
      <c:perspective val="30"/>
    </c:view3D>
    <c:plotArea>
      <c:layout>
        <c:manualLayout>
          <c:layoutTarget val="inner"/>
          <c:xMode val="edge"/>
          <c:yMode val="edge"/>
          <c:x val="4.1607273797305611E-2"/>
          <c:y val="3.1877669070759798E-2"/>
          <c:w val="0.80923318122007859"/>
          <c:h val="0.84504626927707105"/>
        </c:manualLayout>
      </c:layout>
      <c:pie3DChart>
        <c:varyColors val="1"/>
        <c:ser>
          <c:idx val="0"/>
          <c:order val="0"/>
          <c:tx>
            <c:strRef>
              <c:f>Hoja1!$B$1</c:f>
              <c:strCache>
                <c:ptCount val="1"/>
                <c:pt idx="0">
                  <c:v>Ventas</c:v>
                </c:pt>
              </c:strCache>
            </c:strRef>
          </c:tx>
          <c:explosion val="10"/>
          <c:dPt>
            <c:idx val="0"/>
            <c:spPr>
              <a:solidFill>
                <a:srgbClr val="F7A021"/>
              </a:solidFill>
            </c:spPr>
          </c:dPt>
          <c:dPt>
            <c:idx val="1"/>
            <c:spPr>
              <a:solidFill>
                <a:srgbClr val="28B3F8"/>
              </a:solidFill>
            </c:spPr>
          </c:dPt>
          <c:dLbls>
            <c:dLbl>
              <c:idx val="0"/>
              <c:layout>
                <c:manualLayout>
                  <c:x val="-0.2317814048545592"/>
                  <c:y val="-2.2998964136733947E-2"/>
                </c:manualLayout>
              </c:layout>
              <c:showVal val="1"/>
            </c:dLbl>
            <c:dLbl>
              <c:idx val="1"/>
              <c:layout>
                <c:manualLayout>
                  <c:x val="0.15129917744474775"/>
                  <c:y val="9.9056739894949244E-2"/>
                </c:manualLayout>
              </c:layout>
              <c:showVal val="1"/>
            </c:dLbl>
            <c:txPr>
              <a:bodyPr/>
              <a:lstStyle/>
              <a:p>
                <a:pPr>
                  <a:defRPr lang="es-ES" sz="2000" b="1"/>
                </a:pPr>
                <a:endParaRPr lang="es-MX"/>
              </a:p>
            </c:txPr>
            <c:showVal val="1"/>
          </c:dLbls>
          <c:cat>
            <c:strRef>
              <c:f>Hoja1!$A$2:$A$3</c:f>
              <c:strCache>
                <c:ptCount val="2"/>
                <c:pt idx="0">
                  <c:v>Ocupados en u.e. distintas a las del sector informal</c:v>
                </c:pt>
                <c:pt idx="1">
                  <c:v>Resto de la ocupación</c:v>
                </c:pt>
              </c:strCache>
            </c:strRef>
          </c:cat>
          <c:val>
            <c:numRef>
              <c:f>Hoja1!$B$2:$B$3</c:f>
              <c:numCache>
                <c:formatCode>###.#</c:formatCode>
                <c:ptCount val="2"/>
                <c:pt idx="0">
                  <c:v>30.479529582346871</c:v>
                </c:pt>
                <c:pt idx="1">
                  <c:v>69.520470417652874</c:v>
                </c:pt>
              </c:numCache>
            </c:numRef>
          </c:val>
        </c:ser>
        <c:ser>
          <c:idx val="1"/>
          <c:order val="1"/>
          <c:tx>
            <c:strRef>
              <c:f>Hoja1!$C$1</c:f>
              <c:strCache>
                <c:ptCount val="1"/>
                <c:pt idx="0">
                  <c:v>Columna1</c:v>
                </c:pt>
              </c:strCache>
            </c:strRef>
          </c:tx>
          <c:explosion val="25"/>
          <c:cat>
            <c:strRef>
              <c:f>Hoja1!$A$2:$A$3</c:f>
              <c:strCache>
                <c:ptCount val="2"/>
                <c:pt idx="0">
                  <c:v>Ocupados en u.e. distintas a las del sector informal</c:v>
                </c:pt>
                <c:pt idx="1">
                  <c:v>Resto de la ocupación</c:v>
                </c:pt>
              </c:strCache>
            </c:strRef>
          </c:cat>
          <c:val>
            <c:numRef>
              <c:f>Hoja1!$C$2:$C$3</c:f>
              <c:numCache>
                <c:formatCode>###\ ###\ ###\ ##0</c:formatCode>
                <c:ptCount val="2"/>
                <c:pt idx="0" formatCode="#,##0">
                  <c:v>15102403</c:v>
                </c:pt>
                <c:pt idx="1">
                  <c:v>34446928</c:v>
                </c:pt>
              </c:numCache>
            </c:numRef>
          </c:val>
        </c:ser>
      </c:pie3DChart>
    </c:plotArea>
    <c:legend>
      <c:legendPos val="r"/>
      <c:layout>
        <c:manualLayout>
          <c:xMode val="edge"/>
          <c:yMode val="edge"/>
          <c:x val="0"/>
          <c:y val="0.7698589632322379"/>
          <c:w val="0.76170379552452394"/>
          <c:h val="0.21373089521413943"/>
        </c:manualLayout>
      </c:layout>
      <c:txPr>
        <a:bodyPr/>
        <a:lstStyle/>
        <a:p>
          <a:pPr>
            <a:defRPr lang="es-ES" sz="1400" b="1"/>
          </a:pPr>
          <a:endParaRPr lang="es-MX"/>
        </a:p>
      </c:txPr>
    </c:legend>
    <c:plotVisOnly val="1"/>
    <c:dispBlanksAs val="zero"/>
  </c:chart>
  <c:txPr>
    <a:bodyPr/>
    <a:lstStyle/>
    <a:p>
      <a:pPr>
        <a:defRPr sz="1200">
          <a:solidFill>
            <a:schemeClr val="tx1"/>
          </a:solidFill>
          <a:latin typeface="Arial" pitchFamily="34" charset="0"/>
          <a:cs typeface="Arial" pitchFamily="34" charset="0"/>
        </a:defRPr>
      </a:pPr>
      <a:endParaRPr lang="es-MX"/>
    </a:p>
  </c:txPr>
  <c:externalData r:id="rId2"/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chart>
    <c:view3D>
      <c:rAngAx val="1"/>
    </c:view3D>
    <c:sideWall>
      <c:spPr>
        <a:noFill/>
        <a:ln w="25400">
          <a:noFill/>
        </a:ln>
      </c:spPr>
    </c:sideWall>
    <c:backWall>
      <c:spPr>
        <a:noFill/>
        <a:ln w="25400">
          <a:noFill/>
        </a:ln>
      </c:spPr>
    </c:backWall>
    <c:plotArea>
      <c:layout/>
      <c:bar3DChart>
        <c:barDir val="col"/>
        <c:grouping val="percentStacked"/>
        <c:ser>
          <c:idx val="0"/>
          <c:order val="0"/>
          <c:tx>
            <c:strRef>
              <c:f>Hoja1!$B$1</c:f>
              <c:strCache>
                <c:ptCount val="1"/>
                <c:pt idx="0">
                  <c:v>Hombres</c:v>
                </c:pt>
              </c:strCache>
            </c:strRef>
          </c:tx>
          <c:spPr>
            <a:solidFill>
              <a:schemeClr val="accent3"/>
            </a:solidFill>
          </c:spPr>
          <c:dLbls>
            <c:txPr>
              <a:bodyPr/>
              <a:lstStyle/>
              <a:p>
                <a:pPr>
                  <a:defRPr b="1"/>
                </a:pPr>
                <a:endParaRPr lang="es-MX"/>
              </a:p>
            </c:txPr>
            <c:showVal val="1"/>
          </c:dLbls>
          <c:cat>
            <c:strRef>
              <c:f>Hoja1!$A$2:$A$5</c:f>
              <c:strCache>
                <c:ptCount val="4"/>
                <c:pt idx="0">
                  <c:v>Empleo formal</c:v>
                </c:pt>
                <c:pt idx="1">
                  <c:v>Empleo informal</c:v>
                </c:pt>
                <c:pt idx="2">
                  <c:v>Sector informal</c:v>
                </c:pt>
                <c:pt idx="3">
                  <c:v>Resto de la Informalidad</c:v>
                </c:pt>
              </c:strCache>
            </c:strRef>
          </c:cat>
          <c:val>
            <c:numRef>
              <c:f>Hoja1!$B$2:$B$5</c:f>
              <c:numCache>
                <c:formatCode>#,##0.0</c:formatCode>
                <c:ptCount val="4"/>
                <c:pt idx="0">
                  <c:v>62.370818104520652</c:v>
                </c:pt>
                <c:pt idx="1">
                  <c:v>61.062982033149218</c:v>
                </c:pt>
                <c:pt idx="2">
                  <c:v>58.532543253445752</c:v>
                </c:pt>
                <c:pt idx="3">
                  <c:v>63.438361431621175</c:v>
                </c:pt>
              </c:numCache>
            </c:numRef>
          </c:val>
        </c:ser>
        <c:ser>
          <c:idx val="1"/>
          <c:order val="1"/>
          <c:tx>
            <c:strRef>
              <c:f>Hoja1!$C$1</c:f>
              <c:strCache>
                <c:ptCount val="1"/>
                <c:pt idx="0">
                  <c:v>Mujeres</c:v>
                </c:pt>
              </c:strCache>
            </c:strRef>
          </c:tx>
          <c:spPr>
            <a:solidFill>
              <a:schemeClr val="accent6">
                <a:lumMod val="75000"/>
              </a:schemeClr>
            </a:solidFill>
          </c:spPr>
          <c:dLbls>
            <c:txPr>
              <a:bodyPr/>
              <a:lstStyle/>
              <a:p>
                <a:pPr>
                  <a:defRPr b="1"/>
                </a:pPr>
                <a:endParaRPr lang="es-MX"/>
              </a:p>
            </c:txPr>
            <c:showVal val="1"/>
          </c:dLbls>
          <c:cat>
            <c:strRef>
              <c:f>Hoja1!$A$2:$A$5</c:f>
              <c:strCache>
                <c:ptCount val="4"/>
                <c:pt idx="0">
                  <c:v>Empleo formal</c:v>
                </c:pt>
                <c:pt idx="1">
                  <c:v>Empleo informal</c:v>
                </c:pt>
                <c:pt idx="2">
                  <c:v>Sector informal</c:v>
                </c:pt>
                <c:pt idx="3">
                  <c:v>Resto de la Informalidad</c:v>
                </c:pt>
              </c:strCache>
            </c:strRef>
          </c:cat>
          <c:val>
            <c:numRef>
              <c:f>Hoja1!$C$2:$C$5</c:f>
              <c:numCache>
                <c:formatCode>#,##0.0</c:formatCode>
                <c:ptCount val="4"/>
                <c:pt idx="0">
                  <c:v>37.629181895479363</c:v>
                </c:pt>
                <c:pt idx="1">
                  <c:v>38.937017966850782</c:v>
                </c:pt>
                <c:pt idx="2">
                  <c:v>41.467456746554262</c:v>
                </c:pt>
                <c:pt idx="3">
                  <c:v>36.561638568378818</c:v>
                </c:pt>
              </c:numCache>
            </c:numRef>
          </c:val>
        </c:ser>
        <c:gapWidth val="63"/>
        <c:shape val="box"/>
        <c:axId val="147981440"/>
        <c:axId val="147982976"/>
        <c:axId val="0"/>
      </c:bar3DChart>
      <c:catAx>
        <c:axId val="147981440"/>
        <c:scaling>
          <c:orientation val="minMax"/>
        </c:scaling>
        <c:axPos val="b"/>
        <c:tickLblPos val="nextTo"/>
        <c:crossAx val="147982976"/>
        <c:crosses val="autoZero"/>
        <c:auto val="1"/>
        <c:lblAlgn val="ctr"/>
        <c:lblOffset val="100"/>
      </c:catAx>
      <c:valAx>
        <c:axId val="147982976"/>
        <c:scaling>
          <c:orientation val="minMax"/>
        </c:scaling>
        <c:delete val="1"/>
        <c:axPos val="l"/>
        <c:numFmt formatCode="0%" sourceLinked="1"/>
        <c:tickLblPos val="none"/>
        <c:crossAx val="147981440"/>
        <c:crosses val="autoZero"/>
        <c:crossBetween val="between"/>
      </c:valAx>
    </c:plotArea>
    <c:plotVisOnly val="1"/>
  </c:chart>
  <c:txPr>
    <a:bodyPr/>
    <a:lstStyle/>
    <a:p>
      <a:pPr>
        <a:defRPr sz="1800"/>
      </a:pPr>
      <a:endParaRPr lang="es-MX"/>
    </a:p>
  </c:txPr>
  <c:externalData r:id="rId1"/>
</c:chartSpace>
</file>

<file path=ppt/charts/chart8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9"/>
  <c:chart>
    <c:plotArea>
      <c:layout>
        <c:manualLayout>
          <c:layoutTarget val="inner"/>
          <c:xMode val="edge"/>
          <c:yMode val="edge"/>
          <c:x val="1.485701243866256E-2"/>
          <c:y val="0"/>
          <c:w val="0.98278671687778152"/>
          <c:h val="0.86264749745609159"/>
        </c:manualLayout>
      </c:layout>
      <c:barChart>
        <c:barDir val="col"/>
        <c:grouping val="clustered"/>
        <c:ser>
          <c:idx val="0"/>
          <c:order val="0"/>
          <c:tx>
            <c:strRef>
              <c:f>Es_To!$P$5</c:f>
              <c:strCache>
                <c:ptCount val="1"/>
                <c:pt idx="0">
                  <c:v>Ocupación formal</c:v>
                </c:pt>
              </c:strCache>
            </c:strRef>
          </c:tx>
          <c:spPr>
            <a:solidFill>
              <a:srgbClr val="6A8B35"/>
            </a:solidFill>
          </c:spPr>
          <c:dLbls>
            <c:dLbl>
              <c:idx val="3"/>
              <c:layout>
                <c:manualLayout>
                  <c:x val="2.9826130499361631E-3"/>
                  <c:y val="-2.2792002340218113E-2"/>
                </c:manualLayout>
              </c:layout>
              <c:spPr/>
              <c:txPr>
                <a:bodyPr/>
                <a:lstStyle/>
                <a:p>
                  <a:pPr>
                    <a:defRPr sz="1300" b="1">
                      <a:solidFill>
                        <a:schemeClr val="tx1"/>
                      </a:solidFill>
                    </a:defRPr>
                  </a:pPr>
                  <a:endParaRPr lang="es-MX"/>
                </a:p>
              </c:txPr>
              <c:dLblPos val="inEnd"/>
              <c:showVal val="1"/>
            </c:dLbl>
            <c:txPr>
              <a:bodyPr/>
              <a:lstStyle/>
              <a:p>
                <a:pPr>
                  <a:defRPr sz="13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Es_To!$N$11:$N$14</c:f>
              <c:strCache>
                <c:ptCount val="4"/>
                <c:pt idx="0">
                  <c:v>14 a 24</c:v>
                </c:pt>
                <c:pt idx="1">
                  <c:v>25 a 44</c:v>
                </c:pt>
                <c:pt idx="2">
                  <c:v>45 a 64</c:v>
                </c:pt>
                <c:pt idx="3">
                  <c:v>65 y más</c:v>
                </c:pt>
              </c:strCache>
            </c:strRef>
          </c:cat>
          <c:val>
            <c:numRef>
              <c:f>Es_To!$P$11:$P$14</c:f>
              <c:numCache>
                <c:formatCode>0.0</c:formatCode>
                <c:ptCount val="4"/>
                <c:pt idx="0">
                  <c:v>13.594442012500526</c:v>
                </c:pt>
                <c:pt idx="1">
                  <c:v>55.876704869053299</c:v>
                </c:pt>
                <c:pt idx="2">
                  <c:v>28.356598802187129</c:v>
                </c:pt>
                <c:pt idx="3">
                  <c:v>2.1722543162589787</c:v>
                </c:pt>
              </c:numCache>
            </c:numRef>
          </c:val>
        </c:ser>
        <c:ser>
          <c:idx val="1"/>
          <c:order val="1"/>
          <c:tx>
            <c:strRef>
              <c:f>Es_To!$Q$5</c:f>
              <c:strCache>
                <c:ptCount val="1"/>
                <c:pt idx="0">
                  <c:v>Ocupación informal</c:v>
                </c:pt>
              </c:strCache>
            </c:strRef>
          </c:tx>
          <c:spPr>
            <a:solidFill>
              <a:srgbClr val="ADDB7B"/>
            </a:solidFill>
          </c:spPr>
          <c:dLbls>
            <c:txPr>
              <a:bodyPr/>
              <a:lstStyle/>
              <a:p>
                <a:pPr>
                  <a:defRPr sz="1300" b="1"/>
                </a:pPr>
                <a:endParaRPr lang="es-MX"/>
              </a:p>
            </c:txPr>
            <c:dLblPos val="inEnd"/>
            <c:showVal val="1"/>
          </c:dLbls>
          <c:cat>
            <c:strRef>
              <c:f>Es_To!$N$11:$N$14</c:f>
              <c:strCache>
                <c:ptCount val="4"/>
                <c:pt idx="0">
                  <c:v>14 a 24</c:v>
                </c:pt>
                <c:pt idx="1">
                  <c:v>25 a 44</c:v>
                </c:pt>
                <c:pt idx="2">
                  <c:v>45 a 64</c:v>
                </c:pt>
                <c:pt idx="3">
                  <c:v>65 y más</c:v>
                </c:pt>
              </c:strCache>
            </c:strRef>
          </c:cat>
          <c:val>
            <c:numRef>
              <c:f>Es_To!$Q$11:$Q$14</c:f>
              <c:numCache>
                <c:formatCode>0.0</c:formatCode>
                <c:ptCount val="4"/>
                <c:pt idx="0">
                  <c:v>22.531992570267722</c:v>
                </c:pt>
                <c:pt idx="1">
                  <c:v>43.176255989899623</c:v>
                </c:pt>
                <c:pt idx="2">
                  <c:v>27.951909351881493</c:v>
                </c:pt>
                <c:pt idx="3">
                  <c:v>6.3398420879511743</c:v>
                </c:pt>
              </c:numCache>
            </c:numRef>
          </c:val>
        </c:ser>
        <c:gapWidth val="80"/>
        <c:axId val="73811456"/>
        <c:axId val="73812992"/>
      </c:barChart>
      <c:catAx>
        <c:axId val="73811456"/>
        <c:scaling>
          <c:orientation val="minMax"/>
        </c:scaling>
        <c:axPos val="b"/>
        <c:tickLblPos val="nextTo"/>
        <c:crossAx val="73812992"/>
        <c:crosses val="autoZero"/>
        <c:auto val="1"/>
        <c:lblAlgn val="ctr"/>
        <c:lblOffset val="100"/>
      </c:catAx>
      <c:valAx>
        <c:axId val="73812992"/>
        <c:scaling>
          <c:orientation val="minMax"/>
        </c:scaling>
        <c:delete val="1"/>
        <c:axPos val="l"/>
        <c:numFmt formatCode="0.0" sourceLinked="1"/>
        <c:tickLblPos val="none"/>
        <c:crossAx val="73811456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5536062378167641"/>
          <c:y val="0"/>
          <c:w val="0.42300194931773882"/>
          <c:h val="0.17782140761252876"/>
        </c:manualLayout>
      </c:layout>
      <c:spPr>
        <a:solidFill>
          <a:sysClr val="window" lastClr="FFFFFF"/>
        </a:solidFill>
      </c:spPr>
      <c:txPr>
        <a:bodyPr/>
        <a:lstStyle/>
        <a:p>
          <a:pPr>
            <a:defRPr sz="1400"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9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32"/>
  <c:chart>
    <c:plotArea>
      <c:layout>
        <c:manualLayout>
          <c:layoutTarget val="inner"/>
          <c:xMode val="edge"/>
          <c:yMode val="edge"/>
          <c:x val="1.4857012438662557E-2"/>
          <c:y val="7.3283958317091558E-2"/>
          <c:w val="0.98278671687778152"/>
          <c:h val="0.80576588046100261"/>
        </c:manualLayout>
      </c:layout>
      <c:barChart>
        <c:barDir val="col"/>
        <c:grouping val="clustered"/>
        <c:ser>
          <c:idx val="0"/>
          <c:order val="0"/>
          <c:tx>
            <c:strRef>
              <c:f>Es_To!$R$6</c:f>
              <c:strCache>
                <c:ptCount val="1"/>
                <c:pt idx="0">
                  <c:v>Sector Informal</c:v>
                </c:pt>
              </c:strCache>
            </c:strRef>
          </c:tx>
          <c:spPr>
            <a:solidFill>
              <a:srgbClr val="B85808"/>
            </a:solidFill>
          </c:spPr>
          <c:dLbls>
            <c:txPr>
              <a:bodyPr/>
              <a:lstStyle/>
              <a:p>
                <a:pPr>
                  <a:defRPr sz="13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Es_To!$N$11:$N$14</c:f>
              <c:strCache>
                <c:ptCount val="4"/>
                <c:pt idx="0">
                  <c:v>14 a 24</c:v>
                </c:pt>
                <c:pt idx="1">
                  <c:v>25 a 44</c:v>
                </c:pt>
                <c:pt idx="2">
                  <c:v>45 a 64</c:v>
                </c:pt>
                <c:pt idx="3">
                  <c:v>65 y más</c:v>
                </c:pt>
              </c:strCache>
            </c:strRef>
          </c:cat>
          <c:val>
            <c:numRef>
              <c:f>Es_To!$R$11:$R$14</c:f>
              <c:numCache>
                <c:formatCode>0.0</c:formatCode>
                <c:ptCount val="4"/>
                <c:pt idx="0">
                  <c:v>17.81452107955549</c:v>
                </c:pt>
                <c:pt idx="1">
                  <c:v>44.294365849356161</c:v>
                </c:pt>
                <c:pt idx="2">
                  <c:v>31.582790615628827</c:v>
                </c:pt>
                <c:pt idx="3">
                  <c:v>6.3083224554595194</c:v>
                </c:pt>
              </c:numCache>
            </c:numRef>
          </c:val>
        </c:ser>
        <c:ser>
          <c:idx val="1"/>
          <c:order val="1"/>
          <c:tx>
            <c:strRef>
              <c:f>Es_To!$S$6</c:f>
              <c:strCache>
                <c:ptCount val="1"/>
                <c:pt idx="0">
                  <c:v>Fuera del Sector Informal</c:v>
                </c:pt>
              </c:strCache>
            </c:strRef>
          </c:tx>
          <c:spPr>
            <a:solidFill>
              <a:srgbClr val="F8A662"/>
            </a:solidFill>
          </c:spPr>
          <c:dLbls>
            <c:txPr>
              <a:bodyPr/>
              <a:lstStyle/>
              <a:p>
                <a:pPr>
                  <a:defRPr sz="1300" b="1"/>
                </a:pPr>
                <a:endParaRPr lang="es-MX"/>
              </a:p>
            </c:txPr>
            <c:dLblPos val="inEnd"/>
            <c:showVal val="1"/>
          </c:dLbls>
          <c:cat>
            <c:strRef>
              <c:f>Es_To!$N$11:$N$14</c:f>
              <c:strCache>
                <c:ptCount val="4"/>
                <c:pt idx="0">
                  <c:v>14 a 24</c:v>
                </c:pt>
                <c:pt idx="1">
                  <c:v>25 a 44</c:v>
                </c:pt>
                <c:pt idx="2">
                  <c:v>45 a 64</c:v>
                </c:pt>
                <c:pt idx="3">
                  <c:v>65 y más</c:v>
                </c:pt>
              </c:strCache>
            </c:strRef>
          </c:cat>
          <c:val>
            <c:numRef>
              <c:f>Es_To!$S$11:$S$14</c:f>
              <c:numCache>
                <c:formatCode>0.0</c:formatCode>
                <c:ptCount val="4"/>
                <c:pt idx="0">
                  <c:v>26.961074203770924</c:v>
                </c:pt>
                <c:pt idx="1">
                  <c:v>42.126498751830951</c:v>
                </c:pt>
                <c:pt idx="2">
                  <c:v>24.542992191416264</c:v>
                </c:pt>
                <c:pt idx="3">
                  <c:v>6.3694348529818265</c:v>
                </c:pt>
              </c:numCache>
            </c:numRef>
          </c:val>
        </c:ser>
        <c:gapWidth val="80"/>
        <c:axId val="79974400"/>
        <c:axId val="79975936"/>
      </c:barChart>
      <c:catAx>
        <c:axId val="79974400"/>
        <c:scaling>
          <c:orientation val="minMax"/>
        </c:scaling>
        <c:axPos val="b"/>
        <c:tickLblPos val="nextTo"/>
        <c:crossAx val="79975936"/>
        <c:crosses val="autoZero"/>
        <c:auto val="1"/>
        <c:lblAlgn val="ctr"/>
        <c:lblOffset val="100"/>
      </c:catAx>
      <c:valAx>
        <c:axId val="79975936"/>
        <c:scaling>
          <c:orientation val="minMax"/>
        </c:scaling>
        <c:delete val="1"/>
        <c:axPos val="l"/>
        <c:numFmt formatCode="0.0" sourceLinked="1"/>
        <c:tickLblPos val="none"/>
        <c:crossAx val="79974400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48870359972563632"/>
          <c:y val="2.5707926449988112E-2"/>
          <c:w val="0.48790459390573726"/>
          <c:h val="0.15578617195046132"/>
        </c:manualLayout>
      </c:layout>
      <c:txPr>
        <a:bodyPr/>
        <a:lstStyle/>
        <a:p>
          <a:pPr>
            <a:defRPr sz="1300"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10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9"/>
  <c:clrMapOvr bg1="lt1" tx1="dk1" bg2="lt2" tx2="dk2" accent1="accent1" accent2="accent2" accent3="accent3" accent4="accent4" accent5="accent5" accent6="accent6" hlink="hlink" folHlink="folHlink"/>
  <c:chart>
    <c:plotArea>
      <c:layout>
        <c:manualLayout>
          <c:layoutTarget val="inner"/>
          <c:xMode val="edge"/>
          <c:yMode val="edge"/>
          <c:x val="1.4857012438662557E-2"/>
          <c:y val="0"/>
          <c:w val="0.98278671687778152"/>
          <c:h val="0.77918537792328468"/>
        </c:manualLayout>
      </c:layout>
      <c:barChart>
        <c:barDir val="col"/>
        <c:grouping val="clustered"/>
        <c:ser>
          <c:idx val="0"/>
          <c:order val="0"/>
          <c:tx>
            <c:strRef>
              <c:f>Es_To!$P$5</c:f>
              <c:strCache>
                <c:ptCount val="1"/>
                <c:pt idx="0">
                  <c:v>Ocupación formal</c:v>
                </c:pt>
              </c:strCache>
            </c:strRef>
          </c:tx>
          <c:spPr>
            <a:solidFill>
              <a:srgbClr val="6A8B35"/>
            </a:solidFill>
          </c:spPr>
          <c:dLbls>
            <c:dLbl>
              <c:idx val="0"/>
              <c:layout>
                <c:manualLayout>
                  <c:x val="-2.3099414800097752E-7"/>
                  <c:y val="-2.6016229073921256E-2"/>
                </c:manualLayout>
              </c:layout>
              <c:spPr/>
              <c:txPr>
                <a:bodyPr/>
                <a:lstStyle/>
                <a:p>
                  <a:pPr>
                    <a:defRPr sz="1300" b="1">
                      <a:solidFill>
                        <a:schemeClr val="tx1"/>
                      </a:solidFill>
                    </a:defRPr>
                  </a:pPr>
                  <a:endParaRPr lang="es-MX"/>
                </a:p>
              </c:txPr>
              <c:dLblPos val="inEnd"/>
              <c:showVal val="1"/>
            </c:dLbl>
            <c:txPr>
              <a:bodyPr/>
              <a:lstStyle/>
              <a:p>
                <a:pPr>
                  <a:defRPr sz="13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Es_To!$N$18:$N$21</c:f>
              <c:strCache>
                <c:ptCount val="4"/>
                <c:pt idx="0">
                  <c:v>Primaria incompleta</c:v>
                </c:pt>
                <c:pt idx="1">
                  <c:v>Primaria completa</c:v>
                </c:pt>
                <c:pt idx="2">
                  <c:v>Secundaria Completa</c:v>
                </c:pt>
                <c:pt idx="3">
                  <c:v>Medio superior y superior</c:v>
                </c:pt>
              </c:strCache>
            </c:strRef>
          </c:cat>
          <c:val>
            <c:numRef>
              <c:f>Es_To!$P$18:$P$21</c:f>
              <c:numCache>
                <c:formatCode>0.0</c:formatCode>
                <c:ptCount val="4"/>
                <c:pt idx="0">
                  <c:v>4.0325282105288309</c:v>
                </c:pt>
                <c:pt idx="1">
                  <c:v>10.940438828144854</c:v>
                </c:pt>
                <c:pt idx="2">
                  <c:v>33.705550960906038</c:v>
                </c:pt>
                <c:pt idx="3">
                  <c:v>51.321482000420374</c:v>
                </c:pt>
              </c:numCache>
            </c:numRef>
          </c:val>
        </c:ser>
        <c:ser>
          <c:idx val="1"/>
          <c:order val="1"/>
          <c:tx>
            <c:strRef>
              <c:f>Es_To!$Q$5</c:f>
              <c:strCache>
                <c:ptCount val="1"/>
                <c:pt idx="0">
                  <c:v>Ocupación informal</c:v>
                </c:pt>
              </c:strCache>
            </c:strRef>
          </c:tx>
          <c:spPr>
            <a:solidFill>
              <a:srgbClr val="ADDB7B"/>
            </a:solidFill>
          </c:spPr>
          <c:dLbls>
            <c:txPr>
              <a:bodyPr/>
              <a:lstStyle/>
              <a:p>
                <a:pPr>
                  <a:defRPr sz="1300" b="1"/>
                </a:pPr>
                <a:endParaRPr lang="es-MX"/>
              </a:p>
            </c:txPr>
            <c:dLblPos val="inEnd"/>
            <c:showVal val="1"/>
          </c:dLbls>
          <c:cat>
            <c:strRef>
              <c:f>Es_To!$N$18:$N$21</c:f>
              <c:strCache>
                <c:ptCount val="4"/>
                <c:pt idx="0">
                  <c:v>Primaria incompleta</c:v>
                </c:pt>
                <c:pt idx="1">
                  <c:v>Primaria completa</c:v>
                </c:pt>
                <c:pt idx="2">
                  <c:v>Secundaria Completa</c:v>
                </c:pt>
                <c:pt idx="3">
                  <c:v>Medio superior y superior</c:v>
                </c:pt>
              </c:strCache>
            </c:strRef>
          </c:cat>
          <c:val>
            <c:numRef>
              <c:f>Es_To!$Q$18:$Q$21</c:f>
              <c:numCache>
                <c:formatCode>0.0</c:formatCode>
                <c:ptCount val="4"/>
                <c:pt idx="0">
                  <c:v>20.805529891307089</c:v>
                </c:pt>
                <c:pt idx="1">
                  <c:v>26.308583369252673</c:v>
                </c:pt>
                <c:pt idx="2">
                  <c:v>33.554298354787036</c:v>
                </c:pt>
                <c:pt idx="3">
                  <c:v>19.331588384653138</c:v>
                </c:pt>
              </c:numCache>
            </c:numRef>
          </c:val>
        </c:ser>
        <c:gapWidth val="80"/>
        <c:axId val="80018432"/>
        <c:axId val="81425152"/>
      </c:barChart>
      <c:catAx>
        <c:axId val="80018432"/>
        <c:scaling>
          <c:orientation val="minMax"/>
        </c:scaling>
        <c:axPos val="b"/>
        <c:tickLblPos val="nextTo"/>
        <c:crossAx val="81425152"/>
        <c:crosses val="autoZero"/>
        <c:auto val="1"/>
        <c:lblAlgn val="ctr"/>
        <c:lblOffset val="100"/>
      </c:catAx>
      <c:valAx>
        <c:axId val="81425152"/>
        <c:scaling>
          <c:orientation val="minMax"/>
        </c:scaling>
        <c:delete val="1"/>
        <c:axPos val="l"/>
        <c:numFmt formatCode="0.0" sourceLinked="1"/>
        <c:tickLblPos val="none"/>
        <c:crossAx val="80018432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7.9519735447022167E-3"/>
          <c:y val="2.1680190894934382E-2"/>
          <c:w val="0.37899764247372553"/>
          <c:h val="0.1931643553079424"/>
        </c:manualLayout>
      </c:layout>
      <c:spPr>
        <a:solidFill>
          <a:sysClr val="window" lastClr="FFFFFF"/>
        </a:solidFill>
      </c:spPr>
      <c:txPr>
        <a:bodyPr/>
        <a:lstStyle/>
        <a:p>
          <a:pPr>
            <a:defRPr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2"/>
</c:chartSpace>
</file>

<file path=ppt/charts/chart1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32"/>
  <c:chart>
    <c:plotArea>
      <c:layout>
        <c:manualLayout>
          <c:layoutTarget val="inner"/>
          <c:xMode val="edge"/>
          <c:yMode val="edge"/>
          <c:x val="1.485701243866256E-2"/>
          <c:y val="0"/>
          <c:w val="0.98278671687778152"/>
          <c:h val="0.71643108105913367"/>
        </c:manualLayout>
      </c:layout>
      <c:barChart>
        <c:barDir val="col"/>
        <c:grouping val="clustered"/>
        <c:ser>
          <c:idx val="0"/>
          <c:order val="0"/>
          <c:tx>
            <c:strRef>
              <c:f>Es_To!$R$6</c:f>
              <c:strCache>
                <c:ptCount val="1"/>
                <c:pt idx="0">
                  <c:v>Sector Informal</c:v>
                </c:pt>
              </c:strCache>
            </c:strRef>
          </c:tx>
          <c:spPr>
            <a:solidFill>
              <a:srgbClr val="B85808"/>
            </a:solidFill>
          </c:spPr>
          <c:dLbls>
            <c:txPr>
              <a:bodyPr/>
              <a:lstStyle/>
              <a:p>
                <a:pPr>
                  <a:defRPr sz="13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Es_To!$N$18:$N$21</c:f>
              <c:strCache>
                <c:ptCount val="4"/>
                <c:pt idx="0">
                  <c:v>Primaria incompleta</c:v>
                </c:pt>
                <c:pt idx="1">
                  <c:v>Primaria completa</c:v>
                </c:pt>
                <c:pt idx="2">
                  <c:v>Secundaria Completa</c:v>
                </c:pt>
                <c:pt idx="3">
                  <c:v>Medio superior y superior</c:v>
                </c:pt>
              </c:strCache>
            </c:strRef>
          </c:cat>
          <c:val>
            <c:numRef>
              <c:f>Es_To!$R$18:$R$21</c:f>
              <c:numCache>
                <c:formatCode>0.0</c:formatCode>
                <c:ptCount val="4"/>
                <c:pt idx="0">
                  <c:v>18.302979436143772</c:v>
                </c:pt>
                <c:pt idx="1">
                  <c:v>27.469778295131118</c:v>
                </c:pt>
                <c:pt idx="2">
                  <c:v>36.249307754448544</c:v>
                </c:pt>
                <c:pt idx="3">
                  <c:v>17.977934514276491</c:v>
                </c:pt>
              </c:numCache>
            </c:numRef>
          </c:val>
        </c:ser>
        <c:ser>
          <c:idx val="1"/>
          <c:order val="1"/>
          <c:tx>
            <c:strRef>
              <c:f>Es_To!$S$6</c:f>
              <c:strCache>
                <c:ptCount val="1"/>
                <c:pt idx="0">
                  <c:v>Fuera del Sector Informal</c:v>
                </c:pt>
              </c:strCache>
            </c:strRef>
          </c:tx>
          <c:spPr>
            <a:solidFill>
              <a:srgbClr val="F8A662"/>
            </a:solidFill>
          </c:spPr>
          <c:dLbls>
            <c:txPr>
              <a:bodyPr/>
              <a:lstStyle/>
              <a:p>
                <a:pPr>
                  <a:defRPr sz="1300" b="1"/>
                </a:pPr>
                <a:endParaRPr lang="es-MX"/>
              </a:p>
            </c:txPr>
            <c:dLblPos val="inEnd"/>
            <c:showVal val="1"/>
          </c:dLbls>
          <c:cat>
            <c:strRef>
              <c:f>Es_To!$N$18:$N$21</c:f>
              <c:strCache>
                <c:ptCount val="4"/>
                <c:pt idx="0">
                  <c:v>Primaria incompleta</c:v>
                </c:pt>
                <c:pt idx="1">
                  <c:v>Primaria completa</c:v>
                </c:pt>
                <c:pt idx="2">
                  <c:v>Secundaria Completa</c:v>
                </c:pt>
                <c:pt idx="3">
                  <c:v>Medio superior y superior</c:v>
                </c:pt>
              </c:strCache>
            </c:strRef>
          </c:cat>
          <c:val>
            <c:numRef>
              <c:f>Es_To!$S$18:$S$21</c:f>
              <c:numCache>
                <c:formatCode>0.0</c:formatCode>
                <c:ptCount val="4"/>
                <c:pt idx="0">
                  <c:v>23.155189125835893</c:v>
                </c:pt>
                <c:pt idx="1">
                  <c:v>25.218330673228479</c:v>
                </c:pt>
                <c:pt idx="2">
                  <c:v>31.023938293517887</c:v>
                </c:pt>
                <c:pt idx="3">
                  <c:v>20.602541907417752</c:v>
                </c:pt>
              </c:numCache>
            </c:numRef>
          </c:val>
        </c:ser>
        <c:gapWidth val="80"/>
        <c:axId val="81442304"/>
        <c:axId val="81443840"/>
      </c:barChart>
      <c:catAx>
        <c:axId val="81442304"/>
        <c:scaling>
          <c:orientation val="minMax"/>
        </c:scaling>
        <c:axPos val="b"/>
        <c:tickLblPos val="nextTo"/>
        <c:crossAx val="81443840"/>
        <c:crosses val="autoZero"/>
        <c:auto val="1"/>
        <c:lblAlgn val="ctr"/>
        <c:lblOffset val="100"/>
      </c:catAx>
      <c:valAx>
        <c:axId val="81443840"/>
        <c:scaling>
          <c:orientation val="minMax"/>
        </c:scaling>
        <c:delete val="1"/>
        <c:axPos val="l"/>
        <c:numFmt formatCode="0.0" sourceLinked="1"/>
        <c:tickLblPos val="none"/>
        <c:crossAx val="81442304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7.3715279066389524E-3"/>
          <c:y val="2.5663582669705597E-2"/>
          <c:w val="0.5072782563152487"/>
          <c:h val="0.16107922621399987"/>
        </c:manualLayout>
      </c:layout>
      <c:txPr>
        <a:bodyPr/>
        <a:lstStyle/>
        <a:p>
          <a:pPr>
            <a:defRPr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1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9"/>
  <c:chart>
    <c:plotArea>
      <c:layout>
        <c:manualLayout>
          <c:layoutTarget val="inner"/>
          <c:xMode val="edge"/>
          <c:yMode val="edge"/>
          <c:x val="1.4857012438662557E-2"/>
          <c:y val="0"/>
          <c:w val="0.98278671687778152"/>
          <c:h val="0.84624736113065757"/>
        </c:manualLayout>
      </c:layout>
      <c:barChart>
        <c:barDir val="col"/>
        <c:grouping val="clustered"/>
        <c:ser>
          <c:idx val="0"/>
          <c:order val="0"/>
          <c:tx>
            <c:strRef>
              <c:f>Es_To!$P$5</c:f>
              <c:strCache>
                <c:ptCount val="1"/>
                <c:pt idx="0">
                  <c:v>Ocupación formal</c:v>
                </c:pt>
              </c:strCache>
            </c:strRef>
          </c:tx>
          <c:spPr>
            <a:solidFill>
              <a:srgbClr val="6A8B35"/>
            </a:solidFill>
          </c:spPr>
          <c:dLbls>
            <c:dLbl>
              <c:idx val="0"/>
              <c:layout>
                <c:manualLayout>
                  <c:x val="1.543209876543213E-3"/>
                  <c:y val="-3.0103480714957671E-2"/>
                </c:manualLayout>
              </c:layout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tx1"/>
                      </a:solidFill>
                    </a:defRPr>
                  </a:pPr>
                  <a:endParaRPr lang="es-MX"/>
                </a:p>
              </c:txPr>
              <c:dLblPos val="inEnd"/>
              <c:showVal val="1"/>
            </c:dLbl>
            <c:txPr>
              <a:bodyPr/>
              <a:lstStyle/>
              <a:p>
                <a:pPr>
                  <a:defRPr sz="16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Es_To!$N$34:$N$36</c:f>
              <c:strCache>
                <c:ptCount val="3"/>
                <c:pt idx="0">
                  <c:v>Primario</c:v>
                </c:pt>
                <c:pt idx="1">
                  <c:v>Secundario </c:v>
                </c:pt>
                <c:pt idx="2">
                  <c:v>Terciario</c:v>
                </c:pt>
              </c:strCache>
            </c:strRef>
          </c:cat>
          <c:val>
            <c:numRef>
              <c:f>Es_To!$P$34:$P$36</c:f>
              <c:numCache>
                <c:formatCode>0.0</c:formatCode>
                <c:ptCount val="3"/>
                <c:pt idx="0">
                  <c:v>3.0545479221366678</c:v>
                </c:pt>
                <c:pt idx="1">
                  <c:v>27.912154417296538</c:v>
                </c:pt>
                <c:pt idx="2">
                  <c:v>69.033297660566845</c:v>
                </c:pt>
              </c:numCache>
            </c:numRef>
          </c:val>
        </c:ser>
        <c:ser>
          <c:idx val="1"/>
          <c:order val="1"/>
          <c:tx>
            <c:strRef>
              <c:f>Es_To!$Q$5</c:f>
              <c:strCache>
                <c:ptCount val="1"/>
                <c:pt idx="0">
                  <c:v>Ocupación informal</c:v>
                </c:pt>
              </c:strCache>
            </c:strRef>
          </c:tx>
          <c:spPr>
            <a:solidFill>
              <a:srgbClr val="ADDB7B"/>
            </a:solidFill>
          </c:spPr>
          <c:dLbls>
            <c:txPr>
              <a:bodyPr/>
              <a:lstStyle/>
              <a:p>
                <a:pPr>
                  <a:defRPr sz="1600" b="1"/>
                </a:pPr>
                <a:endParaRPr lang="es-MX"/>
              </a:p>
            </c:txPr>
            <c:dLblPos val="inEnd"/>
            <c:showVal val="1"/>
          </c:dLbls>
          <c:cat>
            <c:strRef>
              <c:f>Es_To!$N$34:$N$36</c:f>
              <c:strCache>
                <c:ptCount val="3"/>
                <c:pt idx="0">
                  <c:v>Primario</c:v>
                </c:pt>
                <c:pt idx="1">
                  <c:v>Secundario </c:v>
                </c:pt>
                <c:pt idx="2">
                  <c:v>Terciario</c:v>
                </c:pt>
              </c:strCache>
            </c:strRef>
          </c:cat>
          <c:val>
            <c:numRef>
              <c:f>Es_To!$Q$34:$Q$36</c:f>
              <c:numCache>
                <c:formatCode>0.0</c:formatCode>
                <c:ptCount val="3"/>
                <c:pt idx="0">
                  <c:v>20.930792120647169</c:v>
                </c:pt>
                <c:pt idx="1">
                  <c:v>20.775415052041886</c:v>
                </c:pt>
                <c:pt idx="2">
                  <c:v>58.293792827310995</c:v>
                </c:pt>
              </c:numCache>
            </c:numRef>
          </c:val>
        </c:ser>
        <c:gapWidth val="80"/>
        <c:axId val="76415744"/>
        <c:axId val="76417280"/>
      </c:barChart>
      <c:catAx>
        <c:axId val="76415744"/>
        <c:scaling>
          <c:orientation val="minMax"/>
        </c:scaling>
        <c:axPos val="b"/>
        <c:tickLblPos val="nextTo"/>
        <c:crossAx val="76417280"/>
        <c:crosses val="autoZero"/>
        <c:auto val="1"/>
        <c:lblAlgn val="ctr"/>
        <c:lblOffset val="100"/>
      </c:catAx>
      <c:valAx>
        <c:axId val="76417280"/>
        <c:scaling>
          <c:orientation val="minMax"/>
          <c:max val="70"/>
        </c:scaling>
        <c:delete val="1"/>
        <c:axPos val="l"/>
        <c:numFmt formatCode="0.0" sourceLinked="1"/>
        <c:tickLblPos val="none"/>
        <c:crossAx val="76415744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4.8976620977933427E-2"/>
          <c:y val="3.7629350893697128E-3"/>
          <c:w val="0.29337233887430797"/>
          <c:h val="0.17158184013451752"/>
        </c:manualLayout>
      </c:layout>
      <c:spPr>
        <a:solidFill>
          <a:sysClr val="window" lastClr="FFFFFF"/>
        </a:solidFill>
      </c:spPr>
      <c:txPr>
        <a:bodyPr/>
        <a:lstStyle/>
        <a:p>
          <a:pPr>
            <a:defRPr sz="1600"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1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9"/>
  <c:chart>
    <c:plotArea>
      <c:layout>
        <c:manualLayout>
          <c:layoutTarget val="inner"/>
          <c:xMode val="edge"/>
          <c:yMode val="edge"/>
          <c:x val="2.1283019813454216E-3"/>
          <c:y val="3.7184909741409338E-3"/>
          <c:w val="0.98278671687778152"/>
          <c:h val="0.88289775631291623"/>
        </c:manualLayout>
      </c:layout>
      <c:barChart>
        <c:barDir val="col"/>
        <c:grouping val="clustered"/>
        <c:ser>
          <c:idx val="0"/>
          <c:order val="0"/>
          <c:tx>
            <c:strRef>
              <c:f>Es_To!$P$5</c:f>
              <c:strCache>
                <c:ptCount val="1"/>
                <c:pt idx="0">
                  <c:v>Ocupación formal</c:v>
                </c:pt>
              </c:strCache>
            </c:strRef>
          </c:tx>
          <c:spPr>
            <a:solidFill>
              <a:srgbClr val="6A8B35"/>
            </a:solidFill>
          </c:spPr>
          <c:dLbls>
            <c:dLbl>
              <c:idx val="0"/>
              <c:layout>
                <c:manualLayout>
                  <c:x val="0"/>
                  <c:y val="-4.13922859830669E-2"/>
                </c:manualLayout>
              </c:layout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tx1"/>
                      </a:solidFill>
                    </a:defRPr>
                  </a:pPr>
                  <a:endParaRPr lang="es-MX"/>
                </a:p>
              </c:txPr>
              <c:dLblPos val="inEnd"/>
              <c:showVal val="1"/>
            </c:dLbl>
            <c:dLbl>
              <c:idx val="1"/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tx1"/>
                      </a:solidFill>
                    </a:defRPr>
                  </a:pPr>
                  <a:endParaRPr lang="es-MX"/>
                </a:p>
              </c:txPr>
            </c:dLbl>
            <c:txPr>
              <a:bodyPr/>
              <a:lstStyle/>
              <a:p>
                <a:pPr>
                  <a:defRPr sz="16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Es_To!$N$60:$N$64</c:f>
              <c:strCache>
                <c:ptCount val="5"/>
                <c:pt idx="0">
                  <c:v>Ausentes temporales</c:v>
                </c:pt>
                <c:pt idx="1">
                  <c:v>Menos de 15</c:v>
                </c:pt>
                <c:pt idx="2">
                  <c:v>De 15 a 34</c:v>
                </c:pt>
                <c:pt idx="3">
                  <c:v>De 35 a 48</c:v>
                </c:pt>
                <c:pt idx="4">
                  <c:v>Más de 48</c:v>
                </c:pt>
              </c:strCache>
            </c:strRef>
          </c:cat>
          <c:val>
            <c:numRef>
              <c:f>Es_To!$P$60:$P$64</c:f>
              <c:numCache>
                <c:formatCode>0.0</c:formatCode>
                <c:ptCount val="5"/>
                <c:pt idx="0">
                  <c:v>3.1952781253179503</c:v>
                </c:pt>
                <c:pt idx="1">
                  <c:v>0.75209850804793399</c:v>
                </c:pt>
                <c:pt idx="2">
                  <c:v>11.239363314109619</c:v>
                </c:pt>
                <c:pt idx="3">
                  <c:v>56.0252238046982</c:v>
                </c:pt>
                <c:pt idx="4">
                  <c:v>28.788036247826252</c:v>
                </c:pt>
              </c:numCache>
            </c:numRef>
          </c:val>
        </c:ser>
        <c:ser>
          <c:idx val="1"/>
          <c:order val="1"/>
          <c:tx>
            <c:strRef>
              <c:f>Es_To!$Q$5</c:f>
              <c:strCache>
                <c:ptCount val="1"/>
                <c:pt idx="0">
                  <c:v>Ocupación informal</c:v>
                </c:pt>
              </c:strCache>
            </c:strRef>
          </c:tx>
          <c:spPr>
            <a:solidFill>
              <a:srgbClr val="ADDB7B"/>
            </a:solidFill>
          </c:spPr>
          <c:dLbls>
            <c:dLbl>
              <c:idx val="0"/>
              <c:layout>
                <c:manualLayout>
                  <c:x val="1.5432098765432102E-3"/>
                  <c:y val="-1.1288805268109131E-2"/>
                </c:manualLayout>
              </c:layout>
              <c:dLblPos val="inEnd"/>
              <c:showVal val="1"/>
            </c:dLbl>
            <c:txPr>
              <a:bodyPr/>
              <a:lstStyle/>
              <a:p>
                <a:pPr>
                  <a:defRPr sz="1600" b="1"/>
                </a:pPr>
                <a:endParaRPr lang="es-MX"/>
              </a:p>
            </c:txPr>
            <c:dLblPos val="inEnd"/>
            <c:showVal val="1"/>
          </c:dLbls>
          <c:cat>
            <c:strRef>
              <c:f>Es_To!$N$60:$N$64</c:f>
              <c:strCache>
                <c:ptCount val="5"/>
                <c:pt idx="0">
                  <c:v>Ausentes temporales</c:v>
                </c:pt>
                <c:pt idx="1">
                  <c:v>Menos de 15</c:v>
                </c:pt>
                <c:pt idx="2">
                  <c:v>De 15 a 34</c:v>
                </c:pt>
                <c:pt idx="3">
                  <c:v>De 35 a 48</c:v>
                </c:pt>
                <c:pt idx="4">
                  <c:v>Más de 48</c:v>
                </c:pt>
              </c:strCache>
            </c:strRef>
          </c:cat>
          <c:val>
            <c:numRef>
              <c:f>Es_To!$Q$60:$Q$64</c:f>
              <c:numCache>
                <c:formatCode>0.0</c:formatCode>
                <c:ptCount val="5"/>
                <c:pt idx="0">
                  <c:v>2.1559966105869086</c:v>
                </c:pt>
                <c:pt idx="1">
                  <c:v>11.366151491821837</c:v>
                </c:pt>
                <c:pt idx="2">
                  <c:v>24.84320759348741</c:v>
                </c:pt>
                <c:pt idx="3">
                  <c:v>34.887419741907905</c:v>
                </c:pt>
                <c:pt idx="4">
                  <c:v>26.747224562195903</c:v>
                </c:pt>
              </c:numCache>
            </c:numRef>
          </c:val>
        </c:ser>
        <c:gapWidth val="80"/>
        <c:axId val="81540608"/>
        <c:axId val="81542144"/>
      </c:barChart>
      <c:catAx>
        <c:axId val="81540608"/>
        <c:scaling>
          <c:orientation val="minMax"/>
        </c:scaling>
        <c:axPos val="b"/>
        <c:tickLblPos val="nextTo"/>
        <c:crossAx val="81542144"/>
        <c:crosses val="autoZero"/>
        <c:auto val="1"/>
        <c:lblAlgn val="ctr"/>
        <c:lblOffset val="100"/>
      </c:catAx>
      <c:valAx>
        <c:axId val="81542144"/>
        <c:scaling>
          <c:orientation val="minMax"/>
        </c:scaling>
        <c:delete val="1"/>
        <c:axPos val="l"/>
        <c:numFmt formatCode="0.0" sourceLinked="1"/>
        <c:tickLblPos val="none"/>
        <c:crossAx val="81540608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1.1939583940896279E-2"/>
          <c:y val="0.13170272812793979"/>
          <c:w val="0.33812542529406159"/>
          <c:h val="0.1903965155813663"/>
        </c:manualLayout>
      </c:layout>
      <c:spPr>
        <a:solidFill>
          <a:sysClr val="window" lastClr="FFFFFF"/>
        </a:solidFill>
      </c:spPr>
      <c:txPr>
        <a:bodyPr/>
        <a:lstStyle/>
        <a:p>
          <a:pPr>
            <a:defRPr sz="1600"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1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9"/>
  <c:clrMapOvr bg1="lt1" tx1="dk1" bg2="lt2" tx2="dk2" accent1="accent1" accent2="accent2" accent3="accent3" accent4="accent4" accent5="accent5" accent6="accent6" hlink="hlink" folHlink="folHlink"/>
  <c:chart>
    <c:plotArea>
      <c:layout>
        <c:manualLayout>
          <c:layoutTarget val="inner"/>
          <c:xMode val="edge"/>
          <c:yMode val="edge"/>
          <c:x val="2.128301981345422E-3"/>
          <c:y val="8.2740083021537181E-2"/>
          <c:w val="0.98278671687778152"/>
          <c:h val="0.80387611943615234"/>
        </c:manualLayout>
      </c:layout>
      <c:barChart>
        <c:barDir val="col"/>
        <c:grouping val="clustered"/>
        <c:ser>
          <c:idx val="0"/>
          <c:order val="0"/>
          <c:tx>
            <c:strRef>
              <c:f>Es_To!$P$5</c:f>
              <c:strCache>
                <c:ptCount val="1"/>
                <c:pt idx="0">
                  <c:v>Ocupación formal</c:v>
                </c:pt>
              </c:strCache>
            </c:strRef>
          </c:tx>
          <c:spPr>
            <a:solidFill>
              <a:srgbClr val="6A8B35"/>
            </a:solidFill>
          </c:spPr>
          <c:dLbls>
            <c:dLbl>
              <c:idx val="0"/>
              <c:layout>
                <c:manualLayout>
                  <c:x val="0"/>
                  <c:y val="-4.5155221072436524E-2"/>
                </c:manualLayout>
              </c:layout>
              <c:spPr/>
              <c:txPr>
                <a:bodyPr/>
                <a:lstStyle/>
                <a:p>
                  <a:pPr>
                    <a:defRPr sz="1600" b="1">
                      <a:solidFill>
                        <a:schemeClr val="tx1"/>
                      </a:solidFill>
                    </a:defRPr>
                  </a:pPr>
                  <a:endParaRPr lang="es-MX"/>
                </a:p>
              </c:txPr>
              <c:dLblPos val="inEnd"/>
              <c:showVal val="1"/>
            </c:dLbl>
            <c:txPr>
              <a:bodyPr/>
              <a:lstStyle/>
              <a:p>
                <a:pPr>
                  <a:defRPr sz="16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Es_To!$N$51:$N$55</c:f>
              <c:strCache>
                <c:ptCount val="5"/>
                <c:pt idx="0">
                  <c:v>Hasta 1</c:v>
                </c:pt>
                <c:pt idx="1">
                  <c:v>Más de 1 hasta 2</c:v>
                </c:pt>
                <c:pt idx="2">
                  <c:v>Más de 2 hasta 3</c:v>
                </c:pt>
                <c:pt idx="3">
                  <c:v>Más de 3 hasta 5</c:v>
                </c:pt>
                <c:pt idx="4">
                  <c:v>Más de 5</c:v>
                </c:pt>
              </c:strCache>
            </c:strRef>
          </c:cat>
          <c:val>
            <c:numRef>
              <c:f>Es_To!$P$51:$P$55</c:f>
              <c:numCache>
                <c:formatCode>0.0</c:formatCode>
                <c:ptCount val="5"/>
                <c:pt idx="0">
                  <c:v>2.3310667840410182</c:v>
                </c:pt>
                <c:pt idx="1">
                  <c:v>22.243516640863696</c:v>
                </c:pt>
                <c:pt idx="2">
                  <c:v>28.765247043282841</c:v>
                </c:pt>
                <c:pt idx="3">
                  <c:v>29.285797534358807</c:v>
                </c:pt>
                <c:pt idx="4">
                  <c:v>17.374371997453544</c:v>
                </c:pt>
              </c:numCache>
            </c:numRef>
          </c:val>
        </c:ser>
        <c:ser>
          <c:idx val="1"/>
          <c:order val="1"/>
          <c:tx>
            <c:strRef>
              <c:f>Es_To!$Q$5</c:f>
              <c:strCache>
                <c:ptCount val="1"/>
                <c:pt idx="0">
                  <c:v>Ocupación informal</c:v>
                </c:pt>
              </c:strCache>
            </c:strRef>
          </c:tx>
          <c:spPr>
            <a:solidFill>
              <a:srgbClr val="ADDB7B"/>
            </a:solidFill>
          </c:spPr>
          <c:dLbls>
            <c:txPr>
              <a:bodyPr/>
              <a:lstStyle/>
              <a:p>
                <a:pPr>
                  <a:defRPr sz="1600" b="1"/>
                </a:pPr>
                <a:endParaRPr lang="es-MX"/>
              </a:p>
            </c:txPr>
            <c:dLblPos val="inEnd"/>
            <c:showVal val="1"/>
          </c:dLbls>
          <c:cat>
            <c:strRef>
              <c:f>Es_To!$N$51:$N$55</c:f>
              <c:strCache>
                <c:ptCount val="5"/>
                <c:pt idx="0">
                  <c:v>Hasta 1</c:v>
                </c:pt>
                <c:pt idx="1">
                  <c:v>Más de 1 hasta 2</c:v>
                </c:pt>
                <c:pt idx="2">
                  <c:v>Más de 2 hasta 3</c:v>
                </c:pt>
                <c:pt idx="3">
                  <c:v>Más de 3 hasta 5</c:v>
                </c:pt>
                <c:pt idx="4">
                  <c:v>Más de 5</c:v>
                </c:pt>
              </c:strCache>
            </c:strRef>
          </c:cat>
          <c:val>
            <c:numRef>
              <c:f>Es_To!$Q$51:$Q$55</c:f>
              <c:numCache>
                <c:formatCode>0.0</c:formatCode>
                <c:ptCount val="5"/>
                <c:pt idx="0">
                  <c:v>27.343499395090927</c:v>
                </c:pt>
                <c:pt idx="1">
                  <c:v>36.464773066802508</c:v>
                </c:pt>
                <c:pt idx="2">
                  <c:v>21.62867461528403</c:v>
                </c:pt>
                <c:pt idx="3">
                  <c:v>11.441652084082769</c:v>
                </c:pt>
                <c:pt idx="4">
                  <c:v>3.1214008387396994</c:v>
                </c:pt>
              </c:numCache>
            </c:numRef>
          </c:val>
        </c:ser>
        <c:gapWidth val="80"/>
        <c:axId val="80176256"/>
        <c:axId val="80177792"/>
      </c:barChart>
      <c:catAx>
        <c:axId val="80176256"/>
        <c:scaling>
          <c:orientation val="minMax"/>
        </c:scaling>
        <c:axPos val="b"/>
        <c:tickLblPos val="nextTo"/>
        <c:crossAx val="80177792"/>
        <c:crosses val="autoZero"/>
        <c:auto val="1"/>
        <c:lblAlgn val="ctr"/>
        <c:lblOffset val="100"/>
      </c:catAx>
      <c:valAx>
        <c:axId val="80177792"/>
        <c:scaling>
          <c:orientation val="minMax"/>
        </c:scaling>
        <c:delete val="1"/>
        <c:axPos val="l"/>
        <c:numFmt formatCode="0.0" sourceLinked="1"/>
        <c:tickLblPos val="none"/>
        <c:crossAx val="80176256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0.65545810245941594"/>
          <c:y val="0"/>
          <c:w val="0.32115011665208532"/>
          <c:h val="0.19415945067073578"/>
        </c:manualLayout>
      </c:layout>
      <c:spPr>
        <a:solidFill>
          <a:sysClr val="window" lastClr="FFFFFF"/>
        </a:solidFill>
      </c:spPr>
      <c:txPr>
        <a:bodyPr/>
        <a:lstStyle/>
        <a:p>
          <a:pPr>
            <a:defRPr sz="1600"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2"/>
</c:chartSpace>
</file>

<file path=ppt/charts/chart1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9"/>
  <c:chart>
    <c:plotArea>
      <c:layout>
        <c:manualLayout>
          <c:layoutTarget val="inner"/>
          <c:xMode val="edge"/>
          <c:yMode val="edge"/>
          <c:x val="2.128301981345422E-3"/>
          <c:y val="2.6296101510359222E-2"/>
          <c:w val="0.99667565859823182"/>
          <c:h val="0.74577142274004371"/>
        </c:manualLayout>
      </c:layout>
      <c:barChart>
        <c:barDir val="col"/>
        <c:grouping val="clustered"/>
        <c:varyColors val="1"/>
        <c:ser>
          <c:idx val="0"/>
          <c:order val="0"/>
          <c:spPr>
            <a:solidFill>
              <a:srgbClr val="F6BB00"/>
            </a:solidFill>
          </c:spPr>
          <c:dPt>
            <c:idx val="0"/>
            <c:spPr>
              <a:solidFill>
                <a:srgbClr val="6A8B35"/>
              </a:solidFill>
            </c:spPr>
          </c:dPt>
          <c:dPt>
            <c:idx val="1"/>
            <c:spPr>
              <a:solidFill>
                <a:srgbClr val="ADDB7B"/>
              </a:solidFill>
            </c:spPr>
          </c:dPt>
          <c:dPt>
            <c:idx val="2"/>
            <c:spPr>
              <a:solidFill>
                <a:srgbClr val="B85808"/>
              </a:solidFill>
            </c:spPr>
          </c:dPt>
          <c:dPt>
            <c:idx val="3"/>
            <c:spPr>
              <a:solidFill>
                <a:srgbClr val="F8A662"/>
              </a:solidFill>
            </c:spPr>
          </c:dPt>
          <c:dLbls>
            <c:dLbl>
              <c:idx val="0"/>
              <c:spPr/>
              <c:txPr>
                <a:bodyPr/>
                <a:lstStyle/>
                <a:p>
                  <a:pPr>
                    <a:defRPr sz="1800" b="1">
                      <a:solidFill>
                        <a:schemeClr val="bg1"/>
                      </a:solidFill>
                    </a:defRPr>
                  </a:pPr>
                  <a:endParaRPr lang="es-MX"/>
                </a:p>
              </c:txPr>
            </c:dLbl>
            <c:dLbl>
              <c:idx val="2"/>
              <c:spPr/>
              <c:txPr>
                <a:bodyPr/>
                <a:lstStyle/>
                <a:p>
                  <a:pPr>
                    <a:defRPr sz="1800" b="1">
                      <a:solidFill>
                        <a:schemeClr val="bg1"/>
                      </a:solidFill>
                    </a:defRPr>
                  </a:pPr>
                  <a:endParaRPr lang="es-MX"/>
                </a:p>
              </c:txPr>
            </c:dLbl>
            <c:txPr>
              <a:bodyPr/>
              <a:lstStyle/>
              <a:p>
                <a:pPr>
                  <a:defRPr sz="1800" b="1">
                    <a:solidFill>
                      <a:schemeClr val="tx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Es_To!$P$78:$S$78</c:f>
              <c:strCache>
                <c:ptCount val="4"/>
                <c:pt idx="0">
                  <c:v>Ocupación formal</c:v>
                </c:pt>
                <c:pt idx="1">
                  <c:v>Ocupación informal</c:v>
                </c:pt>
                <c:pt idx="2">
                  <c:v>Sector Informal</c:v>
                </c:pt>
                <c:pt idx="3">
                  <c:v>Fuera del Sector Informal</c:v>
                </c:pt>
              </c:strCache>
            </c:strRef>
          </c:cat>
          <c:val>
            <c:numRef>
              <c:f>Es_To!$P$79:$S$79</c:f>
              <c:numCache>
                <c:formatCode>0.0</c:formatCode>
                <c:ptCount val="4"/>
                <c:pt idx="0">
                  <c:v>27.77778</c:v>
                </c:pt>
                <c:pt idx="1">
                  <c:v>18.75</c:v>
                </c:pt>
                <c:pt idx="2">
                  <c:v>20</c:v>
                </c:pt>
                <c:pt idx="3">
                  <c:v>17.307690000000001</c:v>
                </c:pt>
              </c:numCache>
            </c:numRef>
          </c:val>
        </c:ser>
        <c:gapWidth val="80"/>
        <c:axId val="83084416"/>
        <c:axId val="83085952"/>
      </c:barChart>
      <c:catAx>
        <c:axId val="83084416"/>
        <c:scaling>
          <c:orientation val="minMax"/>
        </c:scaling>
        <c:axPos val="b"/>
        <c:numFmt formatCode="General" sourceLinked="1"/>
        <c:tickLblPos val="nextTo"/>
        <c:txPr>
          <a:bodyPr/>
          <a:lstStyle/>
          <a:p>
            <a:pPr>
              <a:defRPr sz="1600"/>
            </a:pPr>
            <a:endParaRPr lang="es-MX"/>
          </a:p>
        </c:txPr>
        <c:crossAx val="83085952"/>
        <c:crosses val="autoZero"/>
        <c:auto val="1"/>
        <c:lblAlgn val="ctr"/>
        <c:lblOffset val="100"/>
      </c:catAx>
      <c:valAx>
        <c:axId val="83085952"/>
        <c:scaling>
          <c:orientation val="minMax"/>
        </c:scaling>
        <c:delete val="1"/>
        <c:axPos val="l"/>
        <c:numFmt formatCode="0.0" sourceLinked="1"/>
        <c:tickLblPos val="none"/>
        <c:crossAx val="83084416"/>
        <c:crosses val="autoZero"/>
        <c:crossBetween val="between"/>
      </c:valAx>
    </c:plotArea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16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9"/>
  <c:chart>
    <c:plotArea>
      <c:layout>
        <c:manualLayout>
          <c:layoutTarget val="inner"/>
          <c:xMode val="edge"/>
          <c:yMode val="edge"/>
          <c:x val="1.485701243866256E-2"/>
          <c:y val="7.3283958317091571E-2"/>
          <c:w val="0.98278671687778152"/>
          <c:h val="0.66445242227170864"/>
        </c:manualLayout>
      </c:layout>
      <c:barChart>
        <c:barDir val="col"/>
        <c:grouping val="clustered"/>
        <c:ser>
          <c:idx val="0"/>
          <c:order val="0"/>
          <c:tx>
            <c:strRef>
              <c:f>Áreas!$A$5</c:f>
              <c:strCache>
                <c:ptCount val="1"/>
                <c:pt idx="0">
                  <c:v>Ocupación formal</c:v>
                </c:pt>
              </c:strCache>
            </c:strRef>
          </c:tx>
          <c:spPr>
            <a:solidFill>
              <a:srgbClr val="6A8B35"/>
            </a:solidFill>
          </c:spPr>
          <c:dLbls>
            <c:txPr>
              <a:bodyPr/>
              <a:lstStyle/>
              <a:p>
                <a:pPr>
                  <a:defRPr sz="18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Áreas!$G$3:$H$3</c:f>
              <c:strCache>
                <c:ptCount val="2"/>
                <c:pt idx="0">
                  <c:v>Áreas más urbanizadas</c:v>
                </c:pt>
                <c:pt idx="1">
                  <c:v>Áreas menos urbanizadas</c:v>
                </c:pt>
              </c:strCache>
            </c:strRef>
          </c:cat>
          <c:val>
            <c:numRef>
              <c:f>Áreas!$G$5:$H$5</c:f>
              <c:numCache>
                <c:formatCode>#,##0.0</c:formatCode>
                <c:ptCount val="2"/>
                <c:pt idx="0">
                  <c:v>66.588866828334389</c:v>
                </c:pt>
                <c:pt idx="1">
                  <c:v>33.411133171665497</c:v>
                </c:pt>
              </c:numCache>
            </c:numRef>
          </c:val>
        </c:ser>
        <c:ser>
          <c:idx val="1"/>
          <c:order val="1"/>
          <c:tx>
            <c:strRef>
              <c:f>Áreas!$A$6</c:f>
              <c:strCache>
                <c:ptCount val="1"/>
                <c:pt idx="0">
                  <c:v>Ocupación informal</c:v>
                </c:pt>
              </c:strCache>
            </c:strRef>
          </c:tx>
          <c:spPr>
            <a:solidFill>
              <a:srgbClr val="ADDB7B"/>
            </a:solidFill>
          </c:spPr>
          <c:dLbls>
            <c:txPr>
              <a:bodyPr/>
              <a:lstStyle/>
              <a:p>
                <a:pPr>
                  <a:defRPr sz="1800" b="1"/>
                </a:pPr>
                <a:endParaRPr lang="es-MX"/>
              </a:p>
            </c:txPr>
            <c:dLblPos val="inEnd"/>
            <c:showVal val="1"/>
          </c:dLbls>
          <c:cat>
            <c:strRef>
              <c:f>Áreas!$G$3:$H$3</c:f>
              <c:strCache>
                <c:ptCount val="2"/>
                <c:pt idx="0">
                  <c:v>Áreas más urbanizadas</c:v>
                </c:pt>
                <c:pt idx="1">
                  <c:v>Áreas menos urbanizadas</c:v>
                </c:pt>
              </c:strCache>
            </c:strRef>
          </c:cat>
          <c:val>
            <c:numRef>
              <c:f>Áreas!$G$6:$H$6</c:f>
              <c:numCache>
                <c:formatCode>#,##0.0</c:formatCode>
                <c:ptCount val="2"/>
                <c:pt idx="0">
                  <c:v>39.597192780745331</c:v>
                </c:pt>
                <c:pt idx="1">
                  <c:v>60.402807219254619</c:v>
                </c:pt>
              </c:numCache>
            </c:numRef>
          </c:val>
        </c:ser>
        <c:gapWidth val="80"/>
        <c:axId val="83098624"/>
        <c:axId val="83002112"/>
      </c:barChart>
      <c:catAx>
        <c:axId val="83098624"/>
        <c:scaling>
          <c:orientation val="minMax"/>
        </c:scaling>
        <c:axPos val="b"/>
        <c:tickLblPos val="nextTo"/>
        <c:txPr>
          <a:bodyPr/>
          <a:lstStyle/>
          <a:p>
            <a:pPr>
              <a:defRPr sz="1600"/>
            </a:pPr>
            <a:endParaRPr lang="es-MX"/>
          </a:p>
        </c:txPr>
        <c:crossAx val="83002112"/>
        <c:crosses val="autoZero"/>
        <c:auto val="1"/>
        <c:lblAlgn val="ctr"/>
        <c:lblOffset val="100"/>
      </c:catAx>
      <c:valAx>
        <c:axId val="83002112"/>
        <c:scaling>
          <c:orientation val="minMax"/>
        </c:scaling>
        <c:delete val="1"/>
        <c:axPos val="l"/>
        <c:numFmt formatCode="#,##0.0" sourceLinked="1"/>
        <c:tickLblPos val="none"/>
        <c:crossAx val="83098624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5.0749358492976959E-2"/>
          <c:y val="0"/>
          <c:w val="0.9258589759914615"/>
          <c:h val="8.1677438363541563E-2"/>
        </c:manualLayout>
      </c:layout>
      <c:spPr>
        <a:solidFill>
          <a:sysClr val="window" lastClr="FFFFFF"/>
        </a:solidFill>
      </c:spPr>
      <c:txPr>
        <a:bodyPr/>
        <a:lstStyle/>
        <a:p>
          <a:pPr>
            <a:defRPr sz="1400"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17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32"/>
  <c:chart>
    <c:plotArea>
      <c:layout>
        <c:manualLayout>
          <c:layoutTarget val="inner"/>
          <c:xMode val="edge"/>
          <c:yMode val="edge"/>
          <c:x val="1.4857012438662557E-2"/>
          <c:y val="2.4692143864112361E-2"/>
          <c:w val="0.98278671687778152"/>
          <c:h val="0.73938690689236619"/>
        </c:manualLayout>
      </c:layout>
      <c:barChart>
        <c:barDir val="col"/>
        <c:grouping val="clustered"/>
        <c:ser>
          <c:idx val="0"/>
          <c:order val="0"/>
          <c:tx>
            <c:strRef>
              <c:f>Áreas!$A$7</c:f>
              <c:strCache>
                <c:ptCount val="1"/>
                <c:pt idx="0">
                  <c:v>Sector informal</c:v>
                </c:pt>
              </c:strCache>
            </c:strRef>
          </c:tx>
          <c:spPr>
            <a:solidFill>
              <a:srgbClr val="B85808"/>
            </a:solidFill>
          </c:spPr>
          <c:dLbls>
            <c:txPr>
              <a:bodyPr/>
              <a:lstStyle/>
              <a:p>
                <a:pPr>
                  <a:defRPr sz="1800" b="1">
                    <a:solidFill>
                      <a:schemeClr val="bg1"/>
                    </a:solidFill>
                  </a:defRPr>
                </a:pPr>
                <a:endParaRPr lang="es-MX"/>
              </a:p>
            </c:txPr>
            <c:dLblPos val="inEnd"/>
            <c:showVal val="1"/>
          </c:dLbls>
          <c:cat>
            <c:strRef>
              <c:f>Áreas!$G$3:$H$3</c:f>
              <c:strCache>
                <c:ptCount val="2"/>
                <c:pt idx="0">
                  <c:v>Áreas más urbanizadas</c:v>
                </c:pt>
                <c:pt idx="1">
                  <c:v>Áreas menos urbanizadas</c:v>
                </c:pt>
              </c:strCache>
            </c:strRef>
          </c:cat>
          <c:val>
            <c:numRef>
              <c:f>Áreas!$G$7:$H$7</c:f>
              <c:numCache>
                <c:formatCode>#,##0.0</c:formatCode>
                <c:ptCount val="2"/>
                <c:pt idx="0">
                  <c:v>46.557700686670294</c:v>
                </c:pt>
                <c:pt idx="1">
                  <c:v>53.442299313329656</c:v>
                </c:pt>
              </c:numCache>
            </c:numRef>
          </c:val>
        </c:ser>
        <c:ser>
          <c:idx val="1"/>
          <c:order val="1"/>
          <c:tx>
            <c:strRef>
              <c:f>Áreas!$A$8</c:f>
              <c:strCache>
                <c:ptCount val="1"/>
                <c:pt idx="0">
                  <c:v>Fuera del sector informal</c:v>
                </c:pt>
              </c:strCache>
            </c:strRef>
          </c:tx>
          <c:spPr>
            <a:solidFill>
              <a:srgbClr val="F8A662"/>
            </a:solidFill>
          </c:spPr>
          <c:dLbls>
            <c:txPr>
              <a:bodyPr/>
              <a:lstStyle/>
              <a:p>
                <a:pPr>
                  <a:defRPr sz="1800" b="1"/>
                </a:pPr>
                <a:endParaRPr lang="es-MX"/>
              </a:p>
            </c:txPr>
            <c:dLblPos val="inEnd"/>
            <c:showVal val="1"/>
          </c:dLbls>
          <c:cat>
            <c:strRef>
              <c:f>Áreas!$G$3:$H$3</c:f>
              <c:strCache>
                <c:ptCount val="2"/>
                <c:pt idx="0">
                  <c:v>Áreas más urbanizadas</c:v>
                </c:pt>
                <c:pt idx="1">
                  <c:v>Áreas menos urbanizadas</c:v>
                </c:pt>
              </c:strCache>
            </c:strRef>
          </c:cat>
          <c:val>
            <c:numRef>
              <c:f>Áreas!$G$8:$H$8</c:f>
              <c:numCache>
                <c:formatCode>#,##0.0</c:formatCode>
                <c:ptCount val="2"/>
                <c:pt idx="0">
                  <c:v>33.063208550321427</c:v>
                </c:pt>
                <c:pt idx="1">
                  <c:v>66.936791449678566</c:v>
                </c:pt>
              </c:numCache>
            </c:numRef>
          </c:val>
        </c:ser>
        <c:gapWidth val="80"/>
        <c:axId val="83031552"/>
        <c:axId val="83033088"/>
      </c:barChart>
      <c:catAx>
        <c:axId val="83031552"/>
        <c:scaling>
          <c:orientation val="minMax"/>
        </c:scaling>
        <c:axPos val="b"/>
        <c:tickLblPos val="nextTo"/>
        <c:txPr>
          <a:bodyPr/>
          <a:lstStyle/>
          <a:p>
            <a:pPr>
              <a:defRPr sz="1500"/>
            </a:pPr>
            <a:endParaRPr lang="es-MX"/>
          </a:p>
        </c:txPr>
        <c:crossAx val="83033088"/>
        <c:crosses val="autoZero"/>
        <c:auto val="1"/>
        <c:lblAlgn val="ctr"/>
        <c:lblOffset val="100"/>
      </c:catAx>
      <c:valAx>
        <c:axId val="83033088"/>
        <c:scaling>
          <c:orientation val="minMax"/>
        </c:scaling>
        <c:delete val="1"/>
        <c:axPos val="l"/>
        <c:numFmt formatCode="#,##0.0" sourceLinked="1"/>
        <c:tickLblPos val="none"/>
        <c:crossAx val="83031552"/>
        <c:crosses val="autoZero"/>
        <c:crossBetween val="between"/>
      </c:valAx>
    </c:plotArea>
    <c:legend>
      <c:legendPos val="r"/>
      <c:layout>
        <c:manualLayout>
          <c:xMode val="edge"/>
          <c:yMode val="edge"/>
          <c:x val="7.3715279066389481E-3"/>
          <c:y val="1.1086457352908251E-3"/>
          <c:w val="0.61340387729636769"/>
          <c:h val="0.16107922621399987"/>
        </c:manualLayout>
      </c:layout>
      <c:txPr>
        <a:bodyPr/>
        <a:lstStyle/>
        <a:p>
          <a:pPr>
            <a:defRPr sz="1400" i="1"/>
          </a:pPr>
          <a:endParaRPr lang="es-MX"/>
        </a:p>
      </c:txPr>
    </c:legend>
    <c:plotVisOnly val="1"/>
  </c:chart>
  <c:spPr>
    <a:ln>
      <a:noFill/>
    </a:ln>
  </c:spPr>
  <c:txPr>
    <a:bodyPr/>
    <a:lstStyle/>
    <a:p>
      <a:pPr>
        <a:defRPr sz="12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18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31"/>
  <c:chart>
    <c:autoTitleDeleted val="1"/>
    <c:plotArea>
      <c:layout>
        <c:manualLayout>
          <c:layoutTarget val="inner"/>
          <c:xMode val="edge"/>
          <c:yMode val="edge"/>
          <c:x val="4.033695440847683E-2"/>
          <c:y val="1.9947907347741003E-2"/>
          <c:w val="0.9596630455915236"/>
          <c:h val="0.69886731944104852"/>
        </c:manualLayout>
      </c:layout>
      <c:barChart>
        <c:barDir val="col"/>
        <c:grouping val="clustered"/>
        <c:ser>
          <c:idx val="0"/>
          <c:order val="0"/>
          <c:tx>
            <c:strRef>
              <c:f>'Tasas-EF'!$R$7</c:f>
              <c:strCache>
                <c:ptCount val="1"/>
                <c:pt idx="0">
                  <c:v>Tasa de informalidad laboral 1 (TIL1)</c:v>
                </c:pt>
              </c:strCache>
            </c:strRef>
          </c:tx>
          <c:spPr>
            <a:solidFill>
              <a:srgbClr val="F6BB00"/>
            </a:solidFill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c:spPr>
          <c:dPt>
            <c:idx val="16"/>
            <c:spPr>
              <a:solidFill>
                <a:srgbClr val="3898B2"/>
              </a:solidFill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c:spPr>
          </c:dPt>
          <c:cat>
            <c:strRef>
              <c:f>'Tasas-EF'!$Q$8:$Q$40</c:f>
              <c:strCache>
                <c:ptCount val="33"/>
                <c:pt idx="0">
                  <c:v>Oaxaca</c:v>
                </c:pt>
                <c:pt idx="1">
                  <c:v>Guerrero</c:v>
                </c:pt>
                <c:pt idx="2">
                  <c:v>Chiapas</c:v>
                </c:pt>
                <c:pt idx="3">
                  <c:v>Puebla</c:v>
                </c:pt>
                <c:pt idx="4">
                  <c:v>Hidalgo</c:v>
                </c:pt>
                <c:pt idx="5">
                  <c:v>Tlaxcala</c:v>
                </c:pt>
                <c:pt idx="6">
                  <c:v>Michoacán</c:v>
                </c:pt>
                <c:pt idx="7">
                  <c:v>Morelos</c:v>
                </c:pt>
                <c:pt idx="8">
                  <c:v>Veracruz</c:v>
                </c:pt>
                <c:pt idx="9">
                  <c:v>Zacatecas</c:v>
                </c:pt>
                <c:pt idx="10">
                  <c:v>Yucatán</c:v>
                </c:pt>
                <c:pt idx="11">
                  <c:v>Nayarit</c:v>
                </c:pt>
                <c:pt idx="12">
                  <c:v>Tabasco</c:v>
                </c:pt>
                <c:pt idx="13">
                  <c:v>Campeche</c:v>
                </c:pt>
                <c:pt idx="14">
                  <c:v>Guanajuato</c:v>
                </c:pt>
                <c:pt idx="15">
                  <c:v>San Luis Potosí</c:v>
                </c:pt>
                <c:pt idx="16">
                  <c:v>Nacional</c:v>
                </c:pt>
                <c:pt idx="17">
                  <c:v>Estado de México</c:v>
                </c:pt>
                <c:pt idx="18">
                  <c:v>Durango</c:v>
                </c:pt>
                <c:pt idx="19">
                  <c:v>Colima</c:v>
                </c:pt>
                <c:pt idx="20">
                  <c:v>Jalisco</c:v>
                </c:pt>
                <c:pt idx="21">
                  <c:v>Sinaloa</c:v>
                </c:pt>
                <c:pt idx="22">
                  <c:v>Distrito Federal</c:v>
                </c:pt>
                <c:pt idx="23">
                  <c:v>Quintana Roo</c:v>
                </c:pt>
                <c:pt idx="24">
                  <c:v>Aguascalientes</c:v>
                </c:pt>
                <c:pt idx="25">
                  <c:v>Tamaulipas</c:v>
                </c:pt>
                <c:pt idx="26">
                  <c:v>Sonora</c:v>
                </c:pt>
                <c:pt idx="27">
                  <c:v>Querétaro</c:v>
                </c:pt>
                <c:pt idx="28">
                  <c:v>Baja California</c:v>
                </c:pt>
                <c:pt idx="29">
                  <c:v>Coahuila</c:v>
                </c:pt>
                <c:pt idx="30">
                  <c:v>Baja California Sur</c:v>
                </c:pt>
                <c:pt idx="31">
                  <c:v>Chihuahua</c:v>
                </c:pt>
                <c:pt idx="32">
                  <c:v>Nuevo León</c:v>
                </c:pt>
              </c:strCache>
            </c:strRef>
          </c:cat>
          <c:val>
            <c:numRef>
              <c:f>'Tasas-EF'!$R$8:$R$40</c:f>
              <c:numCache>
                <c:formatCode>0.0</c:formatCode>
                <c:ptCount val="33"/>
                <c:pt idx="0">
                  <c:v>81.2496000000001</c:v>
                </c:pt>
                <c:pt idx="1">
                  <c:v>79.407600000000102</c:v>
                </c:pt>
                <c:pt idx="2">
                  <c:v>78.166499999999999</c:v>
                </c:pt>
                <c:pt idx="3">
                  <c:v>74.675999999999988</c:v>
                </c:pt>
                <c:pt idx="4">
                  <c:v>73.857699999999994</c:v>
                </c:pt>
                <c:pt idx="5">
                  <c:v>72.806100000000001</c:v>
                </c:pt>
                <c:pt idx="6">
                  <c:v>72.558799999999948</c:v>
                </c:pt>
                <c:pt idx="7">
                  <c:v>67.761600000000101</c:v>
                </c:pt>
                <c:pt idx="8">
                  <c:v>67.291600000000116</c:v>
                </c:pt>
                <c:pt idx="9">
                  <c:v>67.050200000000004</c:v>
                </c:pt>
                <c:pt idx="10">
                  <c:v>64.759900000000002</c:v>
                </c:pt>
                <c:pt idx="11">
                  <c:v>64.692499999999981</c:v>
                </c:pt>
                <c:pt idx="12">
                  <c:v>64.298500000000004</c:v>
                </c:pt>
                <c:pt idx="13">
                  <c:v>62.108300000000042</c:v>
                </c:pt>
                <c:pt idx="14">
                  <c:v>61.920500000000011</c:v>
                </c:pt>
                <c:pt idx="15">
                  <c:v>59.406000000000006</c:v>
                </c:pt>
                <c:pt idx="16">
                  <c:v>59.091344744896759</c:v>
                </c:pt>
                <c:pt idx="17">
                  <c:v>58.627800000000001</c:v>
                </c:pt>
                <c:pt idx="18">
                  <c:v>58.102900000000012</c:v>
                </c:pt>
                <c:pt idx="19">
                  <c:v>55.036100000000012</c:v>
                </c:pt>
                <c:pt idx="20">
                  <c:v>53.933900000000001</c:v>
                </c:pt>
                <c:pt idx="21">
                  <c:v>50.994800000000005</c:v>
                </c:pt>
                <c:pt idx="22">
                  <c:v>49.9315</c:v>
                </c:pt>
                <c:pt idx="23">
                  <c:v>49.347699999999996</c:v>
                </c:pt>
                <c:pt idx="24">
                  <c:v>48.804099999999998</c:v>
                </c:pt>
                <c:pt idx="25">
                  <c:v>48.533000000000001</c:v>
                </c:pt>
                <c:pt idx="26">
                  <c:v>45.558</c:v>
                </c:pt>
                <c:pt idx="27">
                  <c:v>44.902100000000011</c:v>
                </c:pt>
                <c:pt idx="28">
                  <c:v>44.469300000000011</c:v>
                </c:pt>
                <c:pt idx="29">
                  <c:v>41.017299999999999</c:v>
                </c:pt>
                <c:pt idx="30">
                  <c:v>40.9831</c:v>
                </c:pt>
                <c:pt idx="31">
                  <c:v>40.481799999999993</c:v>
                </c:pt>
                <c:pt idx="32">
                  <c:v>39.513100000000001</c:v>
                </c:pt>
              </c:numCache>
            </c:numRef>
          </c:val>
        </c:ser>
        <c:gapWidth val="40"/>
        <c:axId val="83816832"/>
        <c:axId val="83818368"/>
      </c:barChart>
      <c:catAx>
        <c:axId val="83816832"/>
        <c:scaling>
          <c:orientation val="minMax"/>
        </c:scaling>
        <c:axPos val="b"/>
        <c:tickLblPos val="nextTo"/>
        <c:txPr>
          <a:bodyPr/>
          <a:lstStyle/>
          <a:p>
            <a:pPr>
              <a:defRPr sz="1150"/>
            </a:pPr>
            <a:endParaRPr lang="es-MX"/>
          </a:p>
        </c:txPr>
        <c:crossAx val="83818368"/>
        <c:crosses val="autoZero"/>
        <c:auto val="1"/>
        <c:lblAlgn val="ctr"/>
        <c:lblOffset val="100"/>
      </c:catAx>
      <c:valAx>
        <c:axId val="83818368"/>
        <c:scaling>
          <c:orientation val="minMax"/>
          <c:max val="90"/>
          <c:min val="20"/>
        </c:scaling>
        <c:axPos val="l"/>
        <c:majorGridlines/>
        <c:numFmt formatCode="0" sourceLinked="0"/>
        <c:tickLblPos val="nextTo"/>
        <c:crossAx val="83816832"/>
        <c:crosses val="autoZero"/>
        <c:crossBetween val="between"/>
        <c:majorUnit val="10"/>
      </c:valAx>
    </c:plotArea>
    <c:plotVisOnly val="1"/>
  </c:chart>
  <c:spPr>
    <a:ln>
      <a:noFill/>
    </a:ln>
  </c:spPr>
  <c:txPr>
    <a:bodyPr/>
    <a:lstStyle/>
    <a:p>
      <a:pPr>
        <a:defRPr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19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7"/>
  <c:chart>
    <c:plotArea>
      <c:layout>
        <c:manualLayout>
          <c:layoutTarget val="inner"/>
          <c:xMode val="edge"/>
          <c:yMode val="edge"/>
          <c:x val="5.9590988626421822E-2"/>
          <c:y val="0.10931326434619013"/>
          <c:w val="0.92343370273160208"/>
          <c:h val="0.63002199983703822"/>
        </c:manualLayout>
      </c:layout>
      <c:barChart>
        <c:barDir val="col"/>
        <c:grouping val="clustered"/>
        <c:ser>
          <c:idx val="0"/>
          <c:order val="0"/>
          <c:tx>
            <c:strRef>
              <c:f>'Tasas-serie'!$C$4</c:f>
              <c:strCache>
                <c:ptCount val="1"/>
                <c:pt idx="0">
                  <c:v>Respecto a la población total (TIL 1)</c:v>
                </c:pt>
              </c:strCache>
            </c:strRef>
          </c:tx>
          <c:spPr>
            <a:solidFill>
              <a:srgbClr val="F6BB00"/>
            </a:solidFill>
          </c:spPr>
          <c:cat>
            <c:multiLvlStrRef>
              <c:f>'Tasas-serie'!$A$7:$B$40</c:f>
              <c:multiLvlStrCache>
                <c:ptCount val="34"/>
                <c:lvl>
                  <c:pt idx="0">
                    <c:v>I</c:v>
                  </c:pt>
                  <c:pt idx="1">
                    <c:v>II</c:v>
                  </c:pt>
                  <c:pt idx="2">
                    <c:v>III</c:v>
                  </c:pt>
                  <c:pt idx="3">
                    <c:v>IV</c:v>
                  </c:pt>
                  <c:pt idx="4">
                    <c:v>I</c:v>
                  </c:pt>
                  <c:pt idx="5">
                    <c:v>II</c:v>
                  </c:pt>
                  <c:pt idx="6">
                    <c:v>III</c:v>
                  </c:pt>
                  <c:pt idx="7">
                    <c:v>IV</c:v>
                  </c:pt>
                  <c:pt idx="8">
                    <c:v>I</c:v>
                  </c:pt>
                  <c:pt idx="9">
                    <c:v>II</c:v>
                  </c:pt>
                  <c:pt idx="10">
                    <c:v>III</c:v>
                  </c:pt>
                  <c:pt idx="11">
                    <c:v>IV</c:v>
                  </c:pt>
                  <c:pt idx="12">
                    <c:v>I</c:v>
                  </c:pt>
                  <c:pt idx="13">
                    <c:v>II</c:v>
                  </c:pt>
                  <c:pt idx="14">
                    <c:v>III</c:v>
                  </c:pt>
                  <c:pt idx="15">
                    <c:v>IV</c:v>
                  </c:pt>
                  <c:pt idx="16">
                    <c:v>I</c:v>
                  </c:pt>
                  <c:pt idx="17">
                    <c:v>II</c:v>
                  </c:pt>
                  <c:pt idx="18">
                    <c:v>III</c:v>
                  </c:pt>
                  <c:pt idx="19">
                    <c:v>IV</c:v>
                  </c:pt>
                  <c:pt idx="20">
                    <c:v>I</c:v>
                  </c:pt>
                  <c:pt idx="21">
                    <c:v>II</c:v>
                  </c:pt>
                  <c:pt idx="22">
                    <c:v>III</c:v>
                  </c:pt>
                  <c:pt idx="23">
                    <c:v>IV</c:v>
                  </c:pt>
                  <c:pt idx="24">
                    <c:v>I</c:v>
                  </c:pt>
                  <c:pt idx="25">
                    <c:v>II</c:v>
                  </c:pt>
                  <c:pt idx="26">
                    <c:v>III</c:v>
                  </c:pt>
                  <c:pt idx="27">
                    <c:v>IV</c:v>
                  </c:pt>
                  <c:pt idx="28">
                    <c:v>I</c:v>
                  </c:pt>
                  <c:pt idx="29">
                    <c:v>II</c:v>
                  </c:pt>
                  <c:pt idx="30">
                    <c:v>III</c:v>
                  </c:pt>
                  <c:pt idx="31">
                    <c:v>IV</c:v>
                  </c:pt>
                  <c:pt idx="32">
                    <c:v>I</c:v>
                  </c:pt>
                  <c:pt idx="33">
                    <c:v>II</c:v>
                  </c:pt>
                </c:lvl>
                <c:lvl>
                  <c:pt idx="0">
                    <c:v>2005</c:v>
                  </c:pt>
                  <c:pt idx="4">
                    <c:v>2006</c:v>
                  </c:pt>
                  <c:pt idx="8">
                    <c:v>2007</c:v>
                  </c:pt>
                  <c:pt idx="12">
                    <c:v>2008</c:v>
                  </c:pt>
                  <c:pt idx="16">
                    <c:v>2009</c:v>
                  </c:pt>
                  <c:pt idx="20">
                    <c:v>2010</c:v>
                  </c:pt>
                  <c:pt idx="24">
                    <c:v>2011</c:v>
                  </c:pt>
                  <c:pt idx="28">
                    <c:v>2012</c:v>
                  </c:pt>
                  <c:pt idx="32">
                    <c:v>2013</c:v>
                  </c:pt>
                </c:lvl>
              </c:multiLvlStrCache>
            </c:multiLvlStrRef>
          </c:cat>
          <c:val>
            <c:numRef>
              <c:f>'Tasas-serie'!$C$7:$C$40</c:f>
              <c:numCache>
                <c:formatCode>#,##0.0</c:formatCode>
                <c:ptCount val="34"/>
                <c:pt idx="0">
                  <c:v>59.279381141611374</c:v>
                </c:pt>
                <c:pt idx="1">
                  <c:v>59.507888028710845</c:v>
                </c:pt>
                <c:pt idx="2">
                  <c:v>60.099764989262077</c:v>
                </c:pt>
                <c:pt idx="3">
                  <c:v>59.890264698986002</c:v>
                </c:pt>
                <c:pt idx="4">
                  <c:v>58.631489115283657</c:v>
                </c:pt>
                <c:pt idx="5">
                  <c:v>59.1557469558525</c:v>
                </c:pt>
                <c:pt idx="6">
                  <c:v>58.114921736344826</c:v>
                </c:pt>
                <c:pt idx="7">
                  <c:v>57.668642783955789</c:v>
                </c:pt>
                <c:pt idx="8">
                  <c:v>57.435423698921049</c:v>
                </c:pt>
                <c:pt idx="9">
                  <c:v>57.87765655752802</c:v>
                </c:pt>
                <c:pt idx="10">
                  <c:v>57.513514186094405</c:v>
                </c:pt>
                <c:pt idx="11">
                  <c:v>58.175347394390961</c:v>
                </c:pt>
                <c:pt idx="12">
                  <c:v>57.483032871346836</c:v>
                </c:pt>
                <c:pt idx="13">
                  <c:v>58.129331190112914</c:v>
                </c:pt>
                <c:pt idx="14">
                  <c:v>57.876499418760503</c:v>
                </c:pt>
                <c:pt idx="15">
                  <c:v>58.207362988256527</c:v>
                </c:pt>
                <c:pt idx="16">
                  <c:v>58.582651093314141</c:v>
                </c:pt>
                <c:pt idx="17">
                  <c:v>59.149927991653584</c:v>
                </c:pt>
                <c:pt idx="18">
                  <c:v>59.443589793275294</c:v>
                </c:pt>
                <c:pt idx="19">
                  <c:v>59.67441253473595</c:v>
                </c:pt>
                <c:pt idx="20">
                  <c:v>59.771100000000011</c:v>
                </c:pt>
                <c:pt idx="21">
                  <c:v>60.139900000000011</c:v>
                </c:pt>
                <c:pt idx="22">
                  <c:v>59.535900000000012</c:v>
                </c:pt>
                <c:pt idx="23">
                  <c:v>59.4696</c:v>
                </c:pt>
                <c:pt idx="24">
                  <c:v>59.388200000000005</c:v>
                </c:pt>
                <c:pt idx="25">
                  <c:v>59.447299999999998</c:v>
                </c:pt>
                <c:pt idx="26">
                  <c:v>59.832100000000011</c:v>
                </c:pt>
                <c:pt idx="27">
                  <c:v>59.950899999999997</c:v>
                </c:pt>
                <c:pt idx="28">
                  <c:v>59.6556</c:v>
                </c:pt>
                <c:pt idx="29">
                  <c:v>59.859200000000001</c:v>
                </c:pt>
                <c:pt idx="30">
                  <c:v>60.024900000000002</c:v>
                </c:pt>
                <c:pt idx="31">
                  <c:v>59.836100000000002</c:v>
                </c:pt>
                <c:pt idx="32">
                  <c:v>58.896700000000003</c:v>
                </c:pt>
                <c:pt idx="33">
                  <c:v>59.091300000000011</c:v>
                </c:pt>
              </c:numCache>
            </c:numRef>
          </c:val>
        </c:ser>
        <c:gapWidth val="50"/>
        <c:axId val="81627008"/>
        <c:axId val="81637376"/>
      </c:barChart>
      <c:lineChart>
        <c:grouping val="standard"/>
        <c:ser>
          <c:idx val="1"/>
          <c:order val="1"/>
          <c:tx>
            <c:strRef>
              <c:f>'Tasas-serie'!$E$4</c:f>
              <c:strCache>
                <c:ptCount val="1"/>
                <c:pt idx="0">
                  <c:v>Respecto a la población no agropecuaria (TIL 2)</c:v>
                </c:pt>
              </c:strCache>
            </c:strRef>
          </c:tx>
          <c:spPr>
            <a:ln>
              <a:solidFill>
                <a:srgbClr val="684F00"/>
              </a:solidFill>
            </a:ln>
            <a:effectLst/>
          </c:spPr>
          <c:marker>
            <c:symbol val="square"/>
            <c:size val="11"/>
            <c:spPr>
              <a:solidFill>
                <a:srgbClr val="684F00"/>
              </a:solidFill>
              <a:ln w="12700">
                <a:solidFill>
                  <a:srgbClr val="FFCC66"/>
                </a:solidFill>
              </a:ln>
              <a:effectLst/>
              <a:scene3d>
                <a:camera prst="orthographicFront"/>
                <a:lightRig rig="threePt" dir="t"/>
              </a:scene3d>
              <a:sp3d prstMaterial="matte"/>
            </c:spPr>
          </c:marker>
          <c:cat>
            <c:multiLvlStrRef>
              <c:f>'Tasas-serie'!$A$7:$B$40</c:f>
              <c:multiLvlStrCache>
                <c:ptCount val="34"/>
                <c:lvl>
                  <c:pt idx="0">
                    <c:v>I</c:v>
                  </c:pt>
                  <c:pt idx="1">
                    <c:v>II</c:v>
                  </c:pt>
                  <c:pt idx="2">
                    <c:v>III</c:v>
                  </c:pt>
                  <c:pt idx="3">
                    <c:v>IV</c:v>
                  </c:pt>
                  <c:pt idx="4">
                    <c:v>I</c:v>
                  </c:pt>
                  <c:pt idx="5">
                    <c:v>II</c:v>
                  </c:pt>
                  <c:pt idx="6">
                    <c:v>III</c:v>
                  </c:pt>
                  <c:pt idx="7">
                    <c:v>IV</c:v>
                  </c:pt>
                  <c:pt idx="8">
                    <c:v>I</c:v>
                  </c:pt>
                  <c:pt idx="9">
                    <c:v>II</c:v>
                  </c:pt>
                  <c:pt idx="10">
                    <c:v>III</c:v>
                  </c:pt>
                  <c:pt idx="11">
                    <c:v>IV</c:v>
                  </c:pt>
                  <c:pt idx="12">
                    <c:v>I</c:v>
                  </c:pt>
                  <c:pt idx="13">
                    <c:v>II</c:v>
                  </c:pt>
                  <c:pt idx="14">
                    <c:v>III</c:v>
                  </c:pt>
                  <c:pt idx="15">
                    <c:v>IV</c:v>
                  </c:pt>
                  <c:pt idx="16">
                    <c:v>I</c:v>
                  </c:pt>
                  <c:pt idx="17">
                    <c:v>II</c:v>
                  </c:pt>
                  <c:pt idx="18">
                    <c:v>III</c:v>
                  </c:pt>
                  <c:pt idx="19">
                    <c:v>IV</c:v>
                  </c:pt>
                  <c:pt idx="20">
                    <c:v>I</c:v>
                  </c:pt>
                  <c:pt idx="21">
                    <c:v>II</c:v>
                  </c:pt>
                  <c:pt idx="22">
                    <c:v>III</c:v>
                  </c:pt>
                  <c:pt idx="23">
                    <c:v>IV</c:v>
                  </c:pt>
                  <c:pt idx="24">
                    <c:v>I</c:v>
                  </c:pt>
                  <c:pt idx="25">
                    <c:v>II</c:v>
                  </c:pt>
                  <c:pt idx="26">
                    <c:v>III</c:v>
                  </c:pt>
                  <c:pt idx="27">
                    <c:v>IV</c:v>
                  </c:pt>
                  <c:pt idx="28">
                    <c:v>I</c:v>
                  </c:pt>
                  <c:pt idx="29">
                    <c:v>II</c:v>
                  </c:pt>
                  <c:pt idx="30">
                    <c:v>III</c:v>
                  </c:pt>
                  <c:pt idx="31">
                    <c:v>IV</c:v>
                  </c:pt>
                  <c:pt idx="32">
                    <c:v>I</c:v>
                  </c:pt>
                  <c:pt idx="33">
                    <c:v>II</c:v>
                  </c:pt>
                </c:lvl>
                <c:lvl>
                  <c:pt idx="0">
                    <c:v>2005</c:v>
                  </c:pt>
                  <c:pt idx="4">
                    <c:v>2006</c:v>
                  </c:pt>
                  <c:pt idx="8">
                    <c:v>2007</c:v>
                  </c:pt>
                  <c:pt idx="12">
                    <c:v>2008</c:v>
                  </c:pt>
                  <c:pt idx="16">
                    <c:v>2009</c:v>
                  </c:pt>
                  <c:pt idx="20">
                    <c:v>2010</c:v>
                  </c:pt>
                  <c:pt idx="24">
                    <c:v>2011</c:v>
                  </c:pt>
                  <c:pt idx="28">
                    <c:v>2012</c:v>
                  </c:pt>
                  <c:pt idx="32">
                    <c:v>2013</c:v>
                  </c:pt>
                </c:lvl>
              </c:multiLvlStrCache>
            </c:multiLvlStrRef>
          </c:cat>
          <c:val>
            <c:numRef>
              <c:f>'Tasas-serie'!$E$7:$E$40</c:f>
              <c:numCache>
                <c:formatCode>#,##0.0</c:formatCode>
                <c:ptCount val="34"/>
                <c:pt idx="0">
                  <c:v>53.788539923511955</c:v>
                </c:pt>
                <c:pt idx="1">
                  <c:v>54.017287577401191</c:v>
                </c:pt>
                <c:pt idx="2">
                  <c:v>54.263198551555213</c:v>
                </c:pt>
                <c:pt idx="3">
                  <c:v>54.374167039965805</c:v>
                </c:pt>
                <c:pt idx="4">
                  <c:v>53.372596657610728</c:v>
                </c:pt>
                <c:pt idx="5">
                  <c:v>53.730182303918198</c:v>
                </c:pt>
                <c:pt idx="6">
                  <c:v>52.594248205306755</c:v>
                </c:pt>
                <c:pt idx="7">
                  <c:v>52.153247712364845</c:v>
                </c:pt>
                <c:pt idx="8">
                  <c:v>52.281928025046341</c:v>
                </c:pt>
                <c:pt idx="9">
                  <c:v>52.822655276315487</c:v>
                </c:pt>
                <c:pt idx="10">
                  <c:v>52.121595469547501</c:v>
                </c:pt>
                <c:pt idx="11">
                  <c:v>53.042333582175843</c:v>
                </c:pt>
                <c:pt idx="12">
                  <c:v>52.584274325094924</c:v>
                </c:pt>
                <c:pt idx="13">
                  <c:v>53.201281206822706</c:v>
                </c:pt>
                <c:pt idx="14">
                  <c:v>52.660811225317524</c:v>
                </c:pt>
                <c:pt idx="15">
                  <c:v>52.954848029673791</c:v>
                </c:pt>
                <c:pt idx="16">
                  <c:v>53.950580804574805</c:v>
                </c:pt>
                <c:pt idx="17">
                  <c:v>54.383614327977476</c:v>
                </c:pt>
                <c:pt idx="18">
                  <c:v>54.302909920452059</c:v>
                </c:pt>
                <c:pt idx="19">
                  <c:v>54.66368993596803</c:v>
                </c:pt>
                <c:pt idx="20">
                  <c:v>55.139700000000012</c:v>
                </c:pt>
                <c:pt idx="21">
                  <c:v>55.1599</c:v>
                </c:pt>
                <c:pt idx="22">
                  <c:v>54.320900000000002</c:v>
                </c:pt>
                <c:pt idx="23">
                  <c:v>54.182500000000012</c:v>
                </c:pt>
                <c:pt idx="24">
                  <c:v>54.547699999999999</c:v>
                </c:pt>
                <c:pt idx="25">
                  <c:v>54.603200000000001</c:v>
                </c:pt>
                <c:pt idx="26">
                  <c:v>54.691900000000011</c:v>
                </c:pt>
                <c:pt idx="27">
                  <c:v>54.9831</c:v>
                </c:pt>
                <c:pt idx="28">
                  <c:v>54.886099999999999</c:v>
                </c:pt>
                <c:pt idx="29">
                  <c:v>54.931899999999999</c:v>
                </c:pt>
                <c:pt idx="30">
                  <c:v>55.014899999999997</c:v>
                </c:pt>
                <c:pt idx="31">
                  <c:v>54.555</c:v>
                </c:pt>
                <c:pt idx="32">
                  <c:v>54.043400000000005</c:v>
                </c:pt>
                <c:pt idx="33">
                  <c:v>54.150300000000001</c:v>
                </c:pt>
              </c:numCache>
            </c:numRef>
          </c:val>
        </c:ser>
        <c:marker val="1"/>
        <c:axId val="81627008"/>
        <c:axId val="81637376"/>
      </c:lineChart>
      <c:catAx>
        <c:axId val="81627008"/>
        <c:scaling>
          <c:orientation val="minMax"/>
        </c:scaling>
        <c:axPos val="b"/>
        <c:tickLblPos val="nextTo"/>
        <c:txPr>
          <a:bodyPr/>
          <a:lstStyle/>
          <a:p>
            <a:pPr>
              <a:defRPr sz="1300"/>
            </a:pPr>
            <a:endParaRPr lang="es-MX"/>
          </a:p>
        </c:txPr>
        <c:crossAx val="81637376"/>
        <c:crosses val="autoZero"/>
        <c:auto val="1"/>
        <c:lblAlgn val="ctr"/>
        <c:lblOffset val="100"/>
      </c:catAx>
      <c:valAx>
        <c:axId val="81637376"/>
        <c:scaling>
          <c:orientation val="minMax"/>
          <c:max val="60.5"/>
          <c:min val="50"/>
        </c:scaling>
        <c:axPos val="l"/>
        <c:majorGridlines/>
        <c:numFmt formatCode="#,##0" sourceLinked="0"/>
        <c:tickLblPos val="nextTo"/>
        <c:crossAx val="81627008"/>
        <c:crosses val="autoZero"/>
        <c:crossBetween val="between"/>
        <c:majorUnit val="2"/>
      </c:valAx>
    </c:plotArea>
    <c:legend>
      <c:legendPos val="t"/>
      <c:layout>
        <c:manualLayout>
          <c:xMode val="edge"/>
          <c:yMode val="edge"/>
          <c:x val="1.4506172839506181E-2"/>
          <c:y val="2.2577610536218283E-2"/>
          <c:w val="0.97098765432098855"/>
          <c:h val="6.5789734890852755E-2"/>
        </c:manualLayout>
      </c:layout>
      <c:txPr>
        <a:bodyPr/>
        <a:lstStyle/>
        <a:p>
          <a:pPr>
            <a:defRPr i="1"/>
          </a:pPr>
          <a:endParaRPr lang="es-MX"/>
        </a:p>
      </c:txPr>
    </c:legend>
    <c:plotVisOnly val="1"/>
    <c:dispBlanksAs val="gap"/>
  </c:chart>
  <c:spPr>
    <a:ln>
      <a:noFill/>
    </a:ln>
  </c:spPr>
  <c:txPr>
    <a:bodyPr/>
    <a:lstStyle/>
    <a:p>
      <a:pPr>
        <a:defRPr sz="14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charts/chart20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1"/>
  <c:lang val="es-MX"/>
  <c:style val="26"/>
  <c:chart>
    <c:plotArea>
      <c:layout>
        <c:manualLayout>
          <c:layoutTarget val="inner"/>
          <c:xMode val="edge"/>
          <c:yMode val="edge"/>
          <c:x val="5.9590988626421822E-2"/>
          <c:y val="0.15345180279042958"/>
          <c:w val="0.92343370273160208"/>
          <c:h val="0.60071326103991929"/>
        </c:manualLayout>
      </c:layout>
      <c:barChart>
        <c:barDir val="col"/>
        <c:grouping val="clustered"/>
        <c:ser>
          <c:idx val="0"/>
          <c:order val="0"/>
          <c:tx>
            <c:strRef>
              <c:f>'Tasas-serie'!$F$4</c:f>
              <c:strCache>
                <c:ptCount val="1"/>
                <c:pt idx="0">
                  <c:v>Respecto a la población no agropecuaria (TOSI 2)</c:v>
                </c:pt>
              </c:strCache>
            </c:strRef>
          </c:tx>
          <c:spPr>
            <a:solidFill>
              <a:srgbClr val="7CC3D6"/>
            </a:solidFill>
            <a:ln>
              <a:solidFill>
                <a:srgbClr val="3288A0"/>
              </a:solidFill>
            </a:ln>
          </c:spPr>
          <c:cat>
            <c:multiLvlStrRef>
              <c:f>'Tasas-serie'!$A$7:$B$40</c:f>
              <c:multiLvlStrCache>
                <c:ptCount val="34"/>
                <c:lvl>
                  <c:pt idx="0">
                    <c:v>I</c:v>
                  </c:pt>
                  <c:pt idx="1">
                    <c:v>II</c:v>
                  </c:pt>
                  <c:pt idx="2">
                    <c:v>III</c:v>
                  </c:pt>
                  <c:pt idx="3">
                    <c:v>IV</c:v>
                  </c:pt>
                  <c:pt idx="4">
                    <c:v>I</c:v>
                  </c:pt>
                  <c:pt idx="5">
                    <c:v>II</c:v>
                  </c:pt>
                  <c:pt idx="6">
                    <c:v>III</c:v>
                  </c:pt>
                  <c:pt idx="7">
                    <c:v>IV</c:v>
                  </c:pt>
                  <c:pt idx="8">
                    <c:v>I</c:v>
                  </c:pt>
                  <c:pt idx="9">
                    <c:v>II</c:v>
                  </c:pt>
                  <c:pt idx="10">
                    <c:v>III</c:v>
                  </c:pt>
                  <c:pt idx="11">
                    <c:v>IV</c:v>
                  </c:pt>
                  <c:pt idx="12">
                    <c:v>I</c:v>
                  </c:pt>
                  <c:pt idx="13">
                    <c:v>II</c:v>
                  </c:pt>
                  <c:pt idx="14">
                    <c:v>III</c:v>
                  </c:pt>
                  <c:pt idx="15">
                    <c:v>IV</c:v>
                  </c:pt>
                  <c:pt idx="16">
                    <c:v>I</c:v>
                  </c:pt>
                  <c:pt idx="17">
                    <c:v>II</c:v>
                  </c:pt>
                  <c:pt idx="18">
                    <c:v>III</c:v>
                  </c:pt>
                  <c:pt idx="19">
                    <c:v>IV</c:v>
                  </c:pt>
                  <c:pt idx="20">
                    <c:v>I</c:v>
                  </c:pt>
                  <c:pt idx="21">
                    <c:v>II</c:v>
                  </c:pt>
                  <c:pt idx="22">
                    <c:v>III</c:v>
                  </c:pt>
                  <c:pt idx="23">
                    <c:v>IV</c:v>
                  </c:pt>
                  <c:pt idx="24">
                    <c:v>I</c:v>
                  </c:pt>
                  <c:pt idx="25">
                    <c:v>II</c:v>
                  </c:pt>
                  <c:pt idx="26">
                    <c:v>III</c:v>
                  </c:pt>
                  <c:pt idx="27">
                    <c:v>IV</c:v>
                  </c:pt>
                  <c:pt idx="28">
                    <c:v>I</c:v>
                  </c:pt>
                  <c:pt idx="29">
                    <c:v>II</c:v>
                  </c:pt>
                  <c:pt idx="30">
                    <c:v>III</c:v>
                  </c:pt>
                  <c:pt idx="31">
                    <c:v>IV</c:v>
                  </c:pt>
                  <c:pt idx="32">
                    <c:v>I</c:v>
                  </c:pt>
                  <c:pt idx="33">
                    <c:v>II</c:v>
                  </c:pt>
                </c:lvl>
                <c:lvl>
                  <c:pt idx="0">
                    <c:v>2005</c:v>
                  </c:pt>
                  <c:pt idx="4">
                    <c:v>2006</c:v>
                  </c:pt>
                  <c:pt idx="8">
                    <c:v>2007</c:v>
                  </c:pt>
                  <c:pt idx="12">
                    <c:v>2008</c:v>
                  </c:pt>
                  <c:pt idx="16">
                    <c:v>2009</c:v>
                  </c:pt>
                  <c:pt idx="20">
                    <c:v>2010</c:v>
                  </c:pt>
                  <c:pt idx="24">
                    <c:v>2011</c:v>
                  </c:pt>
                  <c:pt idx="28">
                    <c:v>2012</c:v>
                  </c:pt>
                  <c:pt idx="32">
                    <c:v>2013</c:v>
                  </c:pt>
                </c:lvl>
              </c:multiLvlStrCache>
            </c:multiLvlStrRef>
          </c:cat>
          <c:val>
            <c:numRef>
              <c:f>'Tasas-serie'!$F$7:$F$40</c:f>
              <c:numCache>
                <c:formatCode>#,##0.0</c:formatCode>
                <c:ptCount val="34"/>
                <c:pt idx="0">
                  <c:v>32.869932742252786</c:v>
                </c:pt>
                <c:pt idx="1">
                  <c:v>33.011227804037233</c:v>
                </c:pt>
                <c:pt idx="2">
                  <c:v>33.12312522763208</c:v>
                </c:pt>
                <c:pt idx="3">
                  <c:v>33.329189556461827</c:v>
                </c:pt>
                <c:pt idx="4">
                  <c:v>32.154804051253691</c:v>
                </c:pt>
                <c:pt idx="5">
                  <c:v>31.759692456532424</c:v>
                </c:pt>
                <c:pt idx="6">
                  <c:v>31.170625253192227</c:v>
                </c:pt>
                <c:pt idx="7">
                  <c:v>30.988237736354531</c:v>
                </c:pt>
                <c:pt idx="8">
                  <c:v>31.077714618886475</c:v>
                </c:pt>
                <c:pt idx="9">
                  <c:v>31.350155383561532</c:v>
                </c:pt>
                <c:pt idx="10">
                  <c:v>31.142449960304454</c:v>
                </c:pt>
                <c:pt idx="11">
                  <c:v>31.564198919894963</c:v>
                </c:pt>
                <c:pt idx="12">
                  <c:v>31.577179308443011</c:v>
                </c:pt>
                <c:pt idx="13">
                  <c:v>31.653272019387568</c:v>
                </c:pt>
                <c:pt idx="14">
                  <c:v>31.378028013607491</c:v>
                </c:pt>
                <c:pt idx="15">
                  <c:v>31.224923881842926</c:v>
                </c:pt>
                <c:pt idx="16">
                  <c:v>32.314307362111421</c:v>
                </c:pt>
                <c:pt idx="17">
                  <c:v>32.333207946965203</c:v>
                </c:pt>
                <c:pt idx="18">
                  <c:v>32.617898549039495</c:v>
                </c:pt>
                <c:pt idx="19">
                  <c:v>32.827300046052812</c:v>
                </c:pt>
                <c:pt idx="20">
                  <c:v>32.912500000000001</c:v>
                </c:pt>
                <c:pt idx="21">
                  <c:v>33.417599999999993</c:v>
                </c:pt>
                <c:pt idx="22">
                  <c:v>32.451599999999999</c:v>
                </c:pt>
                <c:pt idx="23">
                  <c:v>31.4511</c:v>
                </c:pt>
                <c:pt idx="24">
                  <c:v>32.603200000000001</c:v>
                </c:pt>
                <c:pt idx="25">
                  <c:v>33.150400000000005</c:v>
                </c:pt>
                <c:pt idx="26">
                  <c:v>33.22650000000003</c:v>
                </c:pt>
                <c:pt idx="27">
                  <c:v>33.611699999999999</c:v>
                </c:pt>
                <c:pt idx="28">
                  <c:v>33.253100000000003</c:v>
                </c:pt>
                <c:pt idx="29">
                  <c:v>33.678700000000013</c:v>
                </c:pt>
                <c:pt idx="30">
                  <c:v>33.824100000000001</c:v>
                </c:pt>
                <c:pt idx="31">
                  <c:v>32.488500000000002</c:v>
                </c:pt>
                <c:pt idx="32">
                  <c:v>33.087000000000003</c:v>
                </c:pt>
                <c:pt idx="33">
                  <c:v>33.076800000000006</c:v>
                </c:pt>
              </c:numCache>
            </c:numRef>
          </c:val>
        </c:ser>
        <c:gapWidth val="60"/>
        <c:axId val="83985152"/>
        <c:axId val="83987072"/>
      </c:barChart>
      <c:lineChart>
        <c:grouping val="standard"/>
        <c:ser>
          <c:idx val="1"/>
          <c:order val="1"/>
          <c:tx>
            <c:strRef>
              <c:f>'Tasas-serie'!$D$4</c:f>
              <c:strCache>
                <c:ptCount val="1"/>
                <c:pt idx="0">
                  <c:v>Respecto a la población total (TOSI 1)</c:v>
                </c:pt>
              </c:strCache>
            </c:strRef>
          </c:tx>
          <c:spPr>
            <a:ln>
              <a:solidFill>
                <a:srgbClr val="1E5260"/>
              </a:solidFill>
            </a:ln>
          </c:spPr>
          <c:marker>
            <c:symbol val="diamond"/>
            <c:size val="12"/>
            <c:spPr>
              <a:solidFill>
                <a:srgbClr val="1E5260"/>
              </a:solidFill>
              <a:ln>
                <a:solidFill>
                  <a:srgbClr val="0F282F"/>
                </a:solidFill>
              </a:ln>
            </c:spPr>
          </c:marker>
          <c:cat>
            <c:multiLvlStrRef>
              <c:f>'Tasas-serie'!$A$7:$B$40</c:f>
              <c:multiLvlStrCache>
                <c:ptCount val="34"/>
                <c:lvl>
                  <c:pt idx="0">
                    <c:v>I</c:v>
                  </c:pt>
                  <c:pt idx="1">
                    <c:v>II</c:v>
                  </c:pt>
                  <c:pt idx="2">
                    <c:v>III</c:v>
                  </c:pt>
                  <c:pt idx="3">
                    <c:v>IV</c:v>
                  </c:pt>
                  <c:pt idx="4">
                    <c:v>I</c:v>
                  </c:pt>
                  <c:pt idx="5">
                    <c:v>II</c:v>
                  </c:pt>
                  <c:pt idx="6">
                    <c:v>III</c:v>
                  </c:pt>
                  <c:pt idx="7">
                    <c:v>IV</c:v>
                  </c:pt>
                  <c:pt idx="8">
                    <c:v>I</c:v>
                  </c:pt>
                  <c:pt idx="9">
                    <c:v>II</c:v>
                  </c:pt>
                  <c:pt idx="10">
                    <c:v>III</c:v>
                  </c:pt>
                  <c:pt idx="11">
                    <c:v>IV</c:v>
                  </c:pt>
                  <c:pt idx="12">
                    <c:v>I</c:v>
                  </c:pt>
                  <c:pt idx="13">
                    <c:v>II</c:v>
                  </c:pt>
                  <c:pt idx="14">
                    <c:v>III</c:v>
                  </c:pt>
                  <c:pt idx="15">
                    <c:v>IV</c:v>
                  </c:pt>
                  <c:pt idx="16">
                    <c:v>I</c:v>
                  </c:pt>
                  <c:pt idx="17">
                    <c:v>II</c:v>
                  </c:pt>
                  <c:pt idx="18">
                    <c:v>III</c:v>
                  </c:pt>
                  <c:pt idx="19">
                    <c:v>IV</c:v>
                  </c:pt>
                  <c:pt idx="20">
                    <c:v>I</c:v>
                  </c:pt>
                  <c:pt idx="21">
                    <c:v>II</c:v>
                  </c:pt>
                  <c:pt idx="22">
                    <c:v>III</c:v>
                  </c:pt>
                  <c:pt idx="23">
                    <c:v>IV</c:v>
                  </c:pt>
                  <c:pt idx="24">
                    <c:v>I</c:v>
                  </c:pt>
                  <c:pt idx="25">
                    <c:v>II</c:v>
                  </c:pt>
                  <c:pt idx="26">
                    <c:v>III</c:v>
                  </c:pt>
                  <c:pt idx="27">
                    <c:v>IV</c:v>
                  </c:pt>
                  <c:pt idx="28">
                    <c:v>I</c:v>
                  </c:pt>
                  <c:pt idx="29">
                    <c:v>II</c:v>
                  </c:pt>
                  <c:pt idx="30">
                    <c:v>III</c:v>
                  </c:pt>
                  <c:pt idx="31">
                    <c:v>IV</c:v>
                  </c:pt>
                  <c:pt idx="32">
                    <c:v>I</c:v>
                  </c:pt>
                  <c:pt idx="33">
                    <c:v>II</c:v>
                  </c:pt>
                </c:lvl>
                <c:lvl>
                  <c:pt idx="0">
                    <c:v>2005</c:v>
                  </c:pt>
                  <c:pt idx="4">
                    <c:v>2006</c:v>
                  </c:pt>
                  <c:pt idx="8">
                    <c:v>2007</c:v>
                  </c:pt>
                  <c:pt idx="12">
                    <c:v>2008</c:v>
                  </c:pt>
                  <c:pt idx="16">
                    <c:v>2009</c:v>
                  </c:pt>
                  <c:pt idx="20">
                    <c:v>2010</c:v>
                  </c:pt>
                  <c:pt idx="24">
                    <c:v>2011</c:v>
                  </c:pt>
                  <c:pt idx="28">
                    <c:v>2012</c:v>
                  </c:pt>
                  <c:pt idx="32">
                    <c:v>2013</c:v>
                  </c:pt>
                </c:lvl>
              </c:multiLvlStrCache>
            </c:multiLvlStrRef>
          </c:cat>
          <c:val>
            <c:numRef>
              <c:f>'Tasas-serie'!$D$7:$D$40</c:f>
              <c:numCache>
                <c:formatCode>#,##0.0</c:formatCode>
                <c:ptCount val="34"/>
                <c:pt idx="0">
                  <c:v>27.971052453485047</c:v>
                </c:pt>
                <c:pt idx="1">
                  <c:v>28.107249655531362</c:v>
                </c:pt>
                <c:pt idx="2">
                  <c:v>28.014769483303386</c:v>
                </c:pt>
                <c:pt idx="3">
                  <c:v>28.429757038908999</c:v>
                </c:pt>
                <c:pt idx="4">
                  <c:v>27.626416503969246</c:v>
                </c:pt>
                <c:pt idx="5">
                  <c:v>27.219020434134251</c:v>
                </c:pt>
                <c:pt idx="6">
                  <c:v>26.759933802464523</c:v>
                </c:pt>
                <c:pt idx="7">
                  <c:v>26.617778716641038</c:v>
                </c:pt>
                <c:pt idx="8">
                  <c:v>26.874400566673074</c:v>
                </c:pt>
                <c:pt idx="9">
                  <c:v>27.132482661897495</c:v>
                </c:pt>
                <c:pt idx="10">
                  <c:v>26.865817255801588</c:v>
                </c:pt>
                <c:pt idx="11">
                  <c:v>27.282422938678422</c:v>
                </c:pt>
                <c:pt idx="12">
                  <c:v>27.439783547242328</c:v>
                </c:pt>
                <c:pt idx="13">
                  <c:v>27.49801580679792</c:v>
                </c:pt>
                <c:pt idx="14">
                  <c:v>27.127850536304965</c:v>
                </c:pt>
                <c:pt idx="15">
                  <c:v>26.989925955743502</c:v>
                </c:pt>
                <c:pt idx="16">
                  <c:v>28.206907905199539</c:v>
                </c:pt>
                <c:pt idx="17">
                  <c:v>28.1223928942321</c:v>
                </c:pt>
                <c:pt idx="18">
                  <c:v>28.169314425602195</c:v>
                </c:pt>
                <c:pt idx="19">
                  <c:v>28.320485177223627</c:v>
                </c:pt>
                <c:pt idx="20">
                  <c:v>28.492099999999979</c:v>
                </c:pt>
                <c:pt idx="21">
                  <c:v>28.761299999999981</c:v>
                </c:pt>
                <c:pt idx="22">
                  <c:v>27.887699999999981</c:v>
                </c:pt>
                <c:pt idx="23">
                  <c:v>26.9389</c:v>
                </c:pt>
                <c:pt idx="24">
                  <c:v>28.29839999999998</c:v>
                </c:pt>
                <c:pt idx="25">
                  <c:v>28.685099999999977</c:v>
                </c:pt>
                <c:pt idx="26">
                  <c:v>28.4969</c:v>
                </c:pt>
                <c:pt idx="27">
                  <c:v>28.9376</c:v>
                </c:pt>
                <c:pt idx="28">
                  <c:v>28.825900000000001</c:v>
                </c:pt>
                <c:pt idx="29">
                  <c:v>29.123000000000001</c:v>
                </c:pt>
                <c:pt idx="30">
                  <c:v>29.167800000000014</c:v>
                </c:pt>
                <c:pt idx="31">
                  <c:v>27.868699999999979</c:v>
                </c:pt>
                <c:pt idx="32">
                  <c:v>28.66859999999998</c:v>
                </c:pt>
                <c:pt idx="33">
                  <c:v>28.611799999999999</c:v>
                </c:pt>
              </c:numCache>
            </c:numRef>
          </c:val>
        </c:ser>
        <c:marker val="1"/>
        <c:axId val="83985152"/>
        <c:axId val="83987072"/>
      </c:lineChart>
      <c:catAx>
        <c:axId val="83985152"/>
        <c:scaling>
          <c:orientation val="minMax"/>
        </c:scaling>
        <c:axPos val="b"/>
        <c:tickLblPos val="nextTo"/>
        <c:crossAx val="83987072"/>
        <c:crosses val="autoZero"/>
        <c:auto val="1"/>
        <c:lblAlgn val="ctr"/>
        <c:lblOffset val="100"/>
      </c:catAx>
      <c:valAx>
        <c:axId val="83987072"/>
        <c:scaling>
          <c:orientation val="minMax"/>
          <c:max val="34"/>
          <c:min val="20"/>
        </c:scaling>
        <c:axPos val="l"/>
        <c:majorGridlines/>
        <c:numFmt formatCode="#,##0" sourceLinked="0"/>
        <c:tickLblPos val="nextTo"/>
        <c:crossAx val="83985152"/>
        <c:crosses val="autoZero"/>
        <c:crossBetween val="between"/>
        <c:majorUnit val="2"/>
      </c:valAx>
    </c:plotArea>
    <c:legend>
      <c:legendPos val="t"/>
      <c:layout>
        <c:manualLayout>
          <c:xMode val="edge"/>
          <c:yMode val="edge"/>
          <c:x val="0"/>
          <c:y val="5.4313471443311848E-2"/>
          <c:w val="1"/>
          <c:h val="7.5361456825117426E-2"/>
        </c:manualLayout>
      </c:layout>
      <c:txPr>
        <a:bodyPr/>
        <a:lstStyle/>
        <a:p>
          <a:pPr>
            <a:defRPr i="1"/>
          </a:pPr>
          <a:endParaRPr lang="es-MX"/>
        </a:p>
      </c:txPr>
    </c:legend>
    <c:plotVisOnly val="1"/>
    <c:dispBlanksAs val="gap"/>
  </c:chart>
  <c:spPr>
    <a:ln>
      <a:noFill/>
    </a:ln>
  </c:spPr>
  <c:txPr>
    <a:bodyPr/>
    <a:lstStyle/>
    <a:p>
      <a:pPr>
        <a:defRPr sz="1400">
          <a:latin typeface="Arial" pitchFamily="34" charset="0"/>
          <a:cs typeface="Arial" pitchFamily="34" charset="0"/>
        </a:defRPr>
      </a:pPr>
      <a:endParaRPr lang="es-MX"/>
    </a:p>
  </c:txPr>
  <c:externalData r:id="rId1"/>
</c:chartSpac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encabezado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MX"/>
          </a:p>
        </p:txBody>
      </p:sp>
      <p:sp>
        <p:nvSpPr>
          <p:cNvPr id="3" name="2 Marcador de fecha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A6DC047-1052-4F95-AF4F-CB04DEB579EA}" type="datetimeFigureOut">
              <a:rPr lang="es-MX" smtClean="0"/>
              <a:pPr/>
              <a:t>27/09/2013</a:t>
            </a:fld>
            <a:endParaRPr lang="es-MX"/>
          </a:p>
        </p:txBody>
      </p:sp>
      <p:sp>
        <p:nvSpPr>
          <p:cNvPr id="4" name="3 Marcador de imagen de diapositiva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MX"/>
          </a:p>
        </p:txBody>
      </p:sp>
      <p:sp>
        <p:nvSpPr>
          <p:cNvPr id="5" name="4 Marcador de notas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MX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MX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7782BDD-D768-483C-AB24-F8FF9F373B01}" type="slidenum">
              <a:rPr lang="es-MX" smtClean="0"/>
              <a:pPr/>
              <a:t>‹Nº›</a:t>
            </a:fld>
            <a:endParaRPr lang="es-MX"/>
          </a:p>
        </p:txBody>
      </p:sp>
    </p:spTree>
    <p:extLst>
      <p:ext uri="{BB962C8B-B14F-4D97-AF65-F5344CB8AC3E}">
        <p14:creationId xmlns:p14="http://schemas.microsoft.com/office/powerpoint/2010/main" xmlns="" val="18454057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9</a:t>
            </a:fld>
            <a:endParaRPr lang="es-MX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10</a:t>
            </a:fld>
            <a:endParaRPr lang="es-MX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11</a:t>
            </a:fld>
            <a:endParaRPr lang="es-MX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12</a:t>
            </a:fld>
            <a:endParaRPr lang="es-MX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13</a:t>
            </a:fld>
            <a:endParaRPr lang="es-MX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14</a:t>
            </a:fld>
            <a:endParaRPr lang="es-MX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15</a:t>
            </a:fld>
            <a:endParaRPr lang="es-MX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17</a:t>
            </a:fld>
            <a:endParaRPr lang="es-MX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19</a:t>
            </a:fld>
            <a:endParaRPr lang="es-MX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21</a:t>
            </a:fld>
            <a:endParaRPr lang="es-MX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23</a:t>
            </a:fld>
            <a:endParaRPr lang="es-MX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25</a:t>
            </a:fld>
            <a:endParaRPr lang="es-MX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D01EF6-3C60-41B1-85A5-0BAFAD0DAD2A}" type="slidenum">
              <a:rPr lang="es-MX" smtClean="0"/>
              <a:pPr/>
              <a:t>26</a:t>
            </a:fld>
            <a:endParaRPr lang="es-MX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5799D33-9EC0-4F8E-8F1A-DD13E9159899}" type="slidenum">
              <a:rPr lang="es-MX" smtClean="0"/>
              <a:pPr/>
              <a:t>27</a:t>
            </a:fld>
            <a:endParaRPr lang="es-MX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imagen de diapositiva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2 Marcador de notas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s-MX" dirty="0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DD01EF6-3C60-41B1-85A5-0BAFAD0DAD2A}" type="slidenum">
              <a:rPr lang="es-MX" smtClean="0"/>
              <a:pPr/>
              <a:t>47</a:t>
            </a:fld>
            <a:endParaRPr lang="es-MX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85800" y="2319015"/>
            <a:ext cx="7772400" cy="1470025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defRPr sz="6000" b="1" cap="all" baseline="0">
                <a:latin typeface="+mj-lt"/>
              </a:defRPr>
            </a:lvl1pPr>
          </a:lstStyle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1371600" y="4581128"/>
            <a:ext cx="6400800" cy="720080"/>
          </a:xfrm>
        </p:spPr>
        <p:txBody>
          <a:bodyPr anchor="b"/>
          <a:lstStyle>
            <a:lvl1pPr marL="0" indent="0" algn="ctr">
              <a:buNone/>
              <a:defRPr b="1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" dirty="0" smtClean="0"/>
              <a:t>Haga clic para modificar el estilo de subtítulo del patrón</a:t>
            </a:r>
            <a:endParaRPr lang="es-ES" dirty="0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DFAC3DF-2F99-4694-A49E-C5AFC0E9BB17}" type="datetimeFigureOut">
              <a:rPr lang="es-ES" smtClean="0"/>
              <a:pPr/>
              <a:t>27/09/2013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CFA7D1E-E9FC-42F4-BC15-F1682E03F4D0}" type="slidenum">
              <a:rPr lang="es-ES" smtClean="0"/>
              <a:pPr/>
              <a:t>‹Nº›</a:t>
            </a:fld>
            <a:endParaRPr lang="es-ES"/>
          </a:p>
        </p:txBody>
      </p:sp>
      <p:pic>
        <p:nvPicPr>
          <p:cNvPr id="8" name="Picture 6"/>
          <p:cNvPicPr>
            <a:picLocks noChangeAspect="1" noChangeArrowheads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5480778"/>
            <a:ext cx="9144000" cy="13772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s-E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s-ES" dirty="0"/>
          </a:p>
        </p:txBody>
      </p:sp>
      <p:sp>
        <p:nvSpPr>
          <p:cNvPr id="4" name="4 Marcador de texto"/>
          <p:cNvSpPr>
            <a:spLocks noGrp="1"/>
          </p:cNvSpPr>
          <p:nvPr>
            <p:ph type="body" sz="quarter" idx="10" hasCustomPrompt="1"/>
          </p:nvPr>
        </p:nvSpPr>
        <p:spPr>
          <a:xfrm>
            <a:off x="468313" y="6495892"/>
            <a:ext cx="8207375" cy="276999"/>
          </a:xfrm>
          <a:solidFill>
            <a:schemeClr val="bg1">
              <a:alpha val="45000"/>
            </a:schemeClr>
          </a:solidFill>
        </p:spPr>
        <p:txBody>
          <a:bodyPr anchor="b">
            <a:spAutoFit/>
          </a:bodyPr>
          <a:lstStyle>
            <a:lvl1pPr marL="542925" indent="-542925">
              <a:buNone/>
              <a:defRPr sz="1200" b="0" i="1">
                <a:latin typeface="Times New Roman" pitchFamily="18" charset="0"/>
                <a:cs typeface="Times New Roman" pitchFamily="18" charset="0"/>
              </a:defRPr>
            </a:lvl1pPr>
          </a:lstStyle>
          <a:p>
            <a:pPr lvl="0"/>
            <a:r>
              <a:rPr lang="es-ES" dirty="0" smtClean="0"/>
              <a:t>Fuente: </a:t>
            </a:r>
            <a:endParaRPr lang="es-MX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457200" y="1268760"/>
            <a:ext cx="8229600" cy="3374686"/>
          </a:xfrm>
        </p:spPr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</p:txBody>
      </p:sp>
      <p:sp>
        <p:nvSpPr>
          <p:cNvPr id="4" name="4 Marcador de texto"/>
          <p:cNvSpPr>
            <a:spLocks noGrp="1"/>
          </p:cNvSpPr>
          <p:nvPr>
            <p:ph type="body" sz="quarter" idx="10" hasCustomPrompt="1"/>
          </p:nvPr>
        </p:nvSpPr>
        <p:spPr>
          <a:xfrm>
            <a:off x="468313" y="6495892"/>
            <a:ext cx="8207375" cy="276999"/>
          </a:xfrm>
          <a:solidFill>
            <a:schemeClr val="bg1">
              <a:alpha val="45000"/>
            </a:schemeClr>
          </a:solidFill>
        </p:spPr>
        <p:txBody>
          <a:bodyPr anchor="b">
            <a:spAutoFit/>
          </a:bodyPr>
          <a:lstStyle>
            <a:lvl1pPr marL="542925" indent="-542925">
              <a:buNone/>
              <a:defRPr sz="1200" b="0" i="1">
                <a:latin typeface="Times New Roman" pitchFamily="18" charset="0"/>
                <a:cs typeface="Times New Roman" pitchFamily="18" charset="0"/>
              </a:defRPr>
            </a:lvl1pPr>
          </a:lstStyle>
          <a:p>
            <a:pPr lvl="0"/>
            <a:r>
              <a:rPr lang="es-ES" dirty="0" smtClean="0"/>
              <a:t>Fuente: </a:t>
            </a:r>
            <a:endParaRPr lang="es-MX" dirty="0"/>
          </a:p>
        </p:txBody>
      </p:sp>
      <p:sp>
        <p:nvSpPr>
          <p:cNvPr id="5" name="2 Marcador de contenido"/>
          <p:cNvSpPr>
            <a:spLocks noGrp="1"/>
          </p:cNvSpPr>
          <p:nvPr>
            <p:ph idx="11"/>
          </p:nvPr>
        </p:nvSpPr>
        <p:spPr>
          <a:xfrm>
            <a:off x="457200" y="4714884"/>
            <a:ext cx="8229600" cy="1571636"/>
          </a:xfrm>
        </p:spPr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142852"/>
            <a:ext cx="8229600" cy="857256"/>
          </a:xfrm>
        </p:spPr>
        <p:txBody>
          <a:bodyPr/>
          <a:lstStyle/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457200" y="1071546"/>
            <a:ext cx="4069976" cy="2586054"/>
          </a:xfrm>
        </p:spPr>
        <p:txBody>
          <a:bodyPr/>
          <a:lstStyle/>
          <a:p>
            <a:pPr lvl="0"/>
            <a:r>
              <a:rPr lang="es-ES" dirty="0" smtClean="0"/>
              <a:t>Haga clic</a:t>
            </a:r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10" hasCustomPrompt="1"/>
          </p:nvPr>
        </p:nvSpPr>
        <p:spPr>
          <a:xfrm>
            <a:off x="468313" y="6495892"/>
            <a:ext cx="8207375" cy="276999"/>
          </a:xfrm>
          <a:solidFill>
            <a:schemeClr val="bg1">
              <a:alpha val="45000"/>
            </a:schemeClr>
          </a:solidFill>
        </p:spPr>
        <p:txBody>
          <a:bodyPr anchor="b">
            <a:spAutoFit/>
          </a:bodyPr>
          <a:lstStyle>
            <a:lvl1pPr marL="542925" indent="-542925">
              <a:buNone/>
              <a:defRPr sz="1200" b="0" i="1">
                <a:latin typeface="Times New Roman" pitchFamily="18" charset="0"/>
                <a:cs typeface="Times New Roman" pitchFamily="18" charset="0"/>
              </a:defRPr>
            </a:lvl1pPr>
          </a:lstStyle>
          <a:p>
            <a:pPr lvl="0"/>
            <a:r>
              <a:rPr lang="es-ES" dirty="0" smtClean="0"/>
              <a:t>Fuente: </a:t>
            </a:r>
            <a:endParaRPr lang="es-MX" dirty="0"/>
          </a:p>
        </p:txBody>
      </p:sp>
      <p:sp>
        <p:nvSpPr>
          <p:cNvPr id="6" name="2 Marcador de contenido"/>
          <p:cNvSpPr>
            <a:spLocks noGrp="1"/>
          </p:cNvSpPr>
          <p:nvPr>
            <p:ph idx="11"/>
          </p:nvPr>
        </p:nvSpPr>
        <p:spPr>
          <a:xfrm>
            <a:off x="4606756" y="1058938"/>
            <a:ext cx="4069976" cy="2586054"/>
          </a:xfrm>
        </p:spPr>
        <p:txBody>
          <a:bodyPr/>
          <a:lstStyle/>
          <a:p>
            <a:pPr lvl="0"/>
            <a:r>
              <a:rPr lang="es-ES" dirty="0" smtClean="0"/>
              <a:t>Haga clic</a:t>
            </a:r>
            <a:endParaRPr lang="es-ES" dirty="0"/>
          </a:p>
        </p:txBody>
      </p:sp>
      <p:sp>
        <p:nvSpPr>
          <p:cNvPr id="7" name="2 Marcador de contenido"/>
          <p:cNvSpPr>
            <a:spLocks noGrp="1"/>
          </p:cNvSpPr>
          <p:nvPr>
            <p:ph idx="12"/>
          </p:nvPr>
        </p:nvSpPr>
        <p:spPr>
          <a:xfrm>
            <a:off x="4612629" y="3717812"/>
            <a:ext cx="4069976" cy="2586054"/>
          </a:xfrm>
        </p:spPr>
        <p:txBody>
          <a:bodyPr/>
          <a:lstStyle/>
          <a:p>
            <a:pPr lvl="0"/>
            <a:r>
              <a:rPr lang="es-ES" dirty="0" smtClean="0"/>
              <a:t>Haga clic</a:t>
            </a:r>
            <a:endParaRPr lang="es-ES" dirty="0"/>
          </a:p>
        </p:txBody>
      </p:sp>
      <p:sp>
        <p:nvSpPr>
          <p:cNvPr id="8" name="2 Marcador de contenido"/>
          <p:cNvSpPr>
            <a:spLocks noGrp="1"/>
          </p:cNvSpPr>
          <p:nvPr>
            <p:ph idx="13"/>
          </p:nvPr>
        </p:nvSpPr>
        <p:spPr>
          <a:xfrm>
            <a:off x="444041" y="3713873"/>
            <a:ext cx="4069976" cy="2586054"/>
          </a:xfrm>
        </p:spPr>
        <p:txBody>
          <a:bodyPr/>
          <a:lstStyle/>
          <a:p>
            <a:pPr lvl="0"/>
            <a:r>
              <a:rPr lang="es-ES" dirty="0" smtClean="0"/>
              <a:t>Haga clic</a:t>
            </a:r>
            <a:endParaRPr lang="es-E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722313" y="4011141"/>
            <a:ext cx="7772400" cy="1362075"/>
          </a:xfrm>
        </p:spPr>
        <p:txBody>
          <a:bodyPr anchor="t"/>
          <a:lstStyle>
            <a:lvl1pPr algn="ctr">
              <a:defRPr sz="4000" b="1" cap="all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722313" y="2510954"/>
            <a:ext cx="7772400" cy="1500187"/>
          </a:xfrm>
        </p:spPr>
        <p:txBody>
          <a:bodyPr anchor="b"/>
          <a:lstStyle>
            <a:lvl1pPr marL="0" indent="0" algn="ctr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457200" y="1412776"/>
            <a:ext cx="4038600" cy="496855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48200" y="1412776"/>
            <a:ext cx="4038600" cy="496855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s-E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 algn="ctr">
              <a:buNone/>
              <a:defRPr sz="2400" b="1">
                <a:solidFill>
                  <a:schemeClr val="accent6">
                    <a:lumMod val="5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57200" y="2174874"/>
            <a:ext cx="4040188" cy="4134445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 algn="ctr">
              <a:buNone/>
              <a:defRPr sz="2400" b="1">
                <a:solidFill>
                  <a:schemeClr val="accent6">
                    <a:lumMod val="5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4645025" y="2174874"/>
            <a:ext cx="4041775" cy="4134445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FIN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4"/>
          <p:cNvPicPr>
            <a:picLocks noChangeAspect="1" noChangeArrowheads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-1" y="5874271"/>
            <a:ext cx="9144000" cy="9837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" name="Picture 4"/>
          <p:cNvPicPr>
            <a:picLocks noChangeAspect="1" noChangeArrowheads="1"/>
          </p:cNvPicPr>
          <p:nvPr userDrawn="1"/>
        </p:nvPicPr>
        <p:blipFill>
          <a:blip r:embed="rId2" cstate="print"/>
          <a:srcRect/>
          <a:stretch>
            <a:fillRect/>
          </a:stretch>
        </p:blipFill>
        <p:spPr bwMode="auto">
          <a:xfrm rot="10800000">
            <a:off x="0" y="-23"/>
            <a:ext cx="9144000" cy="9837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" name="5 Imagen" descr="Logo.gif"/>
          <p:cNvPicPr>
            <a:picLocks noChangeAspect="1"/>
          </p:cNvPicPr>
          <p:nvPr userDrawn="1"/>
        </p:nvPicPr>
        <p:blipFill>
          <a:blip r:embed="rId3" cstate="print"/>
          <a:stretch>
            <a:fillRect/>
          </a:stretch>
        </p:blipFill>
        <p:spPr>
          <a:xfrm>
            <a:off x="3426717" y="1412776"/>
            <a:ext cx="2290564" cy="1355250"/>
          </a:xfrm>
          <a:prstGeom prst="rect">
            <a:avLst/>
          </a:prstGeom>
        </p:spPr>
      </p:pic>
      <p:sp>
        <p:nvSpPr>
          <p:cNvPr id="7" name="6 CuadroTexto"/>
          <p:cNvSpPr txBox="1"/>
          <p:nvPr userDrawn="1"/>
        </p:nvSpPr>
        <p:spPr>
          <a:xfrm>
            <a:off x="2555775" y="3573016"/>
            <a:ext cx="4032448" cy="9694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MX" sz="1900" b="1" dirty="0" smtClean="0">
                <a:solidFill>
                  <a:schemeClr val="accent1">
                    <a:lumMod val="50000"/>
                  </a:schemeClr>
                </a:solidFill>
                <a:latin typeface="Helvetica" pitchFamily="34" charset="0"/>
                <a:ea typeface="Arial Unicode MS" pitchFamily="34" charset="-128"/>
                <a:cs typeface="Arial Unicode MS" pitchFamily="34" charset="-128"/>
              </a:rPr>
              <a:t>01 800 111 46 34</a:t>
            </a:r>
          </a:p>
          <a:p>
            <a:pPr algn="ctr"/>
            <a:r>
              <a:rPr lang="es-MX" sz="1900" b="1" dirty="0" smtClean="0">
                <a:solidFill>
                  <a:schemeClr val="accent1">
                    <a:lumMod val="50000"/>
                  </a:schemeClr>
                </a:solidFill>
                <a:latin typeface="Helvetica" pitchFamily="34" charset="0"/>
                <a:ea typeface="Arial Unicode MS" pitchFamily="34" charset="-128"/>
                <a:cs typeface="Arial Unicode MS" pitchFamily="34" charset="-128"/>
              </a:rPr>
              <a:t>www.inegi.org.mx</a:t>
            </a:r>
          </a:p>
          <a:p>
            <a:pPr algn="ctr"/>
            <a:r>
              <a:rPr lang="es-MX" sz="1900" b="1" dirty="0" smtClean="0">
                <a:solidFill>
                  <a:schemeClr val="accent1">
                    <a:lumMod val="50000"/>
                  </a:schemeClr>
                </a:solidFill>
                <a:latin typeface="Helvetica" pitchFamily="34" charset="0"/>
                <a:ea typeface="Arial Unicode MS" pitchFamily="34" charset="-128"/>
                <a:cs typeface="Arial Unicode MS" pitchFamily="34" charset="-128"/>
              </a:rPr>
              <a:t>atencion.usuarios@inegi.org.mx</a:t>
            </a:r>
            <a:endParaRPr lang="es-MX" sz="1900" b="1" dirty="0">
              <a:solidFill>
                <a:schemeClr val="accent1">
                  <a:lumMod val="50000"/>
                </a:schemeClr>
              </a:solidFill>
              <a:latin typeface="Helvetica" pitchFamily="34" charset="0"/>
              <a:ea typeface="Arial Unicode MS" pitchFamily="34" charset="-128"/>
              <a:cs typeface="Arial Unicode MS" pitchFamily="34" charset="-128"/>
            </a:endParaRPr>
          </a:p>
        </p:txBody>
      </p:sp>
      <p:sp>
        <p:nvSpPr>
          <p:cNvPr id="8" name="7 CuadroTexto"/>
          <p:cNvSpPr txBox="1"/>
          <p:nvPr userDrawn="1"/>
        </p:nvSpPr>
        <p:spPr>
          <a:xfrm>
            <a:off x="2555775" y="2998113"/>
            <a:ext cx="4032448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MX" sz="2200" b="1" dirty="0" smtClean="0">
                <a:solidFill>
                  <a:schemeClr val="accent1">
                    <a:lumMod val="50000"/>
                  </a:schemeClr>
                </a:solidFill>
                <a:latin typeface="Helvetica" pitchFamily="34" charset="0"/>
                <a:ea typeface="Arial Unicode MS" pitchFamily="34" charset="-128"/>
                <a:cs typeface="Arial Unicode MS" pitchFamily="34" charset="-128"/>
              </a:rPr>
              <a:t>Conociendo México</a:t>
            </a:r>
            <a:endParaRPr lang="es-MX" sz="2200" b="1" dirty="0">
              <a:solidFill>
                <a:schemeClr val="accent1">
                  <a:lumMod val="50000"/>
                </a:schemeClr>
              </a:solidFill>
              <a:latin typeface="Helvetica" pitchFamily="34" charset="0"/>
              <a:ea typeface="Arial Unicode MS" pitchFamily="34" charset="-128"/>
              <a:cs typeface="Arial Unicode MS" pitchFamily="34" charset="-128"/>
            </a:endParaRPr>
          </a:p>
        </p:txBody>
      </p:sp>
      <p:grpSp>
        <p:nvGrpSpPr>
          <p:cNvPr id="20" name="19 Grupo"/>
          <p:cNvGrpSpPr/>
          <p:nvPr userDrawn="1"/>
        </p:nvGrpSpPr>
        <p:grpSpPr>
          <a:xfrm>
            <a:off x="1353813" y="4653136"/>
            <a:ext cx="6436373" cy="561975"/>
            <a:chOff x="1331640" y="4653136"/>
            <a:chExt cx="6436373" cy="561975"/>
          </a:xfrm>
        </p:grpSpPr>
        <p:grpSp>
          <p:nvGrpSpPr>
            <p:cNvPr id="11" name="10 Grupo"/>
            <p:cNvGrpSpPr/>
            <p:nvPr userDrawn="1"/>
          </p:nvGrpSpPr>
          <p:grpSpPr>
            <a:xfrm>
              <a:off x="1331640" y="4653136"/>
              <a:ext cx="2520280" cy="561975"/>
              <a:chOff x="1043608" y="4941168"/>
              <a:chExt cx="2520280" cy="561975"/>
            </a:xfrm>
          </p:grpSpPr>
          <p:pic>
            <p:nvPicPr>
              <p:cNvPr id="1026" name="Picture 2"/>
              <p:cNvPicPr>
                <a:picLocks noChangeAspect="1" noChangeArrowheads="1"/>
              </p:cNvPicPr>
              <p:nvPr userDrawn="1"/>
            </p:nvPicPr>
            <p:blipFill>
              <a:blip r:embed="rId4" cstate="print"/>
              <a:srcRect/>
              <a:stretch>
                <a:fillRect/>
              </a:stretch>
            </p:blipFill>
            <p:spPr bwMode="auto">
              <a:xfrm>
                <a:off x="1043608" y="4941168"/>
                <a:ext cx="552450" cy="561975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0" name="9 CuadroTexto"/>
              <p:cNvSpPr txBox="1"/>
              <p:nvPr userDrawn="1"/>
            </p:nvSpPr>
            <p:spPr>
              <a:xfrm>
                <a:off x="1547664" y="5118422"/>
                <a:ext cx="2016224" cy="38472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l"/>
                <a:r>
                  <a:rPr lang="es-MX" sz="1900" b="1" dirty="0" smtClean="0">
                    <a:solidFill>
                      <a:schemeClr val="accent1">
                        <a:lumMod val="50000"/>
                      </a:schemeClr>
                    </a:solidFill>
                    <a:latin typeface="Helvetica" pitchFamily="34" charset="0"/>
                    <a:ea typeface="Arial Unicode MS" pitchFamily="34" charset="-128"/>
                    <a:cs typeface="Arial Unicode MS" pitchFamily="34" charset="-128"/>
                  </a:rPr>
                  <a:t>@</a:t>
                </a:r>
                <a:r>
                  <a:rPr lang="es-MX" sz="1900" b="1" dirty="0" err="1" smtClean="0">
                    <a:solidFill>
                      <a:schemeClr val="accent1">
                        <a:lumMod val="50000"/>
                      </a:schemeClr>
                    </a:solidFill>
                    <a:latin typeface="Helvetica" pitchFamily="34" charset="0"/>
                    <a:ea typeface="Arial Unicode MS" pitchFamily="34" charset="-128"/>
                    <a:cs typeface="Arial Unicode MS" pitchFamily="34" charset="-128"/>
                  </a:rPr>
                  <a:t>inegi_informa</a:t>
                </a:r>
                <a:endParaRPr lang="es-MX" sz="1900" b="1" dirty="0">
                  <a:solidFill>
                    <a:schemeClr val="accent1">
                      <a:lumMod val="50000"/>
                    </a:schemeClr>
                  </a:solidFill>
                  <a:latin typeface="Helvetica" pitchFamily="34" charset="0"/>
                  <a:ea typeface="Arial Unicode MS" pitchFamily="34" charset="-128"/>
                  <a:cs typeface="Arial Unicode MS" pitchFamily="34" charset="-128"/>
                </a:endParaRPr>
              </a:p>
            </p:txBody>
          </p:sp>
        </p:grpSp>
        <p:grpSp>
          <p:nvGrpSpPr>
            <p:cNvPr id="14" name="13 Grupo"/>
            <p:cNvGrpSpPr/>
            <p:nvPr userDrawn="1"/>
          </p:nvGrpSpPr>
          <p:grpSpPr>
            <a:xfrm>
              <a:off x="5508104" y="4681711"/>
              <a:ext cx="2259909" cy="533400"/>
              <a:chOff x="5796136" y="5013176"/>
              <a:chExt cx="2259909" cy="533400"/>
            </a:xfrm>
          </p:grpSpPr>
          <p:pic>
            <p:nvPicPr>
              <p:cNvPr id="1027" name="Picture 3"/>
              <p:cNvPicPr>
                <a:picLocks noChangeAspect="1" noChangeArrowheads="1"/>
              </p:cNvPicPr>
              <p:nvPr userDrawn="1"/>
            </p:nvPicPr>
            <p:blipFill>
              <a:blip r:embed="rId5" cstate="print"/>
              <a:srcRect/>
              <a:stretch>
                <a:fillRect/>
              </a:stretch>
            </p:blipFill>
            <p:spPr bwMode="auto">
              <a:xfrm>
                <a:off x="5796136" y="5013176"/>
                <a:ext cx="561975" cy="53340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</p:pic>
          <p:sp>
            <p:nvSpPr>
              <p:cNvPr id="13" name="12 CuadroTexto"/>
              <p:cNvSpPr txBox="1"/>
              <p:nvPr userDrawn="1"/>
            </p:nvSpPr>
            <p:spPr>
              <a:xfrm>
                <a:off x="6300192" y="5161855"/>
                <a:ext cx="1755853" cy="384721"/>
              </a:xfrm>
              <a:prstGeom prst="rect">
                <a:avLst/>
              </a:prstGeom>
              <a:noFill/>
            </p:spPr>
            <p:txBody>
              <a:bodyPr wrap="square" rIns="0" rtlCol="0">
                <a:spAutoFit/>
              </a:bodyPr>
              <a:lstStyle/>
              <a:p>
                <a:pPr algn="l"/>
                <a:r>
                  <a:rPr lang="es-MX" sz="1900" b="1" dirty="0" smtClean="0">
                    <a:solidFill>
                      <a:schemeClr val="accent1">
                        <a:lumMod val="50000"/>
                      </a:schemeClr>
                    </a:solidFill>
                    <a:latin typeface="Helvetica" pitchFamily="34" charset="0"/>
                    <a:ea typeface="Arial Unicode MS" pitchFamily="34" charset="-128"/>
                    <a:cs typeface="Arial Unicode MS" pitchFamily="34" charset="-128"/>
                  </a:rPr>
                  <a:t>INEGI</a:t>
                </a:r>
                <a:r>
                  <a:rPr lang="es-MX" sz="1900" b="1" baseline="0" dirty="0" smtClean="0">
                    <a:solidFill>
                      <a:schemeClr val="accent1">
                        <a:lumMod val="50000"/>
                      </a:schemeClr>
                    </a:solidFill>
                    <a:latin typeface="Helvetica" pitchFamily="34" charset="0"/>
                    <a:ea typeface="Arial Unicode MS" pitchFamily="34" charset="-128"/>
                    <a:cs typeface="Arial Unicode MS" pitchFamily="34" charset="-128"/>
                  </a:rPr>
                  <a:t> I</a:t>
                </a:r>
                <a:r>
                  <a:rPr lang="es-MX" sz="1900" b="1" dirty="0" smtClean="0">
                    <a:solidFill>
                      <a:schemeClr val="accent1">
                        <a:lumMod val="50000"/>
                      </a:schemeClr>
                    </a:solidFill>
                    <a:latin typeface="Helvetica" pitchFamily="34" charset="0"/>
                    <a:ea typeface="Arial Unicode MS" pitchFamily="34" charset="-128"/>
                    <a:cs typeface="Arial Unicode MS" pitchFamily="34" charset="-128"/>
                  </a:rPr>
                  <a:t>nforma</a:t>
                </a:r>
                <a:endParaRPr lang="es-MX" sz="1900" b="1" dirty="0">
                  <a:solidFill>
                    <a:schemeClr val="accent1">
                      <a:lumMod val="50000"/>
                    </a:schemeClr>
                  </a:solidFill>
                  <a:latin typeface="Helvetica" pitchFamily="34" charset="0"/>
                  <a:ea typeface="Arial Unicode MS" pitchFamily="34" charset="-128"/>
                  <a:cs typeface="Arial Unicode MS" pitchFamily="34" charset="-128"/>
                </a:endParaRPr>
              </a:p>
            </p:txBody>
          </p:sp>
        </p:grpSp>
      </p:grp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DFAC3DF-2F99-4694-A49E-C5AFC0E9BB17}" type="datetimeFigureOut">
              <a:rPr lang="es-ES" smtClean="0"/>
              <a:pPr/>
              <a:t>27/09/2013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CFA7D1E-E9FC-42F4-BC15-F1682E03F4D0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CDFAC3DF-2F99-4694-A49E-C5AFC0E9BB17}" type="datetimeFigureOut">
              <a:rPr lang="es-ES" smtClean="0"/>
              <a:pPr/>
              <a:t>27/09/2013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/>
          <a:lstStyle/>
          <a:p>
            <a:fld id="{ECFA7D1E-E9FC-42F4-BC15-F1682E03F4D0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>
  <p:cSld name="1_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403648" y="2622662"/>
            <a:ext cx="6400800" cy="2286000"/>
          </a:xfrm>
        </p:spPr>
        <p:txBody>
          <a:bodyPr anchor="t"/>
          <a:lstStyle>
            <a:lvl1pPr algn="ctr">
              <a:lnSpc>
                <a:spcPts val="4500"/>
              </a:lnSpc>
              <a:buNone/>
              <a:defRPr sz="4000" b="1" cap="all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defRPr>
            </a:lvl1pPr>
            <a:extLst/>
          </a:lstStyle>
          <a:p>
            <a:r>
              <a:rPr kumimoji="0" lang="es-ES" dirty="0" smtClean="0"/>
              <a:t>Haga clic para modificar el estilo de título del patrón</a:t>
            </a:r>
            <a:endParaRPr kumimoji="0" lang="en-US" dirty="0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1403648" y="836712"/>
            <a:ext cx="6400800" cy="1509712"/>
          </a:xfrm>
        </p:spPr>
        <p:txBody>
          <a:bodyPr anchor="b"/>
          <a:lstStyle>
            <a:lvl1pPr marL="18288" indent="0" algn="ctr">
              <a:lnSpc>
                <a:spcPts val="2300"/>
              </a:lnSpc>
              <a:spcBef>
                <a:spcPts val="0"/>
              </a:spcBef>
              <a:buNone/>
              <a:defRPr sz="2000" b="1">
                <a:solidFill>
                  <a:srgbClr val="4BACC6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s-ES" dirty="0" smtClean="0"/>
              <a:t>Haga clic para modificar el estilo de texto del patrón</a:t>
            </a:r>
          </a:p>
        </p:txBody>
      </p:sp>
      <p:sp>
        <p:nvSpPr>
          <p:cNvPr id="14" name="2 Marcador de texto"/>
          <p:cNvSpPr>
            <a:spLocks noGrp="1"/>
          </p:cNvSpPr>
          <p:nvPr>
            <p:ph type="body" idx="10"/>
          </p:nvPr>
        </p:nvSpPr>
        <p:spPr>
          <a:xfrm>
            <a:off x="5572132" y="5214950"/>
            <a:ext cx="3400404" cy="1509712"/>
          </a:xfrm>
        </p:spPr>
        <p:txBody>
          <a:bodyPr anchor="b"/>
          <a:lstStyle>
            <a:lvl1pPr marL="18288" indent="0" algn="r">
              <a:lnSpc>
                <a:spcPts val="2300"/>
              </a:lnSpc>
              <a:spcBef>
                <a:spcPts val="0"/>
              </a:spcBef>
              <a:buNone/>
              <a:defRPr sz="2000" b="1">
                <a:solidFill>
                  <a:srgbClr val="4BACC6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 eaLnBrk="1" latinLnBrk="0" hangingPunct="1"/>
            <a:r>
              <a:rPr kumimoji="0" lang="es-ES" dirty="0" smtClean="0"/>
              <a:t>Haga clic para modificar el estilo de texto del patrón</a:t>
            </a: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7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>
            <a:extLst/>
          </a:lstStyle>
          <a:p>
            <a:r>
              <a:rPr kumimoji="0" lang="es-ES" dirty="0" smtClean="0"/>
              <a:t>Haga clic para modificar el estilo de título del patrón</a:t>
            </a:r>
            <a:endParaRPr kumimoji="0" lang="en-US" dirty="0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467544" y="1000108"/>
            <a:ext cx="8222760" cy="5357850"/>
          </a:xfrm>
        </p:spPr>
        <p:txBody>
          <a:bodyPr/>
          <a:lstStyle>
            <a:lvl1pPr>
              <a:defRPr kumimoji="0" lang="es-ES" sz="2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>
              <a:buFont typeface="Verdana" pitchFamily="34" charset="0"/>
              <a:buChar char="●"/>
              <a:defRPr/>
            </a:lvl2pPr>
            <a:lvl3pPr>
              <a:defRPr kumimoji="0" lang="es-ES" sz="2000" i="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extLst/>
          </a:lstStyle>
          <a:p>
            <a:pPr marL="0" lvl="0" indent="0" algn="l" rtl="0" eaLnBrk="1" latinLnBrk="0" hangingPunct="1"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buClr>
                <a:schemeClr val="bg2">
                  <a:lumMod val="50000"/>
                </a:schemeClr>
              </a:buClr>
              <a:buSzPct val="70000"/>
              <a:buFont typeface="Wingdings 2" pitchFamily="18" charset="2"/>
              <a:buNone/>
            </a:pPr>
            <a:r>
              <a:rPr lang="es-ES" dirty="0" smtClean="0"/>
              <a:t>Haga clic para modificar el estilo de texto del patrón</a:t>
            </a:r>
          </a:p>
          <a:p>
            <a:pPr lvl="1" eaLnBrk="1" latinLnBrk="0" hangingPunct="1"/>
            <a:r>
              <a:rPr lang="es-ES" dirty="0" smtClean="0"/>
              <a:t>Segundo nivel</a:t>
            </a:r>
          </a:p>
          <a:p>
            <a:pPr marL="886968" lvl="2" indent="-228600" algn="l" rtl="0" eaLnBrk="1" latinLnBrk="0" hangingPunct="1">
              <a:lnSpc>
                <a:spcPct val="100000"/>
              </a:lnSpc>
              <a:spcBef>
                <a:spcPct val="20000"/>
              </a:spcBef>
              <a:spcAft>
                <a:spcPts val="800"/>
              </a:spcAft>
              <a:buClr>
                <a:schemeClr val="tx2"/>
              </a:buClr>
              <a:buSzPct val="65000"/>
              <a:buFont typeface="Wingdings 2" pitchFamily="18" charset="2"/>
              <a:buChar char=""/>
            </a:pPr>
            <a:r>
              <a:rPr lang="es-ES" dirty="0" smtClean="0"/>
              <a:t>Tercer nivel</a:t>
            </a:r>
          </a:p>
          <a:p>
            <a:pPr lvl="3" eaLnBrk="1" latinLnBrk="0" hangingPunct="1"/>
            <a:r>
              <a:rPr lang="es-ES" dirty="0" smtClean="0"/>
              <a:t>Cuarto nivel</a:t>
            </a:r>
          </a:p>
          <a:p>
            <a:pPr lvl="4" eaLnBrk="1" latinLnBrk="0" hangingPunct="1"/>
            <a:r>
              <a:rPr lang="es-ES" dirty="0" smtClean="0"/>
              <a:t>Quinto nivel</a:t>
            </a:r>
            <a:endParaRPr kumimoji="0" lang="en-US" dirty="0"/>
          </a:p>
        </p:txBody>
      </p:sp>
      <p:sp>
        <p:nvSpPr>
          <p:cNvPr id="8" name="7 Marcador de contenido"/>
          <p:cNvSpPr>
            <a:spLocks noGrp="1"/>
          </p:cNvSpPr>
          <p:nvPr>
            <p:ph sz="quarter" idx="10" hasCustomPrompt="1"/>
          </p:nvPr>
        </p:nvSpPr>
        <p:spPr>
          <a:xfrm>
            <a:off x="467637" y="6429395"/>
            <a:ext cx="8220186" cy="388917"/>
          </a:xfrm>
        </p:spPr>
        <p:txBody>
          <a:bodyPr anchor="b">
            <a:normAutofit/>
          </a:bodyPr>
          <a:lstStyle>
            <a:lvl1pPr>
              <a:buNone/>
              <a:defRPr/>
            </a:lvl1pPr>
            <a:lvl2pPr>
              <a:buNone/>
              <a:defRPr/>
            </a:lvl2pPr>
            <a:lvl3pPr>
              <a:buNone/>
              <a:defRPr/>
            </a:lvl3pPr>
            <a:lvl4pPr>
              <a:buNone/>
              <a:defRPr/>
            </a:lvl4pPr>
            <a:lvl5pPr marL="447675" indent="-447675">
              <a:buNone/>
              <a:defRPr sz="1000" i="1" baseline="0">
                <a:latin typeface="Times New Roman" pitchFamily="18" charset="0"/>
                <a:cs typeface="Times New Roman" pitchFamily="18" charset="0"/>
              </a:defRPr>
            </a:lvl5pPr>
          </a:lstStyle>
          <a:p>
            <a:pPr lvl="4"/>
            <a:r>
              <a:rPr lang="es-ES" dirty="0" smtClean="0"/>
              <a:t>Fuente:	</a:t>
            </a:r>
            <a:endParaRPr lang="es-MX" dirty="0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1 Título"/>
          <p:cNvSpPr>
            <a:spLocks noGrp="1"/>
          </p:cNvSpPr>
          <p:nvPr>
            <p:ph type="title"/>
          </p:nvPr>
        </p:nvSpPr>
        <p:spPr>
          <a:xfrm>
            <a:off x="323248" y="122902"/>
            <a:ext cx="8610440" cy="785818"/>
          </a:xfrm>
        </p:spPr>
        <p:txBody>
          <a:bodyPr/>
          <a:lstStyle>
            <a:lvl1pPr>
              <a:lnSpc>
                <a:spcPct val="90000"/>
              </a:lnSpc>
              <a:defRPr/>
            </a:lvl1pPr>
            <a:extLst/>
          </a:lstStyle>
          <a:p>
            <a:r>
              <a:rPr kumimoji="0" lang="es-ES" dirty="0" smtClean="0"/>
              <a:t>Haga clic para modificar el estilo de título del patrón</a:t>
            </a:r>
            <a:endParaRPr kumimoji="0" lang="en-US" dirty="0"/>
          </a:p>
        </p:txBody>
      </p:sp>
      <p:sp>
        <p:nvSpPr>
          <p:cNvPr id="9" name="2 Marcador de contenido"/>
          <p:cNvSpPr>
            <a:spLocks noGrp="1"/>
          </p:cNvSpPr>
          <p:nvPr>
            <p:ph idx="1"/>
          </p:nvPr>
        </p:nvSpPr>
        <p:spPr>
          <a:xfrm>
            <a:off x="323248" y="3812410"/>
            <a:ext cx="4176744" cy="2712934"/>
          </a:xfrm>
        </p:spPr>
        <p:txBody>
          <a:bodyPr/>
          <a:lstStyle>
            <a:lvl1pPr>
              <a:defRPr kumimoji="0" lang="es-ES" sz="2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>
              <a:defRPr kumimoji="0" lang="es-ES" sz="2200" i="1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>
              <a:defRPr kumimoji="0" lang="es-ES" sz="2000" i="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extLst/>
          </a:lstStyle>
          <a:p>
            <a:pPr marL="0" lvl="0" indent="0" algn="l" rtl="0" eaLnBrk="1" latinLnBrk="0" hangingPunct="1"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buClr>
                <a:schemeClr val="bg2">
                  <a:lumMod val="50000"/>
                </a:schemeClr>
              </a:buClr>
              <a:buSzPct val="70000"/>
              <a:buFont typeface="Wingdings 2" pitchFamily="18" charset="2"/>
              <a:buNone/>
            </a:pPr>
            <a:r>
              <a:rPr lang="es-ES" dirty="0" smtClean="0"/>
              <a:t>Haga clic para modificar el estilo de texto del patrón</a:t>
            </a:r>
          </a:p>
          <a:p>
            <a:pPr marL="640080" lvl="1" indent="-237744" algn="l" rtl="0" eaLnBrk="1" latinLnBrk="0" hangingPunct="1">
              <a:lnSpc>
                <a:spcPct val="100000"/>
              </a:lnSpc>
              <a:spcBef>
                <a:spcPts val="550"/>
              </a:spcBef>
              <a:spcAft>
                <a:spcPts val="1000"/>
              </a:spcAft>
              <a:buClr>
                <a:schemeClr val="bg2">
                  <a:lumMod val="50000"/>
                </a:schemeClr>
              </a:buClr>
              <a:buSzPct val="70000"/>
              <a:buFont typeface="Verdana" pitchFamily="34" charset="0"/>
              <a:buChar char="●"/>
            </a:pPr>
            <a:r>
              <a:rPr lang="es-ES" dirty="0" smtClean="0"/>
              <a:t>Segundo nivel</a:t>
            </a:r>
          </a:p>
          <a:p>
            <a:pPr marL="886968" lvl="2" indent="-228600" algn="l" rtl="0" eaLnBrk="1" latinLnBrk="0" hangingPunct="1">
              <a:lnSpc>
                <a:spcPct val="100000"/>
              </a:lnSpc>
              <a:spcBef>
                <a:spcPct val="20000"/>
              </a:spcBef>
              <a:spcAft>
                <a:spcPts val="800"/>
              </a:spcAft>
              <a:buClr>
                <a:schemeClr val="tx2"/>
              </a:buClr>
              <a:buSzPct val="65000"/>
              <a:buFont typeface="Wingdings 2" pitchFamily="18" charset="2"/>
              <a:buChar char=""/>
            </a:pPr>
            <a:r>
              <a:rPr lang="es-ES" dirty="0" smtClean="0"/>
              <a:t>Tercer nivel</a:t>
            </a:r>
          </a:p>
          <a:p>
            <a:pPr lvl="3" eaLnBrk="1" latinLnBrk="0" hangingPunct="1"/>
            <a:r>
              <a:rPr lang="es-ES" dirty="0" smtClean="0"/>
              <a:t>Cuarto nivel</a:t>
            </a:r>
          </a:p>
          <a:p>
            <a:pPr lvl="4" eaLnBrk="1" latinLnBrk="0" hangingPunct="1"/>
            <a:r>
              <a:rPr lang="es-ES" dirty="0" smtClean="0"/>
              <a:t>Quinto nivel</a:t>
            </a:r>
            <a:endParaRPr kumimoji="0" lang="en-US" dirty="0"/>
          </a:p>
        </p:txBody>
      </p:sp>
      <p:sp>
        <p:nvSpPr>
          <p:cNvPr id="5" name="2 Marcador de contenido"/>
          <p:cNvSpPr>
            <a:spLocks noGrp="1"/>
          </p:cNvSpPr>
          <p:nvPr>
            <p:ph idx="11"/>
          </p:nvPr>
        </p:nvSpPr>
        <p:spPr>
          <a:xfrm>
            <a:off x="4756944" y="3812410"/>
            <a:ext cx="4176744" cy="2712934"/>
          </a:xfrm>
        </p:spPr>
        <p:txBody>
          <a:bodyPr/>
          <a:lstStyle>
            <a:lvl1pPr>
              <a:defRPr kumimoji="0" lang="es-ES" sz="2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>
              <a:defRPr kumimoji="0" lang="es-ES" sz="2200" i="1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>
              <a:defRPr kumimoji="0" lang="es-ES" sz="2000" i="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extLst/>
          </a:lstStyle>
          <a:p>
            <a:pPr marL="0" lvl="0" indent="0" algn="l" rtl="0" eaLnBrk="1" latinLnBrk="0" hangingPunct="1"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buClr>
                <a:schemeClr val="bg2">
                  <a:lumMod val="50000"/>
                </a:schemeClr>
              </a:buClr>
              <a:buSzPct val="70000"/>
              <a:buFont typeface="Wingdings 2" pitchFamily="18" charset="2"/>
              <a:buNone/>
            </a:pPr>
            <a:r>
              <a:rPr lang="es-ES" dirty="0" smtClean="0"/>
              <a:t>Haga clic para modificar el estilo de texto del patrón</a:t>
            </a:r>
          </a:p>
          <a:p>
            <a:pPr marL="640080" lvl="1" indent="-237744" algn="l" rtl="0" eaLnBrk="1" latinLnBrk="0" hangingPunct="1">
              <a:lnSpc>
                <a:spcPct val="100000"/>
              </a:lnSpc>
              <a:spcBef>
                <a:spcPts val="550"/>
              </a:spcBef>
              <a:spcAft>
                <a:spcPts val="1000"/>
              </a:spcAft>
              <a:buClr>
                <a:schemeClr val="bg2">
                  <a:lumMod val="50000"/>
                </a:schemeClr>
              </a:buClr>
              <a:buFont typeface="Verdana" pitchFamily="34" charset="0"/>
              <a:buChar char="●"/>
            </a:pPr>
            <a:r>
              <a:rPr lang="es-ES" dirty="0" smtClean="0"/>
              <a:t>Segundo nivel</a:t>
            </a:r>
          </a:p>
          <a:p>
            <a:pPr marL="886968" lvl="2" indent="-228600" algn="l" rtl="0" eaLnBrk="1" latinLnBrk="0" hangingPunct="1">
              <a:lnSpc>
                <a:spcPct val="100000"/>
              </a:lnSpc>
              <a:spcBef>
                <a:spcPct val="20000"/>
              </a:spcBef>
              <a:spcAft>
                <a:spcPts val="800"/>
              </a:spcAft>
              <a:buClr>
                <a:schemeClr val="tx2"/>
              </a:buClr>
              <a:buSzPct val="65000"/>
              <a:buFont typeface="Wingdings 2" pitchFamily="18" charset="2"/>
              <a:buChar char=""/>
            </a:pPr>
            <a:r>
              <a:rPr lang="es-ES" dirty="0" smtClean="0"/>
              <a:t>Tercer nivel</a:t>
            </a:r>
          </a:p>
          <a:p>
            <a:pPr lvl="3" eaLnBrk="1" latinLnBrk="0" hangingPunct="1"/>
            <a:r>
              <a:rPr lang="es-ES" dirty="0" smtClean="0"/>
              <a:t>Cuarto nivel</a:t>
            </a:r>
          </a:p>
          <a:p>
            <a:pPr lvl="4" eaLnBrk="1" latinLnBrk="0" hangingPunct="1"/>
            <a:r>
              <a:rPr lang="es-ES" dirty="0" smtClean="0"/>
              <a:t>Quinto nivel</a:t>
            </a:r>
            <a:endParaRPr kumimoji="0" lang="en-US" dirty="0"/>
          </a:p>
        </p:txBody>
      </p:sp>
      <p:sp>
        <p:nvSpPr>
          <p:cNvPr id="6" name="2 Marcador de contenido"/>
          <p:cNvSpPr>
            <a:spLocks noGrp="1"/>
          </p:cNvSpPr>
          <p:nvPr>
            <p:ph idx="12"/>
          </p:nvPr>
        </p:nvSpPr>
        <p:spPr>
          <a:xfrm>
            <a:off x="323528" y="1052736"/>
            <a:ext cx="8617272" cy="2712934"/>
          </a:xfrm>
        </p:spPr>
        <p:txBody>
          <a:bodyPr/>
          <a:lstStyle>
            <a:lvl1pPr>
              <a:defRPr kumimoji="0" lang="es-ES" sz="240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>
              <a:defRPr kumimoji="0" lang="es-ES" sz="2200" i="1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>
              <a:defRPr kumimoji="0" lang="es-ES" sz="2000" i="0" kern="1200" dirty="0" smtClean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extLst/>
          </a:lstStyle>
          <a:p>
            <a:pPr marL="0" lvl="0" indent="0" algn="l" rtl="0" eaLnBrk="1" latinLnBrk="0" hangingPunct="1">
              <a:lnSpc>
                <a:spcPct val="100000"/>
              </a:lnSpc>
              <a:spcBef>
                <a:spcPts val="600"/>
              </a:spcBef>
              <a:spcAft>
                <a:spcPts val="1200"/>
              </a:spcAft>
              <a:buClr>
                <a:schemeClr val="bg2">
                  <a:lumMod val="50000"/>
                </a:schemeClr>
              </a:buClr>
              <a:buSzPct val="70000"/>
              <a:buFont typeface="Wingdings 2" pitchFamily="18" charset="2"/>
              <a:buNone/>
            </a:pPr>
            <a:r>
              <a:rPr lang="es-ES" dirty="0" smtClean="0"/>
              <a:t>Haga clic para modificar el estilo de texto del patrón</a:t>
            </a:r>
          </a:p>
          <a:p>
            <a:pPr marL="640080" lvl="1" indent="-237744" algn="l" rtl="0" eaLnBrk="1" latinLnBrk="0" hangingPunct="1">
              <a:lnSpc>
                <a:spcPct val="100000"/>
              </a:lnSpc>
              <a:spcBef>
                <a:spcPts val="550"/>
              </a:spcBef>
              <a:spcAft>
                <a:spcPts val="1000"/>
              </a:spcAft>
              <a:buClr>
                <a:schemeClr val="bg2">
                  <a:lumMod val="50000"/>
                </a:schemeClr>
              </a:buClr>
              <a:buSzPct val="70000"/>
              <a:buFont typeface="Verdana" pitchFamily="34" charset="0"/>
              <a:buChar char="●"/>
            </a:pPr>
            <a:r>
              <a:rPr lang="es-ES" dirty="0" smtClean="0"/>
              <a:t>Segundo nivel</a:t>
            </a:r>
          </a:p>
          <a:p>
            <a:pPr marL="886968" lvl="2" indent="-228600" algn="l" rtl="0" eaLnBrk="1" latinLnBrk="0" hangingPunct="1">
              <a:lnSpc>
                <a:spcPct val="100000"/>
              </a:lnSpc>
              <a:spcBef>
                <a:spcPct val="20000"/>
              </a:spcBef>
              <a:spcAft>
                <a:spcPts val="800"/>
              </a:spcAft>
              <a:buClr>
                <a:schemeClr val="tx2"/>
              </a:buClr>
              <a:buSzPct val="65000"/>
              <a:buFont typeface="Wingdings 2" pitchFamily="18" charset="2"/>
              <a:buChar char=""/>
            </a:pPr>
            <a:r>
              <a:rPr lang="es-ES" dirty="0" smtClean="0"/>
              <a:t>Tercer nivel</a:t>
            </a:r>
          </a:p>
          <a:p>
            <a:pPr lvl="3" eaLnBrk="1" latinLnBrk="0" hangingPunct="1"/>
            <a:r>
              <a:rPr lang="es-ES" dirty="0" smtClean="0"/>
              <a:t>Cuarto nivel</a:t>
            </a:r>
          </a:p>
          <a:p>
            <a:pPr lvl="4" eaLnBrk="1" latinLnBrk="0" hangingPunct="1"/>
            <a:r>
              <a:rPr lang="es-ES" dirty="0" smtClean="0"/>
              <a:t>Quinto nivel</a:t>
            </a:r>
            <a:endParaRPr kumimoji="0" lang="en-US" dirty="0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Marcador de fecha"/>
          <p:cNvSpPr>
            <a:spLocks noGrp="1"/>
          </p:cNvSpPr>
          <p:nvPr>
            <p:ph type="dt" sz="half" idx="10"/>
          </p:nvPr>
        </p:nvSpPr>
        <p:spPr>
          <a:xfrm>
            <a:off x="457200" y="6476999"/>
            <a:ext cx="2133600" cy="274320"/>
          </a:xfrm>
          <a:prstGeom prst="rect">
            <a:avLst/>
          </a:prstGeom>
        </p:spPr>
        <p:txBody>
          <a:bodyPr/>
          <a:lstStyle/>
          <a:p>
            <a:fld id="{4B0AA002-014F-4545-92ED-8B9EA60F7B7E}" type="datetimeFigureOut">
              <a:rPr lang="es-MX" smtClean="0"/>
              <a:pPr/>
              <a:t>27/09/2013</a:t>
            </a:fld>
            <a:endParaRPr lang="es-MX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11"/>
          </p:nvPr>
        </p:nvSpPr>
        <p:spPr>
          <a:xfrm>
            <a:off x="2640596" y="6476999"/>
            <a:ext cx="5507719" cy="274320"/>
          </a:xfrm>
          <a:prstGeom prst="rect">
            <a:avLst/>
          </a:prstGeom>
        </p:spPr>
        <p:txBody>
          <a:bodyPr/>
          <a:lstStyle/>
          <a:p>
            <a:endParaRPr lang="es-MX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12"/>
          </p:nvPr>
        </p:nvSpPr>
        <p:spPr>
          <a:xfrm>
            <a:off x="8204396" y="6476999"/>
            <a:ext cx="733864" cy="274320"/>
          </a:xfrm>
          <a:prstGeom prst="rect">
            <a:avLst/>
          </a:prstGeom>
        </p:spPr>
        <p:txBody>
          <a:bodyPr/>
          <a:lstStyle/>
          <a:p>
            <a:fld id="{7A14D88B-198C-407E-B634-77397EE881B0}" type="slidenum">
              <a:rPr lang="es-MX" smtClean="0"/>
              <a:pPr/>
              <a:t>‹Nº›</a:t>
            </a:fld>
            <a:endParaRPr lang="es-MX"/>
          </a:p>
        </p:txBody>
      </p:sp>
    </p:spTree>
    <p:extLst>
      <p:ext uri="{BB962C8B-B14F-4D97-AF65-F5344CB8AC3E}">
        <p14:creationId xmlns:p14="http://schemas.microsoft.com/office/powerpoint/2010/main" xmlns="" val="50736506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8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179512" y="1700809"/>
            <a:ext cx="2880320" cy="4680520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es-ES" smtClean="0"/>
              <a:t>Haga clic para modificar el estilo de texto del patrón</a:t>
            </a:r>
          </a:p>
          <a:p>
            <a:pPr lvl="1" eaLnBrk="1" latinLnBrk="0" hangingPunct="1"/>
            <a:r>
              <a:rPr lang="es-ES" smtClean="0"/>
              <a:t>Segundo nivel</a:t>
            </a:r>
          </a:p>
          <a:p>
            <a:pPr lvl="2" eaLnBrk="1" latinLnBrk="0" hangingPunct="1"/>
            <a:r>
              <a:rPr lang="es-ES" smtClean="0"/>
              <a:t>Tercer nivel</a:t>
            </a:r>
          </a:p>
          <a:p>
            <a:pPr lvl="3" eaLnBrk="1" latinLnBrk="0" hangingPunct="1"/>
            <a:r>
              <a:rPr lang="es-ES" smtClean="0"/>
              <a:t>Cuarto nivel</a:t>
            </a:r>
          </a:p>
          <a:p>
            <a:pPr lvl="4" eaLnBrk="1" latinLnBrk="0" hangingPunct="1"/>
            <a:r>
              <a:rPr lang="es-ES" smtClean="0"/>
              <a:t>Quinto nivel</a:t>
            </a:r>
            <a:endParaRPr kumimoji="0" lang="en-US" dirty="0"/>
          </a:p>
        </p:txBody>
      </p:sp>
      <p:sp>
        <p:nvSpPr>
          <p:cNvPr id="7" name="1 Marcador de título"/>
          <p:cNvSpPr>
            <a:spLocks noGrp="1"/>
          </p:cNvSpPr>
          <p:nvPr>
            <p:ph type="title"/>
          </p:nvPr>
        </p:nvSpPr>
        <p:spPr>
          <a:xfrm>
            <a:off x="323528" y="152400"/>
            <a:ext cx="8496944" cy="756320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>
            <a:extLst/>
          </a:lstStyle>
          <a:p>
            <a:r>
              <a:rPr kumimoji="0" lang="es-ES" smtClean="0"/>
              <a:t>Haga clic para modificar el estilo de título del patrón</a:t>
            </a:r>
            <a:endParaRPr kumimoji="0" lang="en-US" dirty="0"/>
          </a:p>
        </p:txBody>
      </p:sp>
      <p:sp>
        <p:nvSpPr>
          <p:cNvPr id="10" name="13 Marcador de texto"/>
          <p:cNvSpPr>
            <a:spLocks noGrp="1"/>
          </p:cNvSpPr>
          <p:nvPr>
            <p:ph type="body" sz="quarter" idx="15" hasCustomPrompt="1"/>
          </p:nvPr>
        </p:nvSpPr>
        <p:spPr>
          <a:xfrm>
            <a:off x="1657272" y="1057852"/>
            <a:ext cx="7286676" cy="642939"/>
          </a:xfrm>
        </p:spPr>
        <p:txBody>
          <a:bodyPr vert="horz" lIns="91440" tIns="45720" rIns="91440" bIns="45720" rtlCol="0">
            <a:noAutofit/>
          </a:bodyPr>
          <a:lstStyle>
            <a:lvl1pPr algn="l">
              <a:buNone/>
              <a:defRPr lang="es-MX" sz="1800" b="1" kern="1200" baseline="0" dirty="0" smtClean="0">
                <a:solidFill>
                  <a:schemeClr val="accent5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Unicode MS" pitchFamily="34" charset="-128"/>
                <a:ea typeface="Arial Unicode MS" pitchFamily="34" charset="-128"/>
                <a:cs typeface="Arial Unicode MS" pitchFamily="34" charset="-128"/>
              </a:defRPr>
            </a:lvl1pPr>
          </a:lstStyle>
          <a:p>
            <a:pPr marL="342900" lvl="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SzPct val="80000"/>
              <a:buFontTx/>
              <a:buNone/>
            </a:pPr>
            <a:r>
              <a:rPr lang="es-MX" dirty="0" smtClean="0"/>
              <a:t>Título de la gráfica</a:t>
            </a:r>
            <a:endParaRPr lang="es-MX" dirty="0"/>
          </a:p>
        </p:txBody>
      </p:sp>
      <p:sp>
        <p:nvSpPr>
          <p:cNvPr id="11" name="15 Marcador de texto"/>
          <p:cNvSpPr>
            <a:spLocks noGrp="1"/>
          </p:cNvSpPr>
          <p:nvPr>
            <p:ph type="body" sz="quarter" idx="16" hasCustomPrompt="1"/>
          </p:nvPr>
        </p:nvSpPr>
        <p:spPr>
          <a:xfrm>
            <a:off x="214283" y="1057848"/>
            <a:ext cx="1571636" cy="642960"/>
          </a:xfrm>
        </p:spPr>
        <p:txBody>
          <a:bodyPr>
            <a:noAutofit/>
          </a:bodyPr>
          <a:lstStyle>
            <a:lvl1pPr algn="l">
              <a:buNone/>
              <a:defRPr sz="1500" b="1" baseline="0">
                <a:solidFill>
                  <a:schemeClr val="accent5">
                    <a:lumMod val="50000"/>
                  </a:schemeClr>
                </a:solidFill>
              </a:defRPr>
            </a:lvl1pPr>
          </a:lstStyle>
          <a:p>
            <a:pPr lvl="0"/>
            <a:r>
              <a:rPr lang="es-ES" dirty="0" smtClean="0"/>
              <a:t>Gráfica 20:</a:t>
            </a:r>
            <a:endParaRPr lang="es-MX" dirty="0"/>
          </a:p>
        </p:txBody>
      </p:sp>
      <p:sp>
        <p:nvSpPr>
          <p:cNvPr id="12" name="9 Marcador de contenido"/>
          <p:cNvSpPr>
            <a:spLocks noGrp="1"/>
          </p:cNvSpPr>
          <p:nvPr>
            <p:ph sz="quarter" idx="13" hasCustomPrompt="1"/>
          </p:nvPr>
        </p:nvSpPr>
        <p:spPr>
          <a:xfrm>
            <a:off x="228573" y="6381328"/>
            <a:ext cx="8715375" cy="357187"/>
          </a:xfrm>
        </p:spPr>
        <p:txBody>
          <a:bodyPr anchor="b">
            <a:normAutofit/>
          </a:bodyPr>
          <a:lstStyle>
            <a:lvl1pPr marL="357188" indent="-357188">
              <a:buNone/>
              <a:defRPr sz="1000" i="1">
                <a:latin typeface="Times New Roman" pitchFamily="18" charset="0"/>
                <a:cs typeface="Times New Roman" pitchFamily="18" charset="0"/>
              </a:defRPr>
            </a:lvl1pPr>
          </a:lstStyle>
          <a:p>
            <a:pPr lvl="0"/>
            <a:r>
              <a:rPr lang="es-MX" dirty="0" smtClean="0"/>
              <a:t>Fuente</a:t>
            </a:r>
            <a:endParaRPr lang="es-MX" dirty="0"/>
          </a:p>
        </p:txBody>
      </p:sp>
      <p:sp>
        <p:nvSpPr>
          <p:cNvPr id="13" name="2 Marcador de contenido"/>
          <p:cNvSpPr>
            <a:spLocks noGrp="1"/>
          </p:cNvSpPr>
          <p:nvPr>
            <p:ph idx="17"/>
          </p:nvPr>
        </p:nvSpPr>
        <p:spPr>
          <a:xfrm>
            <a:off x="3131840" y="1700808"/>
            <a:ext cx="2880320" cy="4680520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es-ES" smtClean="0"/>
              <a:t>Haga clic para modificar el estilo de texto del patrón</a:t>
            </a:r>
          </a:p>
          <a:p>
            <a:pPr lvl="1" eaLnBrk="1" latinLnBrk="0" hangingPunct="1"/>
            <a:r>
              <a:rPr lang="es-ES" smtClean="0"/>
              <a:t>Segundo nivel</a:t>
            </a:r>
          </a:p>
          <a:p>
            <a:pPr lvl="2" eaLnBrk="1" latinLnBrk="0" hangingPunct="1"/>
            <a:r>
              <a:rPr lang="es-ES" smtClean="0"/>
              <a:t>Tercer nivel</a:t>
            </a:r>
          </a:p>
          <a:p>
            <a:pPr lvl="3" eaLnBrk="1" latinLnBrk="0" hangingPunct="1"/>
            <a:r>
              <a:rPr lang="es-ES" smtClean="0"/>
              <a:t>Cuarto nivel</a:t>
            </a:r>
          </a:p>
          <a:p>
            <a:pPr lvl="4" eaLnBrk="1" latinLnBrk="0" hangingPunct="1"/>
            <a:r>
              <a:rPr lang="es-ES" smtClean="0"/>
              <a:t>Quinto nivel</a:t>
            </a:r>
            <a:endParaRPr kumimoji="0" lang="en-US" dirty="0"/>
          </a:p>
        </p:txBody>
      </p:sp>
      <p:sp>
        <p:nvSpPr>
          <p:cNvPr id="14" name="2 Marcador de contenido"/>
          <p:cNvSpPr>
            <a:spLocks noGrp="1"/>
          </p:cNvSpPr>
          <p:nvPr>
            <p:ph idx="18"/>
          </p:nvPr>
        </p:nvSpPr>
        <p:spPr>
          <a:xfrm>
            <a:off x="6084168" y="1700808"/>
            <a:ext cx="2880320" cy="4680520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es-ES" smtClean="0"/>
              <a:t>Haga clic para modificar el estilo de texto del patrón</a:t>
            </a:r>
          </a:p>
          <a:p>
            <a:pPr lvl="1" eaLnBrk="1" latinLnBrk="0" hangingPunct="1"/>
            <a:r>
              <a:rPr lang="es-ES" smtClean="0"/>
              <a:t>Segundo nivel</a:t>
            </a:r>
          </a:p>
          <a:p>
            <a:pPr lvl="2" eaLnBrk="1" latinLnBrk="0" hangingPunct="1"/>
            <a:r>
              <a:rPr lang="es-ES" smtClean="0"/>
              <a:t>Tercer nivel</a:t>
            </a:r>
          </a:p>
          <a:p>
            <a:pPr lvl="3" eaLnBrk="1" latinLnBrk="0" hangingPunct="1"/>
            <a:r>
              <a:rPr lang="es-ES" smtClean="0"/>
              <a:t>Cuarto nivel</a:t>
            </a:r>
          </a:p>
          <a:p>
            <a:pPr lvl="4" eaLnBrk="1" latinLnBrk="0" hangingPunct="1"/>
            <a:r>
              <a:rPr lang="es-ES" smtClean="0"/>
              <a:t>Quinto nivel</a:t>
            </a:r>
            <a:endParaRPr kumimoji="0" lang="en-US" dirty="0"/>
          </a:p>
        </p:txBody>
      </p:sp>
    </p:spTree>
    <p:extLst>
      <p:ext uri="{BB962C8B-B14F-4D97-AF65-F5344CB8AC3E}">
        <p14:creationId xmlns:p14="http://schemas.microsoft.com/office/powerpoint/2010/main" xmlns="" val="234797061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Marcador de fecha"/>
          <p:cNvSpPr>
            <a:spLocks noGrp="1"/>
          </p:cNvSpPr>
          <p:nvPr>
            <p:ph type="dt" sz="half" idx="10"/>
          </p:nvPr>
        </p:nvSpPr>
        <p:spPr>
          <a:xfrm>
            <a:off x="457200" y="6476999"/>
            <a:ext cx="2133600" cy="274320"/>
          </a:xfrm>
          <a:prstGeom prst="rect">
            <a:avLst/>
          </a:prstGeom>
        </p:spPr>
        <p:txBody>
          <a:bodyPr/>
          <a:lstStyle/>
          <a:p>
            <a:fld id="{4B0AA002-014F-4545-92ED-8B9EA60F7B7E}" type="datetimeFigureOut">
              <a:rPr lang="es-MX" smtClean="0"/>
              <a:pPr/>
              <a:t>27/09/2013</a:t>
            </a:fld>
            <a:endParaRPr lang="es-MX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11"/>
          </p:nvPr>
        </p:nvSpPr>
        <p:spPr>
          <a:xfrm>
            <a:off x="2640596" y="6476999"/>
            <a:ext cx="5507719" cy="274320"/>
          </a:xfrm>
          <a:prstGeom prst="rect">
            <a:avLst/>
          </a:prstGeom>
        </p:spPr>
        <p:txBody>
          <a:bodyPr/>
          <a:lstStyle/>
          <a:p>
            <a:endParaRPr lang="es-MX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12"/>
          </p:nvPr>
        </p:nvSpPr>
        <p:spPr>
          <a:xfrm>
            <a:off x="8204396" y="6476999"/>
            <a:ext cx="733864" cy="274320"/>
          </a:xfrm>
          <a:prstGeom prst="rect">
            <a:avLst/>
          </a:prstGeom>
        </p:spPr>
        <p:txBody>
          <a:bodyPr/>
          <a:lstStyle/>
          <a:p>
            <a:fld id="{7A14D88B-198C-407E-B634-77397EE881B0}" type="slidenum">
              <a:rPr lang="es-MX" smtClean="0"/>
              <a:pPr/>
              <a:t>‹Nº›</a:t>
            </a:fld>
            <a:endParaRPr lang="es-MX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20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179512" y="1700809"/>
            <a:ext cx="2880320" cy="4680520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es-ES" smtClean="0"/>
              <a:t>Haga clic para modificar el estilo de texto del patrón</a:t>
            </a:r>
          </a:p>
          <a:p>
            <a:pPr lvl="1" eaLnBrk="1" latinLnBrk="0" hangingPunct="1"/>
            <a:r>
              <a:rPr lang="es-ES" smtClean="0"/>
              <a:t>Segundo nivel</a:t>
            </a:r>
          </a:p>
          <a:p>
            <a:pPr lvl="2" eaLnBrk="1" latinLnBrk="0" hangingPunct="1"/>
            <a:r>
              <a:rPr lang="es-ES" smtClean="0"/>
              <a:t>Tercer nivel</a:t>
            </a:r>
          </a:p>
          <a:p>
            <a:pPr lvl="3" eaLnBrk="1" latinLnBrk="0" hangingPunct="1"/>
            <a:r>
              <a:rPr lang="es-ES" smtClean="0"/>
              <a:t>Cuarto nivel</a:t>
            </a:r>
          </a:p>
          <a:p>
            <a:pPr lvl="4" eaLnBrk="1" latinLnBrk="0" hangingPunct="1"/>
            <a:r>
              <a:rPr lang="es-ES" smtClean="0"/>
              <a:t>Quinto nivel</a:t>
            </a:r>
            <a:endParaRPr kumimoji="0" lang="en-US" dirty="0"/>
          </a:p>
        </p:txBody>
      </p:sp>
      <p:sp>
        <p:nvSpPr>
          <p:cNvPr id="7" name="1 Marcador de título"/>
          <p:cNvSpPr>
            <a:spLocks noGrp="1"/>
          </p:cNvSpPr>
          <p:nvPr>
            <p:ph type="title"/>
          </p:nvPr>
        </p:nvSpPr>
        <p:spPr>
          <a:xfrm>
            <a:off x="323528" y="152400"/>
            <a:ext cx="8496944" cy="756320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>
            <a:extLst/>
          </a:lstStyle>
          <a:p>
            <a:r>
              <a:rPr kumimoji="0" lang="es-ES" smtClean="0"/>
              <a:t>Haga clic para modificar el estilo de título del patrón</a:t>
            </a:r>
            <a:endParaRPr kumimoji="0" lang="en-US" dirty="0"/>
          </a:p>
        </p:txBody>
      </p:sp>
      <p:sp>
        <p:nvSpPr>
          <p:cNvPr id="10" name="13 Marcador de texto"/>
          <p:cNvSpPr>
            <a:spLocks noGrp="1"/>
          </p:cNvSpPr>
          <p:nvPr>
            <p:ph type="body" sz="quarter" idx="15" hasCustomPrompt="1"/>
          </p:nvPr>
        </p:nvSpPr>
        <p:spPr>
          <a:xfrm>
            <a:off x="1657272" y="1057852"/>
            <a:ext cx="7286676" cy="642939"/>
          </a:xfrm>
        </p:spPr>
        <p:txBody>
          <a:bodyPr vert="horz" lIns="91440" tIns="45720" rIns="91440" bIns="45720" rtlCol="0">
            <a:noAutofit/>
          </a:bodyPr>
          <a:lstStyle>
            <a:lvl1pPr algn="l">
              <a:buNone/>
              <a:defRPr lang="es-MX" sz="1800" b="1" kern="1200" baseline="0" dirty="0" smtClean="0">
                <a:solidFill>
                  <a:schemeClr val="accent5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Unicode MS" pitchFamily="34" charset="-128"/>
                <a:ea typeface="Arial Unicode MS" pitchFamily="34" charset="-128"/>
                <a:cs typeface="Arial Unicode MS" pitchFamily="34" charset="-128"/>
              </a:defRPr>
            </a:lvl1pPr>
          </a:lstStyle>
          <a:p>
            <a:pPr marL="342900" lvl="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SzPct val="80000"/>
              <a:buFontTx/>
              <a:buNone/>
            </a:pPr>
            <a:r>
              <a:rPr lang="es-MX" dirty="0" smtClean="0"/>
              <a:t>Título de la gráfica</a:t>
            </a:r>
            <a:endParaRPr lang="es-MX" dirty="0"/>
          </a:p>
        </p:txBody>
      </p:sp>
      <p:sp>
        <p:nvSpPr>
          <p:cNvPr id="11" name="15 Marcador de texto"/>
          <p:cNvSpPr>
            <a:spLocks noGrp="1"/>
          </p:cNvSpPr>
          <p:nvPr>
            <p:ph type="body" sz="quarter" idx="16" hasCustomPrompt="1"/>
          </p:nvPr>
        </p:nvSpPr>
        <p:spPr>
          <a:xfrm>
            <a:off x="214283" y="1057848"/>
            <a:ext cx="1571636" cy="642960"/>
          </a:xfrm>
        </p:spPr>
        <p:txBody>
          <a:bodyPr>
            <a:noAutofit/>
          </a:bodyPr>
          <a:lstStyle>
            <a:lvl1pPr algn="l">
              <a:buNone/>
              <a:defRPr sz="1500" b="1" baseline="0">
                <a:solidFill>
                  <a:schemeClr val="accent5">
                    <a:lumMod val="50000"/>
                  </a:schemeClr>
                </a:solidFill>
              </a:defRPr>
            </a:lvl1pPr>
          </a:lstStyle>
          <a:p>
            <a:pPr lvl="0"/>
            <a:r>
              <a:rPr lang="es-ES" dirty="0" smtClean="0"/>
              <a:t>Gráfica 20:</a:t>
            </a:r>
            <a:endParaRPr lang="es-MX" dirty="0"/>
          </a:p>
        </p:txBody>
      </p:sp>
      <p:sp>
        <p:nvSpPr>
          <p:cNvPr id="12" name="9 Marcador de contenido"/>
          <p:cNvSpPr>
            <a:spLocks noGrp="1"/>
          </p:cNvSpPr>
          <p:nvPr>
            <p:ph sz="quarter" idx="13" hasCustomPrompt="1"/>
          </p:nvPr>
        </p:nvSpPr>
        <p:spPr>
          <a:xfrm>
            <a:off x="228573" y="6381328"/>
            <a:ext cx="8715375" cy="357187"/>
          </a:xfrm>
        </p:spPr>
        <p:txBody>
          <a:bodyPr anchor="b">
            <a:normAutofit/>
          </a:bodyPr>
          <a:lstStyle>
            <a:lvl1pPr marL="357188" indent="-357188">
              <a:buNone/>
              <a:defRPr sz="1000" i="1">
                <a:latin typeface="Times New Roman" pitchFamily="18" charset="0"/>
                <a:cs typeface="Times New Roman" pitchFamily="18" charset="0"/>
              </a:defRPr>
            </a:lvl1pPr>
          </a:lstStyle>
          <a:p>
            <a:pPr lvl="0"/>
            <a:r>
              <a:rPr lang="es-MX" dirty="0" smtClean="0"/>
              <a:t>Fuente</a:t>
            </a:r>
            <a:endParaRPr lang="es-MX" dirty="0"/>
          </a:p>
        </p:txBody>
      </p:sp>
      <p:sp>
        <p:nvSpPr>
          <p:cNvPr id="13" name="2 Marcador de contenido"/>
          <p:cNvSpPr>
            <a:spLocks noGrp="1"/>
          </p:cNvSpPr>
          <p:nvPr>
            <p:ph idx="17"/>
          </p:nvPr>
        </p:nvSpPr>
        <p:spPr>
          <a:xfrm>
            <a:off x="3131840" y="1700808"/>
            <a:ext cx="2880320" cy="4680520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es-ES" smtClean="0"/>
              <a:t>Haga clic para modificar el estilo de texto del patrón</a:t>
            </a:r>
          </a:p>
          <a:p>
            <a:pPr lvl="1" eaLnBrk="1" latinLnBrk="0" hangingPunct="1"/>
            <a:r>
              <a:rPr lang="es-ES" smtClean="0"/>
              <a:t>Segundo nivel</a:t>
            </a:r>
          </a:p>
          <a:p>
            <a:pPr lvl="2" eaLnBrk="1" latinLnBrk="0" hangingPunct="1"/>
            <a:r>
              <a:rPr lang="es-ES" smtClean="0"/>
              <a:t>Tercer nivel</a:t>
            </a:r>
          </a:p>
          <a:p>
            <a:pPr lvl="3" eaLnBrk="1" latinLnBrk="0" hangingPunct="1"/>
            <a:r>
              <a:rPr lang="es-ES" smtClean="0"/>
              <a:t>Cuarto nivel</a:t>
            </a:r>
          </a:p>
          <a:p>
            <a:pPr lvl="4" eaLnBrk="1" latinLnBrk="0" hangingPunct="1"/>
            <a:r>
              <a:rPr lang="es-ES" smtClean="0"/>
              <a:t>Quinto nivel</a:t>
            </a:r>
            <a:endParaRPr kumimoji="0" lang="en-US" dirty="0"/>
          </a:p>
        </p:txBody>
      </p:sp>
      <p:sp>
        <p:nvSpPr>
          <p:cNvPr id="14" name="2 Marcador de contenido"/>
          <p:cNvSpPr>
            <a:spLocks noGrp="1"/>
          </p:cNvSpPr>
          <p:nvPr>
            <p:ph idx="18"/>
          </p:nvPr>
        </p:nvSpPr>
        <p:spPr>
          <a:xfrm>
            <a:off x="6084168" y="1700808"/>
            <a:ext cx="2880320" cy="4680520"/>
          </a:xfrm>
        </p:spPr>
        <p:txBody>
          <a:bodyPr/>
          <a:lstStyle>
            <a:extLst/>
          </a:lstStyle>
          <a:p>
            <a:pPr lvl="0" eaLnBrk="1" latinLnBrk="0" hangingPunct="1"/>
            <a:r>
              <a:rPr lang="es-ES" smtClean="0"/>
              <a:t>Haga clic para modificar el estilo de texto del patrón</a:t>
            </a:r>
          </a:p>
          <a:p>
            <a:pPr lvl="1" eaLnBrk="1" latinLnBrk="0" hangingPunct="1"/>
            <a:r>
              <a:rPr lang="es-ES" smtClean="0"/>
              <a:t>Segundo nivel</a:t>
            </a:r>
          </a:p>
          <a:p>
            <a:pPr lvl="2" eaLnBrk="1" latinLnBrk="0" hangingPunct="1"/>
            <a:r>
              <a:rPr lang="es-ES" smtClean="0"/>
              <a:t>Tercer nivel</a:t>
            </a:r>
          </a:p>
          <a:p>
            <a:pPr lvl="3" eaLnBrk="1" latinLnBrk="0" hangingPunct="1"/>
            <a:r>
              <a:rPr lang="es-ES" smtClean="0"/>
              <a:t>Cuarto nivel</a:t>
            </a:r>
          </a:p>
          <a:p>
            <a:pPr lvl="4" eaLnBrk="1" latinLnBrk="0" hangingPunct="1"/>
            <a:r>
              <a:rPr lang="es-ES" smtClean="0"/>
              <a:t>Quinto nivel</a:t>
            </a:r>
            <a:endParaRPr kumimoji="0" lang="en-US" dirty="0"/>
          </a:p>
        </p:txBody>
      </p:sp>
    </p:spTree>
    <p:extLst>
      <p:ext uri="{BB962C8B-B14F-4D97-AF65-F5344CB8AC3E}">
        <p14:creationId xmlns="" xmlns:p14="http://schemas.microsoft.com/office/powerpoint/2010/main" val="234797061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image" Target="../media/image1.png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título"/>
          <p:cNvSpPr>
            <a:spLocks noGrp="1"/>
          </p:cNvSpPr>
          <p:nvPr>
            <p:ph type="title"/>
          </p:nvPr>
        </p:nvSpPr>
        <p:spPr>
          <a:xfrm>
            <a:off x="457200" y="260648"/>
            <a:ext cx="8229600" cy="922114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s-ES" dirty="0" smtClean="0"/>
              <a:t>Haga clic para modificar el estilo de título del patrón</a:t>
            </a:r>
            <a:endParaRPr lang="es-ES" dirty="0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0" y="1268760"/>
            <a:ext cx="8229600" cy="50405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s-ES" dirty="0"/>
          </a:p>
        </p:txBody>
      </p:sp>
      <p:pic>
        <p:nvPicPr>
          <p:cNvPr id="7" name="Picture 7"/>
          <p:cNvPicPr>
            <a:picLocks noChangeAspect="1" noChangeArrowheads="1"/>
          </p:cNvPicPr>
          <p:nvPr userDrawn="1"/>
        </p:nvPicPr>
        <p:blipFill>
          <a:blip r:embed="rId24" cstate="print"/>
          <a:srcRect/>
          <a:stretch>
            <a:fillRect/>
          </a:stretch>
        </p:blipFill>
        <p:spPr bwMode="auto">
          <a:xfrm>
            <a:off x="0" y="6286501"/>
            <a:ext cx="9144000" cy="56853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86" r:id="rId3"/>
    <p:sldLayoutId id="2147483687" r:id="rId4"/>
    <p:sldLayoutId id="2147483660" r:id="rId5"/>
    <p:sldLayoutId id="2147483651" r:id="rId6"/>
    <p:sldLayoutId id="2147483652" r:id="rId7"/>
    <p:sldLayoutId id="2147483653" r:id="rId8"/>
    <p:sldLayoutId id="2147483654" r:id="rId9"/>
    <p:sldLayoutId id="2147483655" r:id="rId10"/>
    <p:sldLayoutId id="2147483661" r:id="rId11"/>
    <p:sldLayoutId id="2147483656" r:id="rId12"/>
    <p:sldLayoutId id="2147483657" r:id="rId13"/>
    <p:sldLayoutId id="2147483658" r:id="rId14"/>
    <p:sldLayoutId id="2147483659" r:id="rId15"/>
    <p:sldLayoutId id="2147483662" r:id="rId16"/>
    <p:sldLayoutId id="2147483667" r:id="rId17"/>
    <p:sldLayoutId id="2147483675" r:id="rId18"/>
    <p:sldLayoutId id="2147483677" r:id="rId19"/>
    <p:sldLayoutId id="2147483683" r:id="rId20"/>
    <p:sldLayoutId id="2147483684" r:id="rId21"/>
    <p:sldLayoutId id="2147483685" r:id="rId22"/>
  </p:sldLayoutIdLst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36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47675" indent="-447675" algn="just" defTabSz="914400" rtl="0" eaLnBrk="1" latinLnBrk="0" hangingPunct="1">
        <a:spcBef>
          <a:spcPts val="0"/>
        </a:spcBef>
        <a:spcAft>
          <a:spcPts val="1200"/>
        </a:spcAft>
        <a:buClrTx/>
        <a:buSzPct val="100000"/>
        <a:buFont typeface="Wingdings" pitchFamily="2" charset="2"/>
        <a:buChar char="¥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just" defTabSz="914400" rtl="0" eaLnBrk="1" latinLnBrk="0" hangingPunct="1">
        <a:spcBef>
          <a:spcPts val="0"/>
        </a:spcBef>
        <a:spcAft>
          <a:spcPts val="1200"/>
        </a:spcAft>
        <a:buClrTx/>
        <a:buSzPct val="100000"/>
        <a:buFont typeface="Calibri" pitchFamily="34" charset="0"/>
        <a:buChar char="₪"/>
        <a:defRPr sz="2800" i="1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just" defTabSz="914400" rtl="0" eaLnBrk="1" latinLnBrk="0" hangingPunct="1">
        <a:spcBef>
          <a:spcPts val="0"/>
        </a:spcBef>
        <a:spcAft>
          <a:spcPts val="1000"/>
        </a:spcAft>
        <a:buClrTx/>
        <a:buSzPct val="100000"/>
        <a:buFont typeface="Arial" pitchFamily="34" charset="0"/>
        <a:buChar char="»"/>
        <a:defRPr sz="26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just" defTabSz="914400" rtl="0" eaLnBrk="1" latinLnBrk="0" hangingPunct="1">
        <a:spcBef>
          <a:spcPts val="0"/>
        </a:spcBef>
        <a:spcAft>
          <a:spcPts val="600"/>
        </a:spcAft>
        <a:buClrTx/>
        <a:buSzPct val="100000"/>
        <a:buFont typeface="Wingdings" pitchFamily="2" charset="2"/>
        <a:buChar char="ü"/>
        <a:defRPr sz="2400" i="1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just" defTabSz="914400" rtl="0" eaLnBrk="1" latinLnBrk="0" hangingPunct="1">
        <a:spcBef>
          <a:spcPts val="0"/>
        </a:spcBef>
        <a:spcAft>
          <a:spcPts val="600"/>
        </a:spcAft>
        <a:buClrTx/>
        <a:buFont typeface="Wingdings" pitchFamily="2" charset="2"/>
        <a:buChar char="§"/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1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9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9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9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9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9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9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0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4.xml"/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20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chart" Target="../charts/chart6.xml"/><Relationship Id="rId2" Type="http://schemas.openxmlformats.org/officeDocument/2006/relationships/chart" Target="../charts/chart5.xml"/><Relationship Id="rId1" Type="http://schemas.openxmlformats.org/officeDocument/2006/relationships/slideLayout" Target="../slideLayouts/slideLayout20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chart" Target="../charts/chart7.xml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9.xml"/><Relationship Id="rId2" Type="http://schemas.openxmlformats.org/officeDocument/2006/relationships/chart" Target="../charts/chart8.xml"/><Relationship Id="rId1" Type="http://schemas.openxmlformats.org/officeDocument/2006/relationships/slideLayout" Target="../slideLayouts/slideLayout5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1.xml"/><Relationship Id="rId2" Type="http://schemas.openxmlformats.org/officeDocument/2006/relationships/chart" Target="../charts/chart10.xml"/><Relationship Id="rId1" Type="http://schemas.openxmlformats.org/officeDocument/2006/relationships/slideLayout" Target="../slideLayouts/slideLayout5.xml"/></Relationships>
</file>

<file path=ppt/slides/_rels/slide35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2.xml"/><Relationship Id="rId1" Type="http://schemas.openxmlformats.org/officeDocument/2006/relationships/slideLayout" Target="../slideLayouts/slideLayout4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3.xml"/><Relationship Id="rId1" Type="http://schemas.openxmlformats.org/officeDocument/2006/relationships/slideLayout" Target="../slideLayouts/slideLayout4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4.xml"/><Relationship Id="rId1" Type="http://schemas.openxmlformats.org/officeDocument/2006/relationships/slideLayout" Target="../slideLayouts/slideLayout4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5.xml"/><Relationship Id="rId1" Type="http://schemas.openxmlformats.org/officeDocument/2006/relationships/slideLayout" Target="../slideLayouts/slideLayout4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7.xml"/><Relationship Id="rId2" Type="http://schemas.openxmlformats.org/officeDocument/2006/relationships/chart" Target="../charts/chart16.xml"/><Relationship Id="rId1" Type="http://schemas.openxmlformats.org/officeDocument/2006/relationships/slideLayout" Target="../slideLayouts/slideLayout5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8.xml"/><Relationship Id="rId1" Type="http://schemas.openxmlformats.org/officeDocument/2006/relationships/slideLayout" Target="../slideLayouts/slideLayout4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9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9.xml"/><Relationship Id="rId1" Type="http://schemas.openxmlformats.org/officeDocument/2006/relationships/slideLayout" Target="../slideLayouts/slideLayout4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0.xml"/><Relationship Id="rId1" Type="http://schemas.openxmlformats.org/officeDocument/2006/relationships/slideLayout" Target="../slideLayouts/slideLayout4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539552" y="1340768"/>
            <a:ext cx="8077200" cy="2304256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s-MX" sz="4800" dirty="0" smtClean="0"/>
              <a:t/>
            </a:r>
            <a:br>
              <a:rPr lang="es-MX" sz="4800" dirty="0" smtClean="0"/>
            </a:br>
            <a:r>
              <a:rPr lang="es-MX" sz="4800" dirty="0" smtClean="0"/>
              <a:t/>
            </a:r>
            <a:br>
              <a:rPr lang="es-MX" sz="4800" dirty="0" smtClean="0"/>
            </a:br>
            <a:r>
              <a:rPr lang="es-MX" sz="4000" dirty="0" smtClean="0"/>
              <a:t>México</a:t>
            </a:r>
            <a:r>
              <a:rPr lang="es-MX" sz="4000" dirty="0"/>
              <a:t>:</a:t>
            </a:r>
            <a:br>
              <a:rPr lang="es-MX" sz="4000" dirty="0"/>
            </a:br>
            <a:r>
              <a:rPr lang="es-MX" sz="4000" dirty="0"/>
              <a:t>Nuevas estadísticas de informalidad </a:t>
            </a:r>
            <a:r>
              <a:rPr lang="es-MX" sz="4000" dirty="0" smtClean="0"/>
              <a:t>laboral	</a:t>
            </a:r>
            <a:endParaRPr lang="es-MX" sz="4000" dirty="0"/>
          </a:p>
        </p:txBody>
      </p:sp>
    </p:spTree>
    <p:extLst>
      <p:ext uri="{BB962C8B-B14F-4D97-AF65-F5344CB8AC3E}">
        <p14:creationId xmlns:p14="http://schemas.microsoft.com/office/powerpoint/2010/main" xmlns="" val="4678124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>
          <a:xfrm>
            <a:off x="528638" y="928670"/>
            <a:ext cx="7758138" cy="5429288"/>
          </a:xfrm>
        </p:spPr>
        <p:txBody>
          <a:bodyPr>
            <a:noAutofit/>
          </a:bodyPr>
          <a:lstStyle/>
          <a:p>
            <a:pPr algn="just">
              <a:lnSpc>
                <a:spcPct val="120000"/>
              </a:lnSpc>
              <a:spcBef>
                <a:spcPts val="2400"/>
              </a:spcBef>
            </a:pPr>
            <a:r>
              <a:rPr lang="es-MX" sz="2400" dirty="0" smtClean="0"/>
              <a:t>Desde la creación en 1997 del </a:t>
            </a:r>
            <a:r>
              <a:rPr lang="es-MX" sz="2400" i="1" dirty="0" smtClean="0"/>
              <a:t>Grupo de Delhi</a:t>
            </a:r>
            <a:r>
              <a:rPr lang="es-MX" sz="2400" dirty="0" smtClean="0"/>
              <a:t>, El INEGI ha participado de manera activa en las rondas de discusión de expertos sobre la medición de la informalidad.</a:t>
            </a:r>
          </a:p>
          <a:p>
            <a:pPr algn="just">
              <a:lnSpc>
                <a:spcPct val="120000"/>
              </a:lnSpc>
              <a:spcBef>
                <a:spcPts val="2400"/>
              </a:spcBef>
            </a:pPr>
            <a:r>
              <a:rPr lang="es-MX" sz="2400" dirty="0" smtClean="0"/>
              <a:t>En 2002, el INEGI presentó ante el Grupo de Delhi el </a:t>
            </a:r>
            <a:r>
              <a:rPr lang="es-MX" sz="2400" i="1" dirty="0" smtClean="0"/>
              <a:t>primer ejercicio de estimación del empleo informal</a:t>
            </a:r>
            <a:r>
              <a:rPr lang="es-MX" sz="2400" dirty="0" smtClean="0"/>
              <a:t> a partir de la entonces Encuesta Nacional de Empleo (ENE), misma que en 2005 se transformará en la ENOE.</a:t>
            </a:r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>
          <a:xfrm>
            <a:off x="457200" y="6556"/>
            <a:ext cx="8229600" cy="922114"/>
          </a:xfrm>
        </p:spPr>
        <p:txBody>
          <a:bodyPr/>
          <a:lstStyle/>
          <a:p>
            <a:r>
              <a:rPr lang="es-MX" sz="3200" dirty="0" smtClean="0"/>
              <a:t>Antecedentes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2109695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>
          <a:xfrm>
            <a:off x="457200" y="928670"/>
            <a:ext cx="8229600" cy="5572164"/>
          </a:xfrm>
        </p:spPr>
        <p:txBody>
          <a:bodyPr>
            <a:noAutofit/>
          </a:bodyPr>
          <a:lstStyle/>
          <a:p>
            <a:pPr>
              <a:lnSpc>
                <a:spcPct val="105000"/>
              </a:lnSpc>
              <a:spcBef>
                <a:spcPts val="3000"/>
              </a:spcBef>
              <a:spcAft>
                <a:spcPts val="0"/>
              </a:spcAft>
            </a:pPr>
            <a:r>
              <a:rPr lang="es-MX" sz="2400" dirty="0" smtClean="0"/>
              <a:t>En 2011, la Revista: </a:t>
            </a:r>
            <a:r>
              <a:rPr lang="es-MX" sz="2400" i="1" dirty="0" smtClean="0"/>
              <a:t>Realidad, Datos y Espacio</a:t>
            </a:r>
            <a:r>
              <a:rPr lang="es-MX" sz="2400" dirty="0" smtClean="0"/>
              <a:t>. Vol. 3,</a:t>
            </a:r>
            <a:r>
              <a:rPr lang="es-MX" sz="300" dirty="0" smtClean="0">
                <a:solidFill>
                  <a:schemeClr val="bg1"/>
                </a:solidFill>
              </a:rPr>
              <a:t>.</a:t>
            </a:r>
            <a:r>
              <a:rPr lang="es-MX" sz="300" dirty="0" smtClean="0"/>
              <a:t> </a:t>
            </a:r>
            <a:r>
              <a:rPr lang="es-MX" sz="2400" dirty="0" smtClean="0"/>
              <a:t>el INEGI dedica su contenido al tema de la informalidad, dando a conocer las actualizaciones en el marco conceptual para la medición a la comunidad académica así como a especialistas del tema laboral en dependencias públicas.</a:t>
            </a:r>
          </a:p>
          <a:p>
            <a:pPr algn="just">
              <a:lnSpc>
                <a:spcPct val="105000"/>
              </a:lnSpc>
              <a:spcBef>
                <a:spcPts val="3000"/>
              </a:spcBef>
              <a:spcAft>
                <a:spcPts val="0"/>
              </a:spcAft>
            </a:pPr>
            <a:r>
              <a:rPr lang="es-MX" sz="2400" dirty="0" smtClean="0"/>
              <a:t>Entre 2005 y 2011, el INEGI contribuyó a la redacción del Manual “</a:t>
            </a:r>
            <a:r>
              <a:rPr lang="es-MX" sz="2400" i="1" dirty="0" err="1" smtClean="0"/>
              <a:t>Measuring</a:t>
            </a:r>
            <a:r>
              <a:rPr lang="es-MX" sz="2400" i="1" dirty="0" smtClean="0"/>
              <a:t> Informality: a </a:t>
            </a:r>
            <a:r>
              <a:rPr lang="es-MX" sz="2400" i="1" dirty="0" err="1" smtClean="0"/>
              <a:t>Statistical</a:t>
            </a:r>
            <a:r>
              <a:rPr lang="es-MX" sz="2400" i="1" dirty="0" smtClean="0"/>
              <a:t> Manual </a:t>
            </a:r>
            <a:r>
              <a:rPr lang="en-US" sz="2400" i="1" dirty="0" smtClean="0"/>
              <a:t>on the informal sector and informal employment”</a:t>
            </a:r>
            <a:r>
              <a:rPr lang="es-MX" sz="2400" dirty="0" smtClean="0"/>
              <a:t>,</a:t>
            </a:r>
            <a:r>
              <a:rPr lang="es-MX" sz="300" dirty="0" smtClean="0">
                <a:solidFill>
                  <a:schemeClr val="bg1"/>
                </a:solidFill>
              </a:rPr>
              <a:t>.</a:t>
            </a:r>
            <a:r>
              <a:rPr lang="es-MX" sz="2400" dirty="0" smtClean="0"/>
              <a:t> publicado por la Organización Internacional del Trabajo (OIT) el 31 de octubre de 2012.</a:t>
            </a:r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>
          <a:xfrm>
            <a:off x="457200" y="6556"/>
            <a:ext cx="8229600" cy="922114"/>
          </a:xfrm>
        </p:spPr>
        <p:txBody>
          <a:bodyPr/>
          <a:lstStyle/>
          <a:p>
            <a:r>
              <a:rPr lang="es-MX" sz="3200" dirty="0" smtClean="0"/>
              <a:t>Antecedentes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2109695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spcAft>
                <a:spcPts val="1800"/>
              </a:spcAft>
            </a:pPr>
            <a:r>
              <a:rPr lang="es-MX" sz="2400" dirty="0" smtClean="0"/>
              <a:t>Con la publicación oficial del Manual para medir la informalidad por parte de la OIT, y…</a:t>
            </a:r>
          </a:p>
          <a:p>
            <a:pPr>
              <a:spcAft>
                <a:spcPts val="1800"/>
              </a:spcAft>
            </a:pPr>
            <a:r>
              <a:rPr lang="es-MX" sz="2400" dirty="0" smtClean="0"/>
              <a:t>…atendiendo a la normatividad del SNIEG (Arts. 54 y 55 de la LSNIEG) de adecuar los procedimientos estadísticos a los estándares internacionales y mejores prácticas…</a:t>
            </a:r>
          </a:p>
          <a:p>
            <a:pPr>
              <a:spcAft>
                <a:spcPts val="1800"/>
              </a:spcAft>
            </a:pPr>
            <a:r>
              <a:rPr lang="es-MX" sz="2400" dirty="0" smtClean="0"/>
              <a:t>…el INEGI ofrece a la sociedad mexicana “estadísticas de informalidad laboral bajo una perspectiva integral o ampliada” generadas a partir de la Encuesta Nacional de Ocupación y Empleo (ENOE).</a:t>
            </a:r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Estándares internacionales y mejores prácticas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2673757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71264" y="1124744"/>
            <a:ext cx="8077200" cy="2590008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s-MX" sz="4000" dirty="0" smtClean="0"/>
              <a:t>Medición de la </a:t>
            </a:r>
            <a:br>
              <a:rPr lang="es-MX" sz="4000" dirty="0" smtClean="0"/>
            </a:br>
            <a:r>
              <a:rPr lang="es-MX" sz="4000" dirty="0" smtClean="0"/>
              <a:t>informalidad laboral</a:t>
            </a:r>
            <a:endParaRPr lang="es-MX" sz="4000" dirty="0"/>
          </a:p>
        </p:txBody>
      </p:sp>
    </p:spTree>
    <p:extLst>
      <p:ext uri="{BB962C8B-B14F-4D97-AF65-F5344CB8AC3E}">
        <p14:creationId xmlns:p14="http://schemas.microsoft.com/office/powerpoint/2010/main" xmlns="" val="27225705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>
          <a:xfrm>
            <a:off x="457200" y="1124744"/>
            <a:ext cx="8229600" cy="5184576"/>
          </a:xfrm>
        </p:spPr>
        <p:txBody>
          <a:bodyPr>
            <a:noAutofit/>
          </a:bodyPr>
          <a:lstStyle/>
          <a:p>
            <a:pPr>
              <a:spcAft>
                <a:spcPts val="2000"/>
              </a:spcAft>
            </a:pPr>
            <a:r>
              <a:rPr lang="es-MX" sz="2100" dirty="0" smtClean="0"/>
              <a:t>Se ha llegado a un consenso entre la OIT y expertos internacionales en cuanto a que el </a:t>
            </a:r>
            <a:r>
              <a:rPr lang="es-MX" sz="2100" b="1" dirty="0" smtClean="0"/>
              <a:t>concepto de informalidad tiene dos dimensiones</a:t>
            </a:r>
            <a:r>
              <a:rPr lang="es-MX" sz="2100" dirty="0" smtClean="0"/>
              <a:t>:</a:t>
            </a:r>
          </a:p>
          <a:p>
            <a:pPr marL="914400" lvl="1" indent="-457200">
              <a:buSzPct val="100000"/>
              <a:buFont typeface="+mj-lt"/>
              <a:buAutoNum type="arabicPeriod"/>
            </a:pPr>
            <a:r>
              <a:rPr lang="es-MX" sz="2000" dirty="0" smtClean="0"/>
              <a:t>La primera se refiere al </a:t>
            </a:r>
            <a:r>
              <a:rPr lang="es-MX" sz="2000" b="1" i="1" dirty="0" smtClean="0"/>
              <a:t>tipo o naturaleza de la Unidad Económica: </a:t>
            </a:r>
            <a:r>
              <a:rPr lang="es-MX" sz="2000" dirty="0" smtClean="0"/>
              <a:t>cuando ésta se dedica a la producción de bienes y/o servicios para el mercado operando a partir de los recursos de un hogar y sin llevar los registros contables básicos, se puede hablar de un </a:t>
            </a:r>
            <a:r>
              <a:rPr lang="es-MX" sz="2000" b="1" dirty="0" smtClean="0"/>
              <a:t>Sector Informal </a:t>
            </a:r>
            <a:r>
              <a:rPr lang="es-MX" sz="2000" dirty="0" smtClean="0"/>
              <a:t>o de negocios en pequeña escala no registrados y de </a:t>
            </a:r>
            <a:r>
              <a:rPr lang="es-MX" sz="2000" b="1" dirty="0" smtClean="0"/>
              <a:t>empleo vinculado a dicho sector</a:t>
            </a:r>
            <a:r>
              <a:rPr lang="es-MX" sz="2000" dirty="0" smtClean="0"/>
              <a:t>. </a:t>
            </a:r>
          </a:p>
          <a:p>
            <a:pPr marL="914400" lvl="1" indent="-457200">
              <a:buSzPct val="100000"/>
              <a:buFont typeface="+mj-lt"/>
              <a:buAutoNum type="arabicPeriod"/>
            </a:pPr>
            <a:r>
              <a:rPr lang="es-MX" sz="2000" dirty="0" smtClean="0"/>
              <a:t>La segunda dimensión es una </a:t>
            </a:r>
            <a:r>
              <a:rPr lang="es-MX" sz="2000" b="1" i="1" dirty="0" smtClean="0"/>
              <a:t>perspectiva laboral </a:t>
            </a:r>
            <a:r>
              <a:rPr lang="es-MX" sz="2000" dirty="0" smtClean="0"/>
              <a:t>y se refiere a todo trabajo que se esté realizando sin contar con el amparo del marco legal o institucional, no importando si la unidad económica que utiliza sus servicios son empresas o negocios no registrados de los hogares o empresas formales, por lo que se puede hablar de “</a:t>
            </a:r>
            <a:r>
              <a:rPr lang="es-MX" sz="2000" b="1" dirty="0" smtClean="0"/>
              <a:t>empleo informal</a:t>
            </a:r>
            <a:r>
              <a:rPr lang="es-MX" sz="2000" dirty="0" smtClean="0"/>
              <a:t>”.</a:t>
            </a:r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Concepto de informalidad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4058824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>
              <a:spcAft>
                <a:spcPts val="2000"/>
              </a:spcAft>
            </a:pPr>
            <a:r>
              <a:rPr lang="es-MX" sz="2400" dirty="0" smtClean="0"/>
              <a:t>¿Cómo integrar ambas dimensiones haciéndolas complementarias y sin incurrir en dobles conteos?</a:t>
            </a:r>
          </a:p>
          <a:p>
            <a:pPr lvl="1"/>
            <a:r>
              <a:rPr lang="es-MX" sz="2300" dirty="0" smtClean="0"/>
              <a:t>Haciendo  uso de un esquema  al que se le denomina </a:t>
            </a:r>
            <a:r>
              <a:rPr lang="es-MX" sz="2300" b="1" dirty="0" smtClean="0"/>
              <a:t>Matriz </a:t>
            </a:r>
            <a:r>
              <a:rPr lang="es-MX" sz="2300" b="1" dirty="0" err="1" smtClean="0"/>
              <a:t>Hussmanns</a:t>
            </a:r>
            <a:r>
              <a:rPr lang="es-MX" sz="2300" dirty="0" smtClean="0"/>
              <a:t> que implica un algoritmo en donde el </a:t>
            </a:r>
            <a:r>
              <a:rPr lang="es-MX" sz="2300" b="1" dirty="0" smtClean="0"/>
              <a:t>enfoque de unidad económica</a:t>
            </a:r>
            <a:r>
              <a:rPr lang="es-MX" sz="2300" dirty="0" smtClean="0"/>
              <a:t> aplica a las modalidades de trabajo independiente (empleadores y trabajadores por su cuenta) mientras que el </a:t>
            </a:r>
            <a:r>
              <a:rPr lang="es-MX" sz="2300" b="1" dirty="0" smtClean="0"/>
              <a:t>enfoque laboral </a:t>
            </a:r>
            <a:r>
              <a:rPr lang="es-MX" sz="2300" dirty="0" smtClean="0"/>
              <a:t>es el que aplica a modalidades de trabajo dependiente, tales como el trabajo asalariado.</a:t>
            </a:r>
            <a:endParaRPr lang="es-MX" sz="2300" dirty="0"/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Integración de dimensiones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13956279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>
          <a:xfrm>
            <a:off x="713778" y="1124745"/>
            <a:ext cx="7644436" cy="4896543"/>
          </a:xfrm>
        </p:spPr>
        <p:txBody>
          <a:bodyPr>
            <a:noAutofit/>
          </a:bodyPr>
          <a:lstStyle/>
          <a:p>
            <a:pPr>
              <a:lnSpc>
                <a:spcPct val="130000"/>
              </a:lnSpc>
            </a:pPr>
            <a:r>
              <a:rPr lang="es-MX" sz="2400" dirty="0" smtClean="0"/>
              <a:t>Cuando se le aplica este </a:t>
            </a:r>
            <a:r>
              <a:rPr lang="es-MX" sz="2400" b="1" dirty="0" smtClean="0"/>
              <a:t>esquema integrador </a:t>
            </a:r>
            <a:r>
              <a:rPr lang="es-MX" sz="2400" dirty="0" smtClean="0"/>
              <a:t>a la Encuesta Nacional de Ocupación y Empleo (ENOE) se tiene una contabilidad completa de la ocupación y el empleo informal en México, acorde a las recomendaciones y lineamientos internacionales y mejores prácticas (OIT 1993,</a:t>
            </a:r>
            <a:r>
              <a:rPr lang="es-MX" sz="100" dirty="0" smtClean="0">
                <a:solidFill>
                  <a:schemeClr val="bg1"/>
                </a:solidFill>
              </a:rPr>
              <a:t>.</a:t>
            </a:r>
            <a:r>
              <a:rPr lang="es-MX" sz="2400" dirty="0" smtClean="0"/>
              <a:t> 2003, 2012,</a:t>
            </a:r>
            <a:r>
              <a:rPr lang="es-MX" sz="2400" dirty="0" smtClean="0">
                <a:solidFill>
                  <a:schemeClr val="bg1"/>
                </a:solidFill>
              </a:rPr>
              <a:t>.</a:t>
            </a:r>
            <a:r>
              <a:rPr lang="es-MX" sz="2400" dirty="0" smtClean="0"/>
              <a:t> Grupo de Delhi, 2010).</a:t>
            </a:r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Aplicación a la ENOE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22835257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18" y="980728"/>
          <a:ext cx="8672223" cy="547298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71753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</a:tblGrid>
              <a:tr h="596062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0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9671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516586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121827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18" name="17 CuadroTexto"/>
          <p:cNvSpPr txBox="1"/>
          <p:nvPr/>
        </p:nvSpPr>
        <p:spPr>
          <a:xfrm>
            <a:off x="35496" y="6581024"/>
            <a:ext cx="8928992" cy="276976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Periodo: 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Segundo trimestre de 2013.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0" name="67 Título"/>
          <p:cNvSpPr txBox="1">
            <a:spLocks/>
          </p:cNvSpPr>
          <p:nvPr/>
        </p:nvSpPr>
        <p:spPr>
          <a:xfrm>
            <a:off x="142844" y="102674"/>
            <a:ext cx="7644560" cy="864096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l" defTabSz="914400" rtl="0" eaLnBrk="1" fontAlgn="auto" latinLnBrk="0" hangingPunct="1">
              <a:lnSpc>
                <a:spcPts val="21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sz="2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Una matriz </a:t>
            </a:r>
            <a:r>
              <a:rPr kumimoji="0" lang="es-MX" sz="22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Hussmanns</a:t>
            </a:r>
            <a:r>
              <a:rPr kumimoji="0" lang="es-MX" sz="2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comienza integrándose con dos clasificaciones:</a:t>
            </a:r>
            <a:endParaRPr kumimoji="0" lang="es-MX" sz="2200" b="1" i="0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31" name="30 Rectángulo"/>
          <p:cNvSpPr/>
          <p:nvPr/>
        </p:nvSpPr>
        <p:spPr>
          <a:xfrm>
            <a:off x="170020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Asalariados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2" name="31 Rectángulo"/>
          <p:cNvSpPr/>
          <p:nvPr/>
        </p:nvSpPr>
        <p:spPr>
          <a:xfrm>
            <a:off x="311371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2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4529605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Empleadores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5944303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7359000" y="1581142"/>
            <a:ext cx="1404000" cy="990602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no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68" name="67 Rectángulo"/>
          <p:cNvSpPr/>
          <p:nvPr/>
        </p:nvSpPr>
        <p:spPr>
          <a:xfrm>
            <a:off x="1699498" y="1587951"/>
            <a:ext cx="2822400" cy="48718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1" name="20 Rectángulo"/>
          <p:cNvSpPr/>
          <p:nvPr/>
        </p:nvSpPr>
        <p:spPr>
          <a:xfrm>
            <a:off x="134911" y="1014411"/>
            <a:ext cx="1557233" cy="2700341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2" name="21 Rectángulo"/>
          <p:cNvSpPr/>
          <p:nvPr/>
        </p:nvSpPr>
        <p:spPr>
          <a:xfrm>
            <a:off x="133344" y="372989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Sector Informal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3" name="22 Rectángulo"/>
          <p:cNvSpPr/>
          <p:nvPr/>
        </p:nvSpPr>
        <p:spPr>
          <a:xfrm>
            <a:off x="133344" y="441463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Trabajo doméstico remunerado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33344" y="510007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Empresas,          Gobierno e Instituciones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8" name="27 Rectángulo"/>
          <p:cNvSpPr/>
          <p:nvPr/>
        </p:nvSpPr>
        <p:spPr>
          <a:xfrm>
            <a:off x="133344" y="576971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Ámbito agropecuario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53" name="52 Rectángulo"/>
          <p:cNvSpPr/>
          <p:nvPr/>
        </p:nvSpPr>
        <p:spPr>
          <a:xfrm>
            <a:off x="240696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5" name="54 Rectángulo"/>
          <p:cNvSpPr/>
          <p:nvPr/>
        </p:nvSpPr>
        <p:spPr>
          <a:xfrm>
            <a:off x="382047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7" name="56 Rectángulo"/>
          <p:cNvSpPr/>
          <p:nvPr/>
        </p:nvSpPr>
        <p:spPr>
          <a:xfrm>
            <a:off x="523398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9" name="58 Rectángulo"/>
          <p:cNvSpPr/>
          <p:nvPr/>
        </p:nvSpPr>
        <p:spPr>
          <a:xfrm>
            <a:off x="664749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1" name="60 Rectángulo"/>
          <p:cNvSpPr/>
          <p:nvPr/>
        </p:nvSpPr>
        <p:spPr>
          <a:xfrm>
            <a:off x="8053800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2" name="51 Rectángulo"/>
          <p:cNvSpPr/>
          <p:nvPr/>
        </p:nvSpPr>
        <p:spPr>
          <a:xfrm>
            <a:off x="170020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4" name="53 Rectángulo"/>
          <p:cNvSpPr/>
          <p:nvPr/>
        </p:nvSpPr>
        <p:spPr>
          <a:xfrm>
            <a:off x="311371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6" name="55 Rectángulo"/>
          <p:cNvSpPr/>
          <p:nvPr/>
        </p:nvSpPr>
        <p:spPr>
          <a:xfrm>
            <a:off x="452722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8" name="57 Rectángulo"/>
          <p:cNvSpPr/>
          <p:nvPr/>
        </p:nvSpPr>
        <p:spPr>
          <a:xfrm>
            <a:off x="594073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86" name="85 Rectángulo"/>
          <p:cNvSpPr/>
          <p:nvPr/>
        </p:nvSpPr>
        <p:spPr>
          <a:xfrm>
            <a:off x="1699498" y="1014411"/>
            <a:ext cx="7062791" cy="557201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</a:t>
            </a:r>
          </a:p>
        </p:txBody>
      </p:sp>
      <p:sp>
        <p:nvSpPr>
          <p:cNvPr id="60" name="59 Rectángulo"/>
          <p:cNvSpPr/>
          <p:nvPr/>
        </p:nvSpPr>
        <p:spPr>
          <a:xfrm>
            <a:off x="7358082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87" name="86 Rectángulo"/>
          <p:cNvSpPr/>
          <p:nvPr/>
        </p:nvSpPr>
        <p:spPr>
          <a:xfrm>
            <a:off x="1700209" y="1014411"/>
            <a:ext cx="7062791" cy="557201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</a:t>
            </a:r>
          </a:p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y la condición de informalidad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9" dur="500"/>
                                        <p:tgtEl>
                                          <p:spTgt spid="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8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0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36" dur="500"/>
                                        <p:tgtEl>
                                          <p:spTgt spid="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39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42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3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45" dur="500"/>
                                        <p:tgtEl>
                                          <p:spTgt spid="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6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48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51" dur="5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2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54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57" dur="500"/>
                                        <p:tgtEl>
                                          <p:spTgt spid="5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60" dur="500"/>
                                        <p:tgtEl>
                                          <p:spTgt spid="5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1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63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4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66" dur="5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" grpId="0" animBg="1"/>
      <p:bldP spid="32" grpId="0" animBg="1"/>
      <p:bldP spid="33" grpId="0" animBg="1"/>
      <p:bldP spid="34" grpId="0" animBg="1"/>
      <p:bldP spid="35" grpId="0" animBg="1"/>
      <p:bldP spid="68" grpId="0" animBg="1"/>
      <p:bldP spid="21" grpId="0" animBg="1"/>
      <p:bldP spid="22" grpId="0" animBg="1"/>
      <p:bldP spid="23" grpId="0" animBg="1"/>
      <p:bldP spid="27" grpId="0" animBg="1"/>
      <p:bldP spid="28" grpId="0" animBg="1"/>
      <p:bldP spid="53" grpId="0" animBg="1"/>
      <p:bldP spid="55" grpId="0" animBg="1"/>
      <p:bldP spid="57" grpId="0" animBg="1"/>
      <p:bldP spid="59" grpId="0" animBg="1"/>
      <p:bldP spid="61" grpId="0" animBg="1"/>
      <p:bldP spid="52" grpId="0" animBg="1"/>
      <p:bldP spid="54" grpId="0" animBg="1"/>
      <p:bldP spid="56" grpId="0" animBg="1"/>
      <p:bldP spid="58" grpId="0" animBg="1"/>
      <p:bldP spid="86" grpId="0" animBg="1"/>
      <p:bldP spid="60" grpId="0" animBg="1"/>
      <p:bldP spid="87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" name="67 Título"/>
          <p:cNvSpPr txBox="1">
            <a:spLocks/>
          </p:cNvSpPr>
          <p:nvPr/>
        </p:nvSpPr>
        <p:spPr>
          <a:xfrm>
            <a:off x="123808" y="80962"/>
            <a:ext cx="9020192" cy="864096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l" defTabSz="914400" rtl="0" eaLnBrk="1" fontAlgn="auto" latinLnBrk="0" hangingPunct="1">
              <a:lnSpc>
                <a:spcPts val="21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La perspectiva de unidad económica determina que se clasifiquen como informales a empleadores y cuentas propias</a:t>
            </a:r>
            <a:r>
              <a:rPr kumimoji="0" lang="es-MX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en</a:t>
            </a: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: a) negocios del Sector Informal</a:t>
            </a:r>
            <a:endParaRPr kumimoji="0" lang="es-MX" b="0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18" y="980728"/>
          <a:ext cx="8672223" cy="547298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71753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</a:tblGrid>
              <a:tr h="596062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0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9671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516586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121827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18" name="17 CuadroTexto"/>
          <p:cNvSpPr txBox="1"/>
          <p:nvPr/>
        </p:nvSpPr>
        <p:spPr>
          <a:xfrm>
            <a:off x="35496" y="6581024"/>
            <a:ext cx="8928992" cy="276976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Periodo: 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Segundo trimestre de 2013.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700209" y="1014411"/>
            <a:ext cx="7062791" cy="557201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</a:t>
            </a:r>
          </a:p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y la condición de informalidad</a:t>
            </a:r>
          </a:p>
        </p:txBody>
      </p:sp>
      <p:sp>
        <p:nvSpPr>
          <p:cNvPr id="31" name="30 Rectángulo"/>
          <p:cNvSpPr/>
          <p:nvPr/>
        </p:nvSpPr>
        <p:spPr>
          <a:xfrm>
            <a:off x="170020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Asalariados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2" name="31 Rectángulo"/>
          <p:cNvSpPr/>
          <p:nvPr/>
        </p:nvSpPr>
        <p:spPr>
          <a:xfrm>
            <a:off x="311371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2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4529605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Empleadores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5944303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7359000" y="1581142"/>
            <a:ext cx="1404000" cy="990602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no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68" name="67 Rectángulo"/>
          <p:cNvSpPr/>
          <p:nvPr/>
        </p:nvSpPr>
        <p:spPr>
          <a:xfrm>
            <a:off x="1699498" y="1587951"/>
            <a:ext cx="2822400" cy="48718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1" name="20 Rectángulo"/>
          <p:cNvSpPr/>
          <p:nvPr/>
        </p:nvSpPr>
        <p:spPr>
          <a:xfrm>
            <a:off x="134911" y="1014411"/>
            <a:ext cx="1557233" cy="2700341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2" name="21 Rectángulo"/>
          <p:cNvSpPr/>
          <p:nvPr/>
        </p:nvSpPr>
        <p:spPr>
          <a:xfrm>
            <a:off x="133344" y="372989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Sector Informal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3" name="22 Rectángulo"/>
          <p:cNvSpPr/>
          <p:nvPr/>
        </p:nvSpPr>
        <p:spPr>
          <a:xfrm>
            <a:off x="133344" y="441463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Trabajo doméstico remunerado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33344" y="510007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Empresas,          Gobierno e Instituciones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8" name="27 Rectángulo"/>
          <p:cNvSpPr/>
          <p:nvPr/>
        </p:nvSpPr>
        <p:spPr>
          <a:xfrm>
            <a:off x="133344" y="576971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Ámbito agropecuario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53" name="52 Rectángulo"/>
          <p:cNvSpPr/>
          <p:nvPr/>
        </p:nvSpPr>
        <p:spPr>
          <a:xfrm>
            <a:off x="240696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5" name="54 Rectángulo"/>
          <p:cNvSpPr/>
          <p:nvPr/>
        </p:nvSpPr>
        <p:spPr>
          <a:xfrm>
            <a:off x="382047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7" name="56 Rectángulo"/>
          <p:cNvSpPr/>
          <p:nvPr/>
        </p:nvSpPr>
        <p:spPr>
          <a:xfrm>
            <a:off x="523398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9" name="58 Rectángulo"/>
          <p:cNvSpPr/>
          <p:nvPr/>
        </p:nvSpPr>
        <p:spPr>
          <a:xfrm>
            <a:off x="664749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1" name="60 Rectángulo"/>
          <p:cNvSpPr/>
          <p:nvPr/>
        </p:nvSpPr>
        <p:spPr>
          <a:xfrm>
            <a:off x="8053800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2" name="51 Rectángulo"/>
          <p:cNvSpPr/>
          <p:nvPr/>
        </p:nvSpPr>
        <p:spPr>
          <a:xfrm>
            <a:off x="170020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4" name="53 Rectángulo"/>
          <p:cNvSpPr/>
          <p:nvPr/>
        </p:nvSpPr>
        <p:spPr>
          <a:xfrm>
            <a:off x="311371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6" name="55 Rectángulo"/>
          <p:cNvSpPr/>
          <p:nvPr/>
        </p:nvSpPr>
        <p:spPr>
          <a:xfrm>
            <a:off x="452722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8" name="57 Rectángulo"/>
          <p:cNvSpPr/>
          <p:nvPr/>
        </p:nvSpPr>
        <p:spPr>
          <a:xfrm>
            <a:off x="594073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0" name="59 Rectángulo"/>
          <p:cNvSpPr/>
          <p:nvPr/>
        </p:nvSpPr>
        <p:spPr>
          <a:xfrm>
            <a:off x="7358082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30" name="67 Título"/>
          <p:cNvSpPr txBox="1">
            <a:spLocks/>
          </p:cNvSpPr>
          <p:nvPr/>
        </p:nvSpPr>
        <p:spPr>
          <a:xfrm>
            <a:off x="123808" y="80962"/>
            <a:ext cx="9020192" cy="864096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l" defTabSz="914400" rtl="0" eaLnBrk="1" fontAlgn="auto" latinLnBrk="0" hangingPunct="1">
              <a:lnSpc>
                <a:spcPts val="21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La perspectiva de unidad económica determina que se clasifiquen como informales a empleadores y cuentas propias</a:t>
            </a:r>
            <a:r>
              <a:rPr kumimoji="0" lang="es-MX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en</a:t>
            </a: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: a) negocios del Sector Informal o b) unidades de agricultura de subsistencia</a:t>
            </a:r>
            <a:endParaRPr kumimoji="0" lang="es-MX" b="0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452722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0.904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594073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7.444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5940739" y="5769713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2.553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8" presetClass="entr" presetSubtype="1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0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5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20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" grpId="0"/>
      <p:bldP spid="38" grpId="0" animBg="1"/>
      <p:bldP spid="40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18" y="980728"/>
          <a:ext cx="8672223" cy="547298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71753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</a:tblGrid>
              <a:tr h="596062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0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9671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516586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121827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18" name="17 CuadroTexto"/>
          <p:cNvSpPr txBox="1"/>
          <p:nvPr/>
        </p:nvSpPr>
        <p:spPr>
          <a:xfrm>
            <a:off x="35496" y="6581024"/>
            <a:ext cx="8928992" cy="276976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Periodo: 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Segundo trimestre de 2013.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700209" y="1014411"/>
            <a:ext cx="7062791" cy="557201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</a:t>
            </a:r>
          </a:p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y la condición de informalidad</a:t>
            </a:r>
          </a:p>
        </p:txBody>
      </p:sp>
      <p:sp>
        <p:nvSpPr>
          <p:cNvPr id="31" name="30 Rectángulo"/>
          <p:cNvSpPr/>
          <p:nvPr/>
        </p:nvSpPr>
        <p:spPr>
          <a:xfrm>
            <a:off x="170020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Asalariados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2" name="31 Rectángulo"/>
          <p:cNvSpPr/>
          <p:nvPr/>
        </p:nvSpPr>
        <p:spPr>
          <a:xfrm>
            <a:off x="311371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2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4529605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Empleadores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5944303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7359000" y="1581142"/>
            <a:ext cx="1404000" cy="990602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no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68" name="67 Rectángulo"/>
          <p:cNvSpPr/>
          <p:nvPr/>
        </p:nvSpPr>
        <p:spPr>
          <a:xfrm>
            <a:off x="1699498" y="1587951"/>
            <a:ext cx="2822400" cy="48718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1" name="20 Rectángulo"/>
          <p:cNvSpPr/>
          <p:nvPr/>
        </p:nvSpPr>
        <p:spPr>
          <a:xfrm>
            <a:off x="134911" y="1014411"/>
            <a:ext cx="1557233" cy="2700341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2" name="21 Rectángulo"/>
          <p:cNvSpPr/>
          <p:nvPr/>
        </p:nvSpPr>
        <p:spPr>
          <a:xfrm>
            <a:off x="133344" y="372989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Sector Informal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3" name="22 Rectángulo"/>
          <p:cNvSpPr/>
          <p:nvPr/>
        </p:nvSpPr>
        <p:spPr>
          <a:xfrm>
            <a:off x="133344" y="441463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Trabajo doméstico remunerado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33344" y="510007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Empresas,          Gobierno e Instituciones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8" name="27 Rectángulo"/>
          <p:cNvSpPr/>
          <p:nvPr/>
        </p:nvSpPr>
        <p:spPr>
          <a:xfrm>
            <a:off x="133344" y="576971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Ámbito agropecuario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53" name="52 Rectángulo"/>
          <p:cNvSpPr/>
          <p:nvPr/>
        </p:nvSpPr>
        <p:spPr>
          <a:xfrm>
            <a:off x="240696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5" name="54 Rectángulo"/>
          <p:cNvSpPr/>
          <p:nvPr/>
        </p:nvSpPr>
        <p:spPr>
          <a:xfrm>
            <a:off x="382047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7" name="56 Rectángulo"/>
          <p:cNvSpPr/>
          <p:nvPr/>
        </p:nvSpPr>
        <p:spPr>
          <a:xfrm>
            <a:off x="523398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9" name="58 Rectángulo"/>
          <p:cNvSpPr/>
          <p:nvPr/>
        </p:nvSpPr>
        <p:spPr>
          <a:xfrm>
            <a:off x="664749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1" name="60 Rectángulo"/>
          <p:cNvSpPr/>
          <p:nvPr/>
        </p:nvSpPr>
        <p:spPr>
          <a:xfrm>
            <a:off x="8053800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2" name="51 Rectángulo"/>
          <p:cNvSpPr/>
          <p:nvPr/>
        </p:nvSpPr>
        <p:spPr>
          <a:xfrm>
            <a:off x="170020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4" name="53 Rectángulo"/>
          <p:cNvSpPr/>
          <p:nvPr/>
        </p:nvSpPr>
        <p:spPr>
          <a:xfrm>
            <a:off x="311371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6" name="55 Rectángulo"/>
          <p:cNvSpPr/>
          <p:nvPr/>
        </p:nvSpPr>
        <p:spPr>
          <a:xfrm>
            <a:off x="452722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8" name="57 Rectángulo"/>
          <p:cNvSpPr/>
          <p:nvPr/>
        </p:nvSpPr>
        <p:spPr>
          <a:xfrm>
            <a:off x="594073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0" name="59 Rectángulo"/>
          <p:cNvSpPr/>
          <p:nvPr/>
        </p:nvSpPr>
        <p:spPr>
          <a:xfrm>
            <a:off x="7358082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452722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0.904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594073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7.444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5940739" y="5769713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2.553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6" name="67 Título"/>
          <p:cNvSpPr txBox="1">
            <a:spLocks/>
          </p:cNvSpPr>
          <p:nvPr/>
        </p:nvSpPr>
        <p:spPr>
          <a:xfrm>
            <a:off x="143032" y="64574"/>
            <a:ext cx="9001000" cy="864096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l" defTabSz="914400" rtl="0" eaLnBrk="1" fontAlgn="auto" latinLnBrk="0" hangingPunct="1">
              <a:lnSpc>
                <a:spcPts val="21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Por su parte serán formales todos los empleadores y cuentas propias que encabezan al resto de las unidades económicas</a:t>
            </a:r>
            <a:endParaRPr kumimoji="0" lang="es-MX" b="0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523398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0.988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5233984" y="576971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0.313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3" name="42 Rectángulo"/>
          <p:cNvSpPr/>
          <p:nvPr/>
        </p:nvSpPr>
        <p:spPr>
          <a:xfrm>
            <a:off x="664749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1.272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7" dur="10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8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2" dur="20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8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5" dur="20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8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amond(in)">
                                      <p:cBhvr>
                                        <p:cTn id="18" dur="20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1" grpId="0" animBg="1"/>
      <p:bldP spid="42" grpId="0" animBg="1"/>
      <p:bldP spid="43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18" y="980728"/>
          <a:ext cx="8672223" cy="547298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71753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</a:tblGrid>
              <a:tr h="596062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0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9671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516586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121827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18" name="17 CuadroTexto"/>
          <p:cNvSpPr txBox="1"/>
          <p:nvPr/>
        </p:nvSpPr>
        <p:spPr>
          <a:xfrm>
            <a:off x="35496" y="6581024"/>
            <a:ext cx="8928992" cy="276976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Periodo: 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Segundo trimestre de 2013.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700209" y="1014411"/>
            <a:ext cx="7062791" cy="557201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</a:t>
            </a:r>
          </a:p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y la condición de informalidad</a:t>
            </a:r>
          </a:p>
        </p:txBody>
      </p:sp>
      <p:sp>
        <p:nvSpPr>
          <p:cNvPr id="31" name="30 Rectángulo"/>
          <p:cNvSpPr/>
          <p:nvPr/>
        </p:nvSpPr>
        <p:spPr>
          <a:xfrm>
            <a:off x="170020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Asalariados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2" name="31 Rectángulo"/>
          <p:cNvSpPr/>
          <p:nvPr/>
        </p:nvSpPr>
        <p:spPr>
          <a:xfrm>
            <a:off x="3117898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2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4529605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Empleadores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5944303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7359000" y="1581142"/>
            <a:ext cx="1404000" cy="990602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no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68" name="67 Rectángulo"/>
          <p:cNvSpPr/>
          <p:nvPr/>
        </p:nvSpPr>
        <p:spPr>
          <a:xfrm>
            <a:off x="1699498" y="1587951"/>
            <a:ext cx="2822400" cy="48718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1" name="20 Rectángulo"/>
          <p:cNvSpPr/>
          <p:nvPr/>
        </p:nvSpPr>
        <p:spPr>
          <a:xfrm>
            <a:off x="134911" y="1014411"/>
            <a:ext cx="1557233" cy="2700341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2" name="21 Rectángulo"/>
          <p:cNvSpPr/>
          <p:nvPr/>
        </p:nvSpPr>
        <p:spPr>
          <a:xfrm>
            <a:off x="133344" y="372989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Sector Informal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3" name="22 Rectángulo"/>
          <p:cNvSpPr/>
          <p:nvPr/>
        </p:nvSpPr>
        <p:spPr>
          <a:xfrm>
            <a:off x="133344" y="441463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Trabajo doméstico remunerado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33344" y="510007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Empresas,          Gobierno e Instituciones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8" name="27 Rectángulo"/>
          <p:cNvSpPr/>
          <p:nvPr/>
        </p:nvSpPr>
        <p:spPr>
          <a:xfrm>
            <a:off x="133344" y="576971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Ámbito agropecuario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53" name="52 Rectángulo"/>
          <p:cNvSpPr/>
          <p:nvPr/>
        </p:nvSpPr>
        <p:spPr>
          <a:xfrm>
            <a:off x="240696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5" name="54 Rectángulo"/>
          <p:cNvSpPr/>
          <p:nvPr/>
        </p:nvSpPr>
        <p:spPr>
          <a:xfrm>
            <a:off x="382047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7" name="56 Rectángulo"/>
          <p:cNvSpPr/>
          <p:nvPr/>
        </p:nvSpPr>
        <p:spPr>
          <a:xfrm>
            <a:off x="523398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9" name="58 Rectángulo"/>
          <p:cNvSpPr/>
          <p:nvPr/>
        </p:nvSpPr>
        <p:spPr>
          <a:xfrm>
            <a:off x="664749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1" name="60 Rectángulo"/>
          <p:cNvSpPr/>
          <p:nvPr/>
        </p:nvSpPr>
        <p:spPr>
          <a:xfrm>
            <a:off x="8053800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2" name="51 Rectángulo"/>
          <p:cNvSpPr/>
          <p:nvPr/>
        </p:nvSpPr>
        <p:spPr>
          <a:xfrm>
            <a:off x="170020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4" name="53 Rectángulo"/>
          <p:cNvSpPr/>
          <p:nvPr/>
        </p:nvSpPr>
        <p:spPr>
          <a:xfrm>
            <a:off x="311371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6" name="55 Rectángulo"/>
          <p:cNvSpPr/>
          <p:nvPr/>
        </p:nvSpPr>
        <p:spPr>
          <a:xfrm>
            <a:off x="452722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8" name="57 Rectángulo"/>
          <p:cNvSpPr/>
          <p:nvPr/>
        </p:nvSpPr>
        <p:spPr>
          <a:xfrm>
            <a:off x="594073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0" name="59 Rectángulo"/>
          <p:cNvSpPr/>
          <p:nvPr/>
        </p:nvSpPr>
        <p:spPr>
          <a:xfrm>
            <a:off x="7358082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452722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0.904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594073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7.444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5940739" y="5769713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2.553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523398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0.988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5233984" y="576971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0.313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3" name="42 Rectángulo"/>
          <p:cNvSpPr/>
          <p:nvPr/>
        </p:nvSpPr>
        <p:spPr>
          <a:xfrm>
            <a:off x="664749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1.272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7" name="67 Título"/>
          <p:cNvSpPr txBox="1">
            <a:spLocks/>
          </p:cNvSpPr>
          <p:nvPr/>
        </p:nvSpPr>
        <p:spPr>
          <a:xfrm>
            <a:off x="130156" y="87086"/>
            <a:ext cx="8656686" cy="864096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l" defTabSz="914400" rtl="0" eaLnBrk="1" fontAlgn="auto" latinLnBrk="0" hangingPunct="1">
              <a:lnSpc>
                <a:spcPts val="21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La perspectiva que clasifica según</a:t>
            </a:r>
            <a:r>
              <a:rPr kumimoji="0" lang="es-MX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la posibilidad (o imposibilidad) de ejercer derechos y garantías laborales se centra en las modalidades de trabajo dependiente o subordinado</a:t>
            </a:r>
            <a:endParaRPr kumimoji="0" lang="es-MX" b="0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mph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0" dur="1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1" dur="1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2" dur="1000" fill="hold"/>
                                        <p:tgtEl>
                                          <p:spTgt spid="6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4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5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16" dur="10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18" dur="1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19" dur="1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0" dur="10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mph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>
                                      <p:cBhvr>
                                        <p:cTn id="22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23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4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18" y="980728"/>
          <a:ext cx="8672223" cy="547298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71753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</a:tblGrid>
              <a:tr h="596062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0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9671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516586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121827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18" name="17 CuadroTexto"/>
          <p:cNvSpPr txBox="1"/>
          <p:nvPr/>
        </p:nvSpPr>
        <p:spPr>
          <a:xfrm>
            <a:off x="35496" y="6581024"/>
            <a:ext cx="8928992" cy="276976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Periodo: 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Segundo trimestre de 2013.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700209" y="1014411"/>
            <a:ext cx="7062791" cy="557201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</a:t>
            </a:r>
          </a:p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y la condición de informalidad</a:t>
            </a:r>
          </a:p>
        </p:txBody>
      </p:sp>
      <p:sp>
        <p:nvSpPr>
          <p:cNvPr id="31" name="30 Rectángulo"/>
          <p:cNvSpPr/>
          <p:nvPr/>
        </p:nvSpPr>
        <p:spPr>
          <a:xfrm>
            <a:off x="170020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Asalariados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2" name="31 Rectángulo"/>
          <p:cNvSpPr/>
          <p:nvPr/>
        </p:nvSpPr>
        <p:spPr>
          <a:xfrm>
            <a:off x="311371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2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4529605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Empleadores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5944303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7359000" y="1581142"/>
            <a:ext cx="1404000" cy="990602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no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68" name="67 Rectángulo"/>
          <p:cNvSpPr/>
          <p:nvPr/>
        </p:nvSpPr>
        <p:spPr>
          <a:xfrm>
            <a:off x="1699498" y="1587951"/>
            <a:ext cx="2822400" cy="48718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1" name="20 Rectángulo"/>
          <p:cNvSpPr/>
          <p:nvPr/>
        </p:nvSpPr>
        <p:spPr>
          <a:xfrm>
            <a:off x="134911" y="1014411"/>
            <a:ext cx="1557233" cy="2700341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2" name="21 Rectángulo"/>
          <p:cNvSpPr/>
          <p:nvPr/>
        </p:nvSpPr>
        <p:spPr>
          <a:xfrm>
            <a:off x="133344" y="372989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Sector Informal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3" name="22 Rectángulo"/>
          <p:cNvSpPr/>
          <p:nvPr/>
        </p:nvSpPr>
        <p:spPr>
          <a:xfrm>
            <a:off x="133344" y="441463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Trabajo doméstico remunerado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33344" y="510007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Empresas,          Gobierno e Instituciones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8" name="27 Rectángulo"/>
          <p:cNvSpPr/>
          <p:nvPr/>
        </p:nvSpPr>
        <p:spPr>
          <a:xfrm>
            <a:off x="133344" y="576971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Ámbito agropecuario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53" name="52 Rectángulo"/>
          <p:cNvSpPr/>
          <p:nvPr/>
        </p:nvSpPr>
        <p:spPr>
          <a:xfrm>
            <a:off x="240696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5" name="54 Rectángulo"/>
          <p:cNvSpPr/>
          <p:nvPr/>
        </p:nvSpPr>
        <p:spPr>
          <a:xfrm>
            <a:off x="382047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7" name="56 Rectángulo"/>
          <p:cNvSpPr/>
          <p:nvPr/>
        </p:nvSpPr>
        <p:spPr>
          <a:xfrm>
            <a:off x="523398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9" name="58 Rectángulo"/>
          <p:cNvSpPr/>
          <p:nvPr/>
        </p:nvSpPr>
        <p:spPr>
          <a:xfrm>
            <a:off x="664749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1" name="60 Rectángulo"/>
          <p:cNvSpPr/>
          <p:nvPr/>
        </p:nvSpPr>
        <p:spPr>
          <a:xfrm>
            <a:off x="8053800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2" name="51 Rectángulo"/>
          <p:cNvSpPr/>
          <p:nvPr/>
        </p:nvSpPr>
        <p:spPr>
          <a:xfrm>
            <a:off x="170020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4" name="53 Rectángulo"/>
          <p:cNvSpPr/>
          <p:nvPr/>
        </p:nvSpPr>
        <p:spPr>
          <a:xfrm>
            <a:off x="311371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6" name="55 Rectángulo"/>
          <p:cNvSpPr/>
          <p:nvPr/>
        </p:nvSpPr>
        <p:spPr>
          <a:xfrm>
            <a:off x="452722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8" name="57 Rectángulo"/>
          <p:cNvSpPr/>
          <p:nvPr/>
        </p:nvSpPr>
        <p:spPr>
          <a:xfrm>
            <a:off x="594073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0" name="59 Rectángulo"/>
          <p:cNvSpPr/>
          <p:nvPr/>
        </p:nvSpPr>
        <p:spPr>
          <a:xfrm>
            <a:off x="7358082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452722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0.904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594073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7.444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5940739" y="5769713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2.553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523398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0.988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5233984" y="576971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0.313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3" name="42 Rectángulo"/>
          <p:cNvSpPr/>
          <p:nvPr/>
        </p:nvSpPr>
        <p:spPr>
          <a:xfrm>
            <a:off x="664749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1.272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6" name="67 Título"/>
          <p:cNvSpPr txBox="1">
            <a:spLocks/>
          </p:cNvSpPr>
          <p:nvPr/>
        </p:nvSpPr>
        <p:spPr>
          <a:xfrm>
            <a:off x="129274" y="92469"/>
            <a:ext cx="8677969" cy="864096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l" defTabSz="914400" rtl="0" eaLnBrk="1" fontAlgn="auto" latinLnBrk="0" hangingPunct="1">
              <a:lnSpc>
                <a:spcPts val="19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De entrada</a:t>
            </a:r>
            <a:r>
              <a:rPr kumimoji="0" lang="es-MX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a toda forma de trabajo no remunerado (aprendices y trabajadores familiares sin pago) se le considera como una modalidad que no puede ejercer derechos laborales y por ende informal, sin importar para qué unidad económica laboren</a:t>
            </a:r>
            <a:endParaRPr kumimoji="0" lang="es-MX" b="0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44" name="43 Rectángulo"/>
          <p:cNvSpPr/>
          <p:nvPr/>
        </p:nvSpPr>
        <p:spPr>
          <a:xfrm>
            <a:off x="7358082" y="372989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1.192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5" name="44 Rectángulo"/>
          <p:cNvSpPr/>
          <p:nvPr/>
        </p:nvSpPr>
        <p:spPr>
          <a:xfrm>
            <a:off x="7358082" y="510007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0.598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6" name="45 Rectángulo"/>
          <p:cNvSpPr/>
          <p:nvPr/>
        </p:nvSpPr>
        <p:spPr>
          <a:xfrm>
            <a:off x="7358082" y="576971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1.129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2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8" dur="500"/>
                                        <p:tgtEl>
                                          <p:spTgt spid="4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" grpId="0"/>
      <p:bldP spid="44" grpId="0" animBg="1"/>
      <p:bldP spid="45" grpId="0" animBg="1"/>
      <p:bldP spid="46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18" y="980728"/>
          <a:ext cx="8672223" cy="547298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71753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</a:tblGrid>
              <a:tr h="596062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0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9671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516586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121827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18" name="17 CuadroTexto"/>
          <p:cNvSpPr txBox="1"/>
          <p:nvPr/>
        </p:nvSpPr>
        <p:spPr>
          <a:xfrm>
            <a:off x="35496" y="6581024"/>
            <a:ext cx="8928992" cy="276976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Periodo: 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Segundo trimestre de 2013.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700209" y="1014411"/>
            <a:ext cx="7062791" cy="557201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</a:t>
            </a:r>
          </a:p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y la condición de informalidad</a:t>
            </a:r>
          </a:p>
        </p:txBody>
      </p:sp>
      <p:sp>
        <p:nvSpPr>
          <p:cNvPr id="31" name="30 Rectángulo"/>
          <p:cNvSpPr/>
          <p:nvPr/>
        </p:nvSpPr>
        <p:spPr>
          <a:xfrm>
            <a:off x="170020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Asalariados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2" name="31 Rectángulo"/>
          <p:cNvSpPr/>
          <p:nvPr/>
        </p:nvSpPr>
        <p:spPr>
          <a:xfrm>
            <a:off x="311371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2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4529605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Empleadores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5944303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7359000" y="1581142"/>
            <a:ext cx="1404000" cy="990602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no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68" name="67 Rectángulo"/>
          <p:cNvSpPr/>
          <p:nvPr/>
        </p:nvSpPr>
        <p:spPr>
          <a:xfrm>
            <a:off x="1699498" y="1587951"/>
            <a:ext cx="2822400" cy="48718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1" name="20 Rectángulo"/>
          <p:cNvSpPr/>
          <p:nvPr/>
        </p:nvSpPr>
        <p:spPr>
          <a:xfrm>
            <a:off x="134911" y="1014411"/>
            <a:ext cx="1557233" cy="2700341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2" name="21 Rectángulo"/>
          <p:cNvSpPr/>
          <p:nvPr/>
        </p:nvSpPr>
        <p:spPr>
          <a:xfrm>
            <a:off x="133344" y="372989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Sector Informal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3" name="22 Rectángulo"/>
          <p:cNvSpPr/>
          <p:nvPr/>
        </p:nvSpPr>
        <p:spPr>
          <a:xfrm>
            <a:off x="133344" y="441463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Trabajo doméstico remunerado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33344" y="510007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Empresas,          Gobierno e Instituciones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8" name="27 Rectángulo"/>
          <p:cNvSpPr/>
          <p:nvPr/>
        </p:nvSpPr>
        <p:spPr>
          <a:xfrm>
            <a:off x="133344" y="576971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Ámbito agropecuario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53" name="52 Rectángulo"/>
          <p:cNvSpPr/>
          <p:nvPr/>
        </p:nvSpPr>
        <p:spPr>
          <a:xfrm>
            <a:off x="240696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5" name="54 Rectángulo"/>
          <p:cNvSpPr/>
          <p:nvPr/>
        </p:nvSpPr>
        <p:spPr>
          <a:xfrm>
            <a:off x="382047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7" name="56 Rectángulo"/>
          <p:cNvSpPr/>
          <p:nvPr/>
        </p:nvSpPr>
        <p:spPr>
          <a:xfrm>
            <a:off x="523398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9" name="58 Rectángulo"/>
          <p:cNvSpPr/>
          <p:nvPr/>
        </p:nvSpPr>
        <p:spPr>
          <a:xfrm>
            <a:off x="664749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1" name="60 Rectángulo"/>
          <p:cNvSpPr/>
          <p:nvPr/>
        </p:nvSpPr>
        <p:spPr>
          <a:xfrm>
            <a:off x="8053800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2" name="51 Rectángulo"/>
          <p:cNvSpPr/>
          <p:nvPr/>
        </p:nvSpPr>
        <p:spPr>
          <a:xfrm>
            <a:off x="170020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4" name="53 Rectángulo"/>
          <p:cNvSpPr/>
          <p:nvPr/>
        </p:nvSpPr>
        <p:spPr>
          <a:xfrm>
            <a:off x="311371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6" name="55 Rectángulo"/>
          <p:cNvSpPr/>
          <p:nvPr/>
        </p:nvSpPr>
        <p:spPr>
          <a:xfrm>
            <a:off x="452722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8" name="57 Rectángulo"/>
          <p:cNvSpPr/>
          <p:nvPr/>
        </p:nvSpPr>
        <p:spPr>
          <a:xfrm>
            <a:off x="594073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0" name="59 Rectángulo"/>
          <p:cNvSpPr/>
          <p:nvPr/>
        </p:nvSpPr>
        <p:spPr>
          <a:xfrm>
            <a:off x="7358082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452722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0.904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594073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7.444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5940739" y="5769713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2.553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523398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0.988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5233984" y="576971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0.313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3" name="42 Rectángulo"/>
          <p:cNvSpPr/>
          <p:nvPr/>
        </p:nvSpPr>
        <p:spPr>
          <a:xfrm>
            <a:off x="664749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1.272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4" name="43 Rectángulo"/>
          <p:cNvSpPr/>
          <p:nvPr/>
        </p:nvSpPr>
        <p:spPr>
          <a:xfrm>
            <a:off x="7358082" y="372989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1.192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5" name="44 Rectángulo"/>
          <p:cNvSpPr/>
          <p:nvPr/>
        </p:nvSpPr>
        <p:spPr>
          <a:xfrm>
            <a:off x="7358082" y="510007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0.598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6" name="45 Rectángulo"/>
          <p:cNvSpPr/>
          <p:nvPr/>
        </p:nvSpPr>
        <p:spPr>
          <a:xfrm>
            <a:off x="7358082" y="576971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1.129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7" name="67 Título"/>
          <p:cNvSpPr txBox="1">
            <a:spLocks/>
          </p:cNvSpPr>
          <p:nvPr/>
        </p:nvSpPr>
        <p:spPr>
          <a:xfrm>
            <a:off x="131225" y="106983"/>
            <a:ext cx="9001000" cy="864096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l" defTabSz="914400" rtl="0" eaLnBrk="1" fontAlgn="auto" latinLnBrk="0" hangingPunct="1">
              <a:lnSpc>
                <a:spcPts val="19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A su vez, toda forma de trabajo subordinado remunerado, operando por fuera de un marco legal-institucional</a:t>
            </a:r>
            <a:r>
              <a:rPr kumimoji="0" lang="es-MX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cae en la informalidad, ya sea que presten sus servicios en el sector </a:t>
            </a:r>
            <a:r>
              <a:rPr lang="es-MX" b="1" dirty="0" smtClean="0">
                <a:solidFill>
                  <a:schemeClr val="bg2">
                    <a:lumMod val="50000"/>
                  </a:schemeClr>
                </a:solidFill>
                <a:latin typeface="+mj-lt"/>
                <a:ea typeface="+mj-ea"/>
                <a:cs typeface="+mj-cs"/>
              </a:rPr>
              <a:t>informal</a:t>
            </a:r>
            <a:r>
              <a:rPr kumimoji="0" lang="es-MX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o en otras unidades económicas fuera de dicho sector </a:t>
            </a:r>
            <a:endParaRPr kumimoji="0" lang="es-MX" b="0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47" name="46 Rectángulo"/>
          <p:cNvSpPr/>
          <p:nvPr/>
        </p:nvSpPr>
        <p:spPr>
          <a:xfrm>
            <a:off x="1700209" y="372989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3.844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8" name="47 Rectángulo"/>
          <p:cNvSpPr/>
          <p:nvPr/>
        </p:nvSpPr>
        <p:spPr>
          <a:xfrm>
            <a:off x="1700209" y="441463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2.128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9" name="48 Rectángulo"/>
          <p:cNvSpPr/>
          <p:nvPr/>
        </p:nvSpPr>
        <p:spPr>
          <a:xfrm>
            <a:off x="1700209" y="510007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5.373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1" name="50 Rectángulo"/>
          <p:cNvSpPr/>
          <p:nvPr/>
        </p:nvSpPr>
        <p:spPr>
          <a:xfrm>
            <a:off x="1700209" y="576971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2.169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2" name="61 Rectángulo"/>
          <p:cNvSpPr/>
          <p:nvPr/>
        </p:nvSpPr>
        <p:spPr>
          <a:xfrm>
            <a:off x="3113719" y="372989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0.792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3" name="62 Rectángulo"/>
          <p:cNvSpPr/>
          <p:nvPr/>
        </p:nvSpPr>
        <p:spPr>
          <a:xfrm>
            <a:off x="3113719" y="441463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0.020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4" name="63 Rectángulo"/>
          <p:cNvSpPr/>
          <p:nvPr/>
        </p:nvSpPr>
        <p:spPr>
          <a:xfrm>
            <a:off x="3113719" y="510007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0.913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5" name="64 Rectángulo"/>
          <p:cNvSpPr/>
          <p:nvPr/>
        </p:nvSpPr>
        <p:spPr>
          <a:xfrm>
            <a:off x="3113719" y="576971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0.219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8" presetClass="entr" presetSubtype="12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7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8" presetClass="entr" presetSubtype="1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2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5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18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21" dur="5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24" dur="500"/>
                                        <p:tgtEl>
                                          <p:spTgt spid="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27" dur="5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30" dur="500"/>
                                        <p:tgtEl>
                                          <p:spTgt spid="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8" presetClass="entr" presetSubtype="1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strips(downLeft)">
                                      <p:cBhvr>
                                        <p:cTn id="33" dur="500"/>
                                        <p:tgtEl>
                                          <p:spTgt spid="6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7" grpId="1"/>
      <p:bldP spid="47" grpId="0" animBg="1"/>
      <p:bldP spid="48" grpId="0" animBg="1"/>
      <p:bldP spid="49" grpId="0" animBg="1"/>
      <p:bldP spid="51" grpId="0" animBg="1"/>
      <p:bldP spid="62" grpId="0" animBg="1"/>
      <p:bldP spid="63" grpId="0" animBg="1"/>
      <p:bldP spid="64" grpId="0" animBg="1"/>
      <p:bldP spid="65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18" y="980728"/>
          <a:ext cx="8672223" cy="547298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71753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  <a:gridCol w="710047"/>
              </a:tblGrid>
              <a:tr h="596062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0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9671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516586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121827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685448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18" name="17 CuadroTexto"/>
          <p:cNvSpPr txBox="1"/>
          <p:nvPr/>
        </p:nvSpPr>
        <p:spPr>
          <a:xfrm>
            <a:off x="35496" y="6581024"/>
            <a:ext cx="8928992" cy="276976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Periodo: 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Segundo trimestre de 2013.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700209" y="1014411"/>
            <a:ext cx="7062791" cy="557201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</a:t>
            </a:r>
          </a:p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y la condición de informalidad</a:t>
            </a:r>
          </a:p>
        </p:txBody>
      </p:sp>
      <p:sp>
        <p:nvSpPr>
          <p:cNvPr id="31" name="30 Rectángulo"/>
          <p:cNvSpPr/>
          <p:nvPr/>
        </p:nvSpPr>
        <p:spPr>
          <a:xfrm>
            <a:off x="170020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Asalariados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2" name="31 Rectángulo"/>
          <p:cNvSpPr/>
          <p:nvPr/>
        </p:nvSpPr>
        <p:spPr>
          <a:xfrm>
            <a:off x="3113719" y="2079300"/>
            <a:ext cx="1404000" cy="49244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2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4529605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Empleadores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5944303" y="1581142"/>
            <a:ext cx="1404000" cy="990000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7359000" y="1581142"/>
            <a:ext cx="1404000" cy="990602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no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68" name="67 Rectángulo"/>
          <p:cNvSpPr/>
          <p:nvPr/>
        </p:nvSpPr>
        <p:spPr>
          <a:xfrm>
            <a:off x="1699498" y="1587951"/>
            <a:ext cx="2822400" cy="48718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>
              <a:lnSpc>
                <a:spcPts val="13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1" name="20 Rectángulo"/>
          <p:cNvSpPr/>
          <p:nvPr/>
        </p:nvSpPr>
        <p:spPr>
          <a:xfrm>
            <a:off x="134911" y="1014411"/>
            <a:ext cx="1557233" cy="2700341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2" name="21 Rectángulo"/>
          <p:cNvSpPr/>
          <p:nvPr/>
        </p:nvSpPr>
        <p:spPr>
          <a:xfrm>
            <a:off x="133344" y="372989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Sector Informal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3" name="22 Rectángulo"/>
          <p:cNvSpPr/>
          <p:nvPr/>
        </p:nvSpPr>
        <p:spPr>
          <a:xfrm>
            <a:off x="133344" y="4414632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Trabajo doméstico remunerado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33344" y="510007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Empresas,          Gobierno e Instituciones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28" name="27 Rectángulo"/>
          <p:cNvSpPr/>
          <p:nvPr/>
        </p:nvSpPr>
        <p:spPr>
          <a:xfrm>
            <a:off x="133344" y="5769713"/>
            <a:ext cx="1558800" cy="68400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>
              <a:lnSpc>
                <a:spcPct val="90000"/>
              </a:lnSpc>
            </a:pPr>
            <a:r>
              <a:rPr lang="es-MX" sz="1400" b="1" dirty="0" smtClean="0">
                <a:solidFill>
                  <a:schemeClr val="tx1"/>
                </a:solidFill>
              </a:rPr>
              <a:t>Ámbito agropecuario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53" name="52 Rectángulo"/>
          <p:cNvSpPr/>
          <p:nvPr/>
        </p:nvSpPr>
        <p:spPr>
          <a:xfrm>
            <a:off x="240696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5" name="54 Rectángulo"/>
          <p:cNvSpPr/>
          <p:nvPr/>
        </p:nvSpPr>
        <p:spPr>
          <a:xfrm>
            <a:off x="382047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7" name="56 Rectángulo"/>
          <p:cNvSpPr/>
          <p:nvPr/>
        </p:nvSpPr>
        <p:spPr>
          <a:xfrm>
            <a:off x="523398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9" name="58 Rectángulo"/>
          <p:cNvSpPr/>
          <p:nvPr/>
        </p:nvSpPr>
        <p:spPr>
          <a:xfrm>
            <a:off x="6647494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1" name="60 Rectángulo"/>
          <p:cNvSpPr/>
          <p:nvPr/>
        </p:nvSpPr>
        <p:spPr>
          <a:xfrm>
            <a:off x="8053800" y="2589292"/>
            <a:ext cx="709200" cy="112546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2" name="51 Rectángulo"/>
          <p:cNvSpPr/>
          <p:nvPr/>
        </p:nvSpPr>
        <p:spPr>
          <a:xfrm>
            <a:off x="170020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4" name="53 Rectángulo"/>
          <p:cNvSpPr/>
          <p:nvPr/>
        </p:nvSpPr>
        <p:spPr>
          <a:xfrm>
            <a:off x="311371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6" name="55 Rectángulo"/>
          <p:cNvSpPr/>
          <p:nvPr/>
        </p:nvSpPr>
        <p:spPr>
          <a:xfrm>
            <a:off x="452722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58" name="57 Rectángulo"/>
          <p:cNvSpPr/>
          <p:nvPr/>
        </p:nvSpPr>
        <p:spPr>
          <a:xfrm>
            <a:off x="5940739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60" name="59 Rectángulo"/>
          <p:cNvSpPr/>
          <p:nvPr/>
        </p:nvSpPr>
        <p:spPr>
          <a:xfrm>
            <a:off x="7358082" y="2589292"/>
            <a:ext cx="709200" cy="112546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lIns="36000" tIns="0" rIns="36000" bIns="0" rtlCol="0" anchor="ctr"/>
          <a:lstStyle/>
          <a:p>
            <a:pPr algn="ctr"/>
            <a:r>
              <a:rPr lang="es-MX" sz="1500" b="1" dirty="0" smtClean="0">
                <a:solidFill>
                  <a:schemeClr val="tx1"/>
                </a:solidFill>
              </a:rPr>
              <a:t>Informal</a:t>
            </a:r>
            <a:endParaRPr lang="es-MX" sz="15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452722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0.904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5940739" y="3729892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7.444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5940739" y="5769713"/>
            <a:ext cx="709200" cy="6840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2.553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523398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0.988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5233984" y="576971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0.313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3" name="42 Rectángulo"/>
          <p:cNvSpPr/>
          <p:nvPr/>
        </p:nvSpPr>
        <p:spPr>
          <a:xfrm>
            <a:off x="6647494" y="5100073"/>
            <a:ext cx="709200" cy="6840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bg1"/>
                </a:solidFill>
              </a:rPr>
              <a:t>1.272</a:t>
            </a:r>
            <a:endParaRPr lang="es-MX" sz="16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4" name="43 Rectángulo"/>
          <p:cNvSpPr/>
          <p:nvPr/>
        </p:nvSpPr>
        <p:spPr>
          <a:xfrm>
            <a:off x="7358082" y="372989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1.192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5" name="44 Rectángulo"/>
          <p:cNvSpPr/>
          <p:nvPr/>
        </p:nvSpPr>
        <p:spPr>
          <a:xfrm>
            <a:off x="7358082" y="510007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0.598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6" name="45 Rectángulo"/>
          <p:cNvSpPr/>
          <p:nvPr/>
        </p:nvSpPr>
        <p:spPr>
          <a:xfrm>
            <a:off x="7358082" y="576971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1.129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7" name="46 Rectángulo"/>
          <p:cNvSpPr/>
          <p:nvPr/>
        </p:nvSpPr>
        <p:spPr>
          <a:xfrm>
            <a:off x="1700209" y="372989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3.844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8" name="47 Rectángulo"/>
          <p:cNvSpPr/>
          <p:nvPr/>
        </p:nvSpPr>
        <p:spPr>
          <a:xfrm>
            <a:off x="1700209" y="441463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2.128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9" name="48 Rectángulo"/>
          <p:cNvSpPr/>
          <p:nvPr/>
        </p:nvSpPr>
        <p:spPr>
          <a:xfrm>
            <a:off x="1700209" y="510007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5.373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1" name="50 Rectángulo"/>
          <p:cNvSpPr/>
          <p:nvPr/>
        </p:nvSpPr>
        <p:spPr>
          <a:xfrm>
            <a:off x="1700209" y="576971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2.169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2" name="61 Rectángulo"/>
          <p:cNvSpPr/>
          <p:nvPr/>
        </p:nvSpPr>
        <p:spPr>
          <a:xfrm>
            <a:off x="3113719" y="372989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0.792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3" name="62 Rectángulo"/>
          <p:cNvSpPr/>
          <p:nvPr/>
        </p:nvSpPr>
        <p:spPr>
          <a:xfrm>
            <a:off x="3113719" y="4414632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0.020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4" name="63 Rectángulo"/>
          <p:cNvSpPr/>
          <p:nvPr/>
        </p:nvSpPr>
        <p:spPr>
          <a:xfrm>
            <a:off x="3113719" y="510007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0.913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5" name="64 Rectángulo"/>
          <p:cNvSpPr/>
          <p:nvPr/>
        </p:nvSpPr>
        <p:spPr>
          <a:xfrm>
            <a:off x="3113719" y="5769713"/>
            <a:ext cx="709200" cy="6840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0.219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6" name="67 Título"/>
          <p:cNvSpPr txBox="1">
            <a:spLocks/>
          </p:cNvSpPr>
          <p:nvPr/>
        </p:nvSpPr>
        <p:spPr>
          <a:xfrm>
            <a:off x="109061" y="72571"/>
            <a:ext cx="8177715" cy="864096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l" defTabSz="914400" rtl="0" eaLnBrk="1" fontAlgn="auto" latinLnBrk="0" hangingPunct="1">
              <a:lnSpc>
                <a:spcPts val="19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Cuando las modalidades</a:t>
            </a:r>
            <a:r>
              <a:rPr kumimoji="0" lang="es-MX" b="1" i="0" u="none" strike="noStrike" kern="1200" cap="none" spc="0" normalizeH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de trabajo subordinado remunerado sí están operando bajo el amparo de un marco legal-institucional que permita hacer efectivos los derechos laborales se les considera como empleos formales</a:t>
            </a:r>
            <a:endParaRPr kumimoji="0" lang="es-MX" b="0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  <p:sp>
        <p:nvSpPr>
          <p:cNvPr id="67" name="66 Rectángulo"/>
          <p:cNvSpPr/>
          <p:nvPr/>
        </p:nvSpPr>
        <p:spPr>
          <a:xfrm>
            <a:off x="2406964" y="4414632"/>
            <a:ext cx="709200" cy="6840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0.059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69" name="68 Rectángulo"/>
          <p:cNvSpPr/>
          <p:nvPr/>
        </p:nvSpPr>
        <p:spPr>
          <a:xfrm>
            <a:off x="2406964" y="5100073"/>
            <a:ext cx="709200" cy="6840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17.122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0" name="69 Rectángulo"/>
          <p:cNvSpPr/>
          <p:nvPr/>
        </p:nvSpPr>
        <p:spPr>
          <a:xfrm>
            <a:off x="2406964" y="5769713"/>
            <a:ext cx="709200" cy="6840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0.289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1" name="70 Rectángulo"/>
          <p:cNvSpPr/>
          <p:nvPr/>
        </p:nvSpPr>
        <p:spPr>
          <a:xfrm>
            <a:off x="3820474" y="4414632"/>
            <a:ext cx="709200" cy="6840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0.000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2" name="71 Rectángulo"/>
          <p:cNvSpPr/>
          <p:nvPr/>
        </p:nvSpPr>
        <p:spPr>
          <a:xfrm>
            <a:off x="3820474" y="5100073"/>
            <a:ext cx="709200" cy="6840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0.211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3" name="72 Rectángulo"/>
          <p:cNvSpPr/>
          <p:nvPr/>
        </p:nvSpPr>
        <p:spPr>
          <a:xfrm>
            <a:off x="3820474" y="5769713"/>
            <a:ext cx="709200" cy="6840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36000" tIns="0" rIns="36000" bIns="0" rtlCol="0" anchor="ctr"/>
          <a:lstStyle/>
          <a:p>
            <a:pPr algn="ctr"/>
            <a:r>
              <a:rPr lang="es-MX" sz="1600" b="1" dirty="0" smtClean="0">
                <a:solidFill>
                  <a:schemeClr val="tx1"/>
                </a:solidFill>
              </a:rPr>
              <a:t>0.017</a:t>
            </a:r>
            <a:r>
              <a:rPr lang="es-MX" sz="1600" dirty="0" smtClean="0">
                <a:solidFill>
                  <a:schemeClr val="tx1"/>
                </a:solidFill>
              </a:rPr>
              <a:t> </a:t>
            </a:r>
            <a:endParaRPr lang="es-MX" sz="16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2" dur="500"/>
                                        <p:tgtEl>
                                          <p:spTgt spid="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5" dur="500"/>
                                        <p:tgtEl>
                                          <p:spTgt spid="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8" dur="500"/>
                                        <p:tgtEl>
                                          <p:spTgt spid="7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1" dur="500"/>
                                        <p:tgtEl>
                                          <p:spTgt spid="7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4" dur="500"/>
                                        <p:tgtEl>
                                          <p:spTgt spid="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3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27" dur="500"/>
                                        <p:tgtEl>
                                          <p:spTgt spid="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6" grpId="0"/>
      <p:bldP spid="67" grpId="0" animBg="1"/>
      <p:bldP spid="69" grpId="0" animBg="1"/>
      <p:bldP spid="70" grpId="0" animBg="1"/>
      <p:bldP spid="71" grpId="0" animBg="1"/>
      <p:bldP spid="72" grpId="0" animBg="1"/>
      <p:bldP spid="73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>
          <a:xfrm>
            <a:off x="827584" y="1124744"/>
            <a:ext cx="7272808" cy="5472607"/>
          </a:xfrm>
        </p:spPr>
        <p:txBody>
          <a:bodyPr>
            <a:noAutofit/>
          </a:bodyPr>
          <a:lstStyle/>
          <a:p>
            <a:pPr>
              <a:lnSpc>
                <a:spcPct val="120000"/>
              </a:lnSpc>
            </a:pPr>
            <a:r>
              <a:rPr lang="es-MX" sz="2400" dirty="0" smtClean="0"/>
              <a:t>Los recuadros vacíos en la matriz se refieren a  imposibilidades conceptuales; por ejemplo, no puede haber personas cuya actividad y remuneración provenga del servicio doméstico y que lo realicen como patrones o empleadores; asimismo no puede haber empleadores o cuentas propias formales encabezando unidades económicas del Sector Informal.</a:t>
            </a:r>
            <a:endParaRPr lang="es-MX" sz="2400" dirty="0"/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lnSpc>
                <a:spcPct val="100000"/>
              </a:lnSpc>
            </a:pPr>
            <a:r>
              <a:rPr lang="es-MX" sz="3200" dirty="0" smtClean="0"/>
              <a:t>Matriz </a:t>
            </a:r>
            <a:r>
              <a:rPr lang="es-MX" sz="3200" dirty="0" err="1" smtClean="0"/>
              <a:t>Hussmanns</a:t>
            </a:r>
            <a:r>
              <a:rPr lang="es-MX" sz="3200" dirty="0" smtClean="0"/>
              <a:t>: imposibilidades conceptuales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12196393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23" y="928670"/>
          <a:ext cx="8928992" cy="561661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68152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90075"/>
                <a:gridCol w="690075"/>
              </a:tblGrid>
              <a:tr h="501226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2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1768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 smtClean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34395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33895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 dirty="0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8" name="7 Rectángulo"/>
          <p:cNvSpPr/>
          <p:nvPr/>
        </p:nvSpPr>
        <p:spPr>
          <a:xfrm>
            <a:off x="107504" y="931346"/>
            <a:ext cx="1368152" cy="269173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9" name="8 Rectángulo"/>
          <p:cNvSpPr/>
          <p:nvPr/>
        </p:nvSpPr>
        <p:spPr>
          <a:xfrm>
            <a:off x="1475656" y="931347"/>
            <a:ext cx="6192688" cy="50405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 y condición de informalidad </a:t>
            </a:r>
          </a:p>
        </p:txBody>
      </p:sp>
      <p:sp>
        <p:nvSpPr>
          <p:cNvPr id="11" name="10 Rectángulo"/>
          <p:cNvSpPr/>
          <p:nvPr/>
        </p:nvSpPr>
        <p:spPr>
          <a:xfrm>
            <a:off x="1475656" y="1435104"/>
            <a:ext cx="2474044" cy="409673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3" name="12 Rectángulo"/>
          <p:cNvSpPr/>
          <p:nvPr/>
        </p:nvSpPr>
        <p:spPr>
          <a:xfrm>
            <a:off x="1475656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Asalariados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4" name="13 Rectángulo"/>
          <p:cNvSpPr/>
          <p:nvPr/>
        </p:nvSpPr>
        <p:spPr>
          <a:xfrm>
            <a:off x="2707700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200"/>
              </a:lnSpc>
            </a:pPr>
            <a:r>
              <a:rPr lang="es-MX" sz="11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100" b="1" dirty="0">
              <a:solidFill>
                <a:schemeClr val="tx1"/>
              </a:solidFill>
            </a:endParaRPr>
          </a:p>
        </p:txBody>
      </p:sp>
      <p:sp>
        <p:nvSpPr>
          <p:cNvPr id="15" name="14 Rectángulo"/>
          <p:cNvSpPr/>
          <p:nvPr/>
        </p:nvSpPr>
        <p:spPr>
          <a:xfrm>
            <a:off x="3950047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Empleadores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6" name="15 Rectángulo"/>
          <p:cNvSpPr/>
          <p:nvPr/>
        </p:nvSpPr>
        <p:spPr>
          <a:xfrm>
            <a:off x="5191223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7" name="16 Rectángulo"/>
          <p:cNvSpPr/>
          <p:nvPr/>
        </p:nvSpPr>
        <p:spPr>
          <a:xfrm>
            <a:off x="6431285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no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8" name="17 Rectángulo"/>
          <p:cNvSpPr/>
          <p:nvPr/>
        </p:nvSpPr>
        <p:spPr>
          <a:xfrm>
            <a:off x="7668344" y="928670"/>
            <a:ext cx="1368152" cy="1370828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bg1"/>
                </a:solidFill>
              </a:rPr>
              <a:t>Totales por perspectiva de la unidad económica y/o laboral</a:t>
            </a:r>
            <a:endParaRPr lang="es-MX" sz="1200" b="1" dirty="0">
              <a:solidFill>
                <a:schemeClr val="bg1"/>
              </a:solidFill>
            </a:endParaRPr>
          </a:p>
        </p:txBody>
      </p:sp>
      <p:sp>
        <p:nvSpPr>
          <p:cNvPr id="19" name="18 Rectángulo"/>
          <p:cNvSpPr/>
          <p:nvPr/>
        </p:nvSpPr>
        <p:spPr>
          <a:xfrm>
            <a:off x="108595" y="362424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Sector 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4" name="23 Rectángulo"/>
          <p:cNvSpPr/>
          <p:nvPr/>
        </p:nvSpPr>
        <p:spPr>
          <a:xfrm>
            <a:off x="108595" y="4114259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Trabajo doméstico remunerado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5" name="24 Rectángulo"/>
          <p:cNvSpPr/>
          <p:nvPr/>
        </p:nvSpPr>
        <p:spPr>
          <a:xfrm>
            <a:off x="108595" y="460127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Empresas,         Gobierno e Instituciones</a:t>
            </a:r>
          </a:p>
        </p:txBody>
      </p:sp>
      <p:sp>
        <p:nvSpPr>
          <p:cNvPr id="26" name="25 Rectángulo"/>
          <p:cNvSpPr/>
          <p:nvPr/>
        </p:nvSpPr>
        <p:spPr>
          <a:xfrm>
            <a:off x="108595" y="5087445"/>
            <a:ext cx="1368152" cy="485776"/>
          </a:xfrm>
          <a:prstGeom prst="rect">
            <a:avLst/>
          </a:prstGeom>
          <a:solidFill>
            <a:srgbClr val="FF8F4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Ámbito agropecuario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09785" y="5575626"/>
            <a:ext cx="1368152" cy="485776"/>
          </a:xfrm>
          <a:prstGeom prst="rect">
            <a:avLst/>
          </a:prstGeom>
          <a:solidFill>
            <a:srgbClr val="FF6801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Subtotal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8" name="27 Rectángulo"/>
          <p:cNvSpPr/>
          <p:nvPr/>
        </p:nvSpPr>
        <p:spPr>
          <a:xfrm>
            <a:off x="109785" y="6064576"/>
            <a:ext cx="1368152" cy="485776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MX" b="1" dirty="0" smtClean="0">
                <a:solidFill>
                  <a:schemeClr val="bg1"/>
                </a:solidFill>
              </a:rPr>
              <a:t>Total</a:t>
            </a:r>
            <a:endParaRPr lang="es-MX" b="1" dirty="0">
              <a:solidFill>
                <a:schemeClr val="bg1"/>
              </a:solidFill>
            </a:endParaRPr>
          </a:p>
        </p:txBody>
      </p:sp>
      <p:sp>
        <p:nvSpPr>
          <p:cNvPr id="29" name="28 Rectángulo"/>
          <p:cNvSpPr/>
          <p:nvPr/>
        </p:nvSpPr>
        <p:spPr>
          <a:xfrm>
            <a:off x="147565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0" name="29 Rectángulo"/>
          <p:cNvSpPr/>
          <p:nvPr/>
        </p:nvSpPr>
        <p:spPr>
          <a:xfrm>
            <a:off x="209471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271370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333050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3946799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>
                <a:solidFill>
                  <a:schemeClr val="tx1"/>
                </a:solidFill>
              </a:rPr>
              <a:t>Informal</a:t>
            </a:r>
          </a:p>
        </p:txBody>
      </p:sp>
      <p:sp>
        <p:nvSpPr>
          <p:cNvPr id="36" name="35 Rectángulo"/>
          <p:cNvSpPr/>
          <p:nvPr/>
        </p:nvSpPr>
        <p:spPr>
          <a:xfrm>
            <a:off x="4565253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7" name="36 Rectángulo"/>
          <p:cNvSpPr/>
          <p:nvPr/>
        </p:nvSpPr>
        <p:spPr>
          <a:xfrm>
            <a:off x="518524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5805958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642753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7049144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7665541" y="2301768"/>
            <a:ext cx="683121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8348911" y="2301768"/>
            <a:ext cx="683121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4" name="43 Rectángulo"/>
          <p:cNvSpPr/>
          <p:nvPr/>
        </p:nvSpPr>
        <p:spPr>
          <a:xfrm>
            <a:off x="1478285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3.844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6" name="45 Rectángulo"/>
          <p:cNvSpPr/>
          <p:nvPr/>
        </p:nvSpPr>
        <p:spPr>
          <a:xfrm>
            <a:off x="1478285" y="411049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2.128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8" name="47 Rectángulo"/>
          <p:cNvSpPr/>
          <p:nvPr/>
        </p:nvSpPr>
        <p:spPr>
          <a:xfrm>
            <a:off x="1478285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5.373</a:t>
            </a:r>
            <a:endParaRPr lang="es-MX" sz="1400" b="1" dirty="0" smtClean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9" name="48 Rectángulo"/>
          <p:cNvSpPr/>
          <p:nvPr/>
        </p:nvSpPr>
        <p:spPr>
          <a:xfrm>
            <a:off x="1478285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2.169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474415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13.514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3" name="52 Rectángulo"/>
          <p:cNvSpPr/>
          <p:nvPr/>
        </p:nvSpPr>
        <p:spPr>
          <a:xfrm>
            <a:off x="2097031" y="4110491"/>
            <a:ext cx="619200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0.059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4" name="53 Rectángulo"/>
          <p:cNvSpPr/>
          <p:nvPr/>
        </p:nvSpPr>
        <p:spPr>
          <a:xfrm>
            <a:off x="2097031" y="4599431"/>
            <a:ext cx="619200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17.122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5" name="54 Rectángulo"/>
          <p:cNvSpPr/>
          <p:nvPr/>
        </p:nvSpPr>
        <p:spPr>
          <a:xfrm>
            <a:off x="2097031" y="5088371"/>
            <a:ext cx="619200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0.289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6" name="55 Rectángulo"/>
          <p:cNvSpPr/>
          <p:nvPr/>
        </p:nvSpPr>
        <p:spPr>
          <a:xfrm>
            <a:off x="2093161" y="5575230"/>
            <a:ext cx="619200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17.470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7" name="76 Rectángulo"/>
          <p:cNvSpPr/>
          <p:nvPr/>
        </p:nvSpPr>
        <p:spPr>
          <a:xfrm>
            <a:off x="2715777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0.792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8" name="77 Rectángulo"/>
          <p:cNvSpPr/>
          <p:nvPr/>
        </p:nvSpPr>
        <p:spPr>
          <a:xfrm>
            <a:off x="2715777" y="411049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0.020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9" name="78 Rectángulo"/>
          <p:cNvSpPr/>
          <p:nvPr/>
        </p:nvSpPr>
        <p:spPr>
          <a:xfrm>
            <a:off x="2715777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0.913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0" name="79 Rectángulo"/>
          <p:cNvSpPr/>
          <p:nvPr/>
        </p:nvSpPr>
        <p:spPr>
          <a:xfrm>
            <a:off x="2715777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0.219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1" name="80 Rectángulo"/>
          <p:cNvSpPr/>
          <p:nvPr/>
        </p:nvSpPr>
        <p:spPr>
          <a:xfrm>
            <a:off x="2711907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1.944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4" name="83 Rectángulo"/>
          <p:cNvSpPr/>
          <p:nvPr/>
        </p:nvSpPr>
        <p:spPr>
          <a:xfrm>
            <a:off x="3334523" y="4110491"/>
            <a:ext cx="619200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  <a:latin typeface="Arial" pitchFamily="34" charset="0"/>
                <a:cs typeface="Arial" pitchFamily="34" charset="0"/>
              </a:rPr>
              <a:t>0.000</a:t>
            </a:r>
            <a:endParaRPr lang="es-MX" sz="1400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5" name="84 Rectángulo"/>
          <p:cNvSpPr/>
          <p:nvPr/>
        </p:nvSpPr>
        <p:spPr>
          <a:xfrm>
            <a:off x="3334523" y="4599431"/>
            <a:ext cx="619200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0.211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6" name="85 Rectángulo"/>
          <p:cNvSpPr/>
          <p:nvPr/>
        </p:nvSpPr>
        <p:spPr>
          <a:xfrm>
            <a:off x="3334523" y="5088371"/>
            <a:ext cx="619200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0.017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7" name="86 Rectángulo"/>
          <p:cNvSpPr/>
          <p:nvPr/>
        </p:nvSpPr>
        <p:spPr>
          <a:xfrm>
            <a:off x="3330653" y="5575230"/>
            <a:ext cx="619200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0.227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9" name="88 Rectángulo"/>
          <p:cNvSpPr/>
          <p:nvPr/>
        </p:nvSpPr>
        <p:spPr>
          <a:xfrm>
            <a:off x="3953269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0.904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93" name="92 Rectángulo"/>
          <p:cNvSpPr/>
          <p:nvPr/>
        </p:nvSpPr>
        <p:spPr>
          <a:xfrm>
            <a:off x="3949399" y="5575230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0.904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97" name="96 Rectángulo"/>
          <p:cNvSpPr/>
          <p:nvPr/>
        </p:nvSpPr>
        <p:spPr>
          <a:xfrm>
            <a:off x="4572015" y="4599431"/>
            <a:ext cx="619200" cy="4873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0.988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98" name="97 Rectángulo"/>
          <p:cNvSpPr/>
          <p:nvPr/>
        </p:nvSpPr>
        <p:spPr>
          <a:xfrm>
            <a:off x="4572015" y="5088371"/>
            <a:ext cx="619200" cy="4873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0.313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99" name="98 Rectángulo"/>
          <p:cNvSpPr/>
          <p:nvPr/>
        </p:nvSpPr>
        <p:spPr>
          <a:xfrm>
            <a:off x="4568145" y="5575230"/>
            <a:ext cx="619200" cy="4873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1.301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1" name="100 Rectángulo"/>
          <p:cNvSpPr/>
          <p:nvPr/>
        </p:nvSpPr>
        <p:spPr>
          <a:xfrm>
            <a:off x="5190761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7.444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4" name="103 Rectángulo"/>
          <p:cNvSpPr/>
          <p:nvPr/>
        </p:nvSpPr>
        <p:spPr>
          <a:xfrm>
            <a:off x="5190761" y="508837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2.553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5" name="104 Rectángulo"/>
          <p:cNvSpPr/>
          <p:nvPr/>
        </p:nvSpPr>
        <p:spPr>
          <a:xfrm>
            <a:off x="5186891" y="5575230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9.997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9" name="108 Rectángulo"/>
          <p:cNvSpPr/>
          <p:nvPr/>
        </p:nvSpPr>
        <p:spPr>
          <a:xfrm>
            <a:off x="5809507" y="4599431"/>
            <a:ext cx="619200" cy="4873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1.272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1" name="110 Rectángulo"/>
          <p:cNvSpPr/>
          <p:nvPr/>
        </p:nvSpPr>
        <p:spPr>
          <a:xfrm>
            <a:off x="5805637" y="5575230"/>
            <a:ext cx="619200" cy="487300"/>
          </a:xfrm>
          <a:prstGeom prst="rect">
            <a:avLst/>
          </a:prstGeom>
          <a:solidFill>
            <a:srgbClr val="00A1F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1.272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3" name="112 Rectángulo"/>
          <p:cNvSpPr/>
          <p:nvPr/>
        </p:nvSpPr>
        <p:spPr>
          <a:xfrm>
            <a:off x="6427536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5" name="114 Rectángulo"/>
          <p:cNvSpPr/>
          <p:nvPr/>
        </p:nvSpPr>
        <p:spPr>
          <a:xfrm>
            <a:off x="6427536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0.598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6" name="115 Rectángulo"/>
          <p:cNvSpPr/>
          <p:nvPr/>
        </p:nvSpPr>
        <p:spPr>
          <a:xfrm>
            <a:off x="6427536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1.129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7" name="116 Rectángulo"/>
          <p:cNvSpPr/>
          <p:nvPr/>
        </p:nvSpPr>
        <p:spPr>
          <a:xfrm>
            <a:off x="6427536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2.920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2" name="131 Rectángulo"/>
          <p:cNvSpPr/>
          <p:nvPr/>
        </p:nvSpPr>
        <p:spPr>
          <a:xfrm>
            <a:off x="8348663" y="4110491"/>
            <a:ext cx="683369" cy="487300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0.059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3" name="132 Rectángulo"/>
          <p:cNvSpPr/>
          <p:nvPr/>
        </p:nvSpPr>
        <p:spPr>
          <a:xfrm>
            <a:off x="8348663" y="4599431"/>
            <a:ext cx="683369" cy="487300"/>
          </a:xfrm>
          <a:prstGeom prst="rect">
            <a:avLst/>
          </a:prstGeom>
          <a:solidFill>
            <a:srgbClr val="28B3F8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19.593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4" name="133 Rectángulo"/>
          <p:cNvSpPr/>
          <p:nvPr/>
        </p:nvSpPr>
        <p:spPr>
          <a:xfrm>
            <a:off x="8348663" y="5088371"/>
            <a:ext cx="683369" cy="487300"/>
          </a:xfrm>
          <a:prstGeom prst="rect">
            <a:avLst/>
          </a:prstGeom>
          <a:solidFill>
            <a:srgbClr val="28B3F8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0.618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5" name="134 Rectángulo"/>
          <p:cNvSpPr/>
          <p:nvPr/>
        </p:nvSpPr>
        <p:spPr>
          <a:xfrm>
            <a:off x="8344793" y="5575230"/>
            <a:ext cx="683369" cy="487300"/>
          </a:xfrm>
          <a:prstGeom prst="rect">
            <a:avLst/>
          </a:prstGeom>
          <a:solidFill>
            <a:srgbClr val="28B3F8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20.270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7" name="136 Rectángulo"/>
          <p:cNvSpPr/>
          <p:nvPr/>
        </p:nvSpPr>
        <p:spPr>
          <a:xfrm>
            <a:off x="7665745" y="3621551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14.177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8" name="137 Rectángulo"/>
          <p:cNvSpPr/>
          <p:nvPr/>
        </p:nvSpPr>
        <p:spPr>
          <a:xfrm>
            <a:off x="7665745" y="4110491"/>
            <a:ext cx="683369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2.148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9" name="138 Rectángulo"/>
          <p:cNvSpPr/>
          <p:nvPr/>
        </p:nvSpPr>
        <p:spPr>
          <a:xfrm>
            <a:off x="7665745" y="4599431"/>
            <a:ext cx="683369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6.884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40" name="139 Rectángulo"/>
          <p:cNvSpPr/>
          <p:nvPr/>
        </p:nvSpPr>
        <p:spPr>
          <a:xfrm>
            <a:off x="7665745" y="5088371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6.070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41" name="140 Rectángulo"/>
          <p:cNvSpPr/>
          <p:nvPr/>
        </p:nvSpPr>
        <p:spPr>
          <a:xfrm>
            <a:off x="7665745" y="5575230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29.279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56" name="155 Rectángulo"/>
          <p:cNvSpPr/>
          <p:nvPr/>
        </p:nvSpPr>
        <p:spPr>
          <a:xfrm>
            <a:off x="1474415" y="6060670"/>
            <a:ext cx="1233860" cy="487300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600" b="1" dirty="0" smtClean="0"/>
              <a:t>30.984</a:t>
            </a:r>
            <a:endParaRPr lang="es-MX" sz="1600" b="1" dirty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106" name="105 Rectángulo"/>
          <p:cNvSpPr/>
          <p:nvPr/>
        </p:nvSpPr>
        <p:spPr>
          <a:xfrm>
            <a:off x="2711628" y="6060670"/>
            <a:ext cx="1233860" cy="487300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600" b="1" dirty="0" smtClean="0"/>
              <a:t>2.172</a:t>
            </a:r>
            <a:endParaRPr lang="es-MX" sz="1600" b="1" dirty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112" name="111 Rectángulo"/>
          <p:cNvSpPr/>
          <p:nvPr/>
        </p:nvSpPr>
        <p:spPr>
          <a:xfrm>
            <a:off x="3948841" y="6060670"/>
            <a:ext cx="1233860" cy="487300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600" b="1" dirty="0" smtClean="0"/>
              <a:t>2.205</a:t>
            </a:r>
            <a:endParaRPr lang="es-MX" sz="1600" b="1" dirty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118" name="117 Rectángulo"/>
          <p:cNvSpPr/>
          <p:nvPr/>
        </p:nvSpPr>
        <p:spPr>
          <a:xfrm>
            <a:off x="5186054" y="6060670"/>
            <a:ext cx="1233860" cy="487300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600" b="1" dirty="0" smtClean="0"/>
              <a:t>11.269</a:t>
            </a:r>
            <a:endParaRPr lang="es-MX" sz="1600" b="1" dirty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119" name="118 Rectángulo"/>
          <p:cNvSpPr/>
          <p:nvPr/>
        </p:nvSpPr>
        <p:spPr>
          <a:xfrm>
            <a:off x="6423267" y="6060670"/>
            <a:ext cx="1233860" cy="487300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600" b="1" dirty="0" smtClean="0"/>
              <a:t>2.920</a:t>
            </a:r>
            <a:endParaRPr lang="es-MX" sz="1600" b="1" dirty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120" name="119 Rectángulo"/>
          <p:cNvSpPr/>
          <p:nvPr/>
        </p:nvSpPr>
        <p:spPr>
          <a:xfrm>
            <a:off x="7660481" y="6060670"/>
            <a:ext cx="1367681" cy="487300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600" b="1" dirty="0" smtClean="0"/>
              <a:t>49.549</a:t>
            </a:r>
            <a:endParaRPr lang="es-MX" sz="1600" b="1" dirty="0">
              <a:solidFill>
                <a:schemeClr val="bg1"/>
              </a:solidFill>
              <a:cs typeface="Arial" pitchFamily="34" charset="0"/>
            </a:endParaRPr>
          </a:p>
        </p:txBody>
      </p:sp>
      <p:sp>
        <p:nvSpPr>
          <p:cNvPr id="82" name="81 CuadroTexto"/>
          <p:cNvSpPr txBox="1"/>
          <p:nvPr/>
        </p:nvSpPr>
        <p:spPr>
          <a:xfrm>
            <a:off x="35496" y="6643093"/>
            <a:ext cx="8928992" cy="214931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pPr>
              <a:lnSpc>
                <a:spcPts val="900"/>
              </a:lnSpc>
            </a:pP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Nota: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La suma de los componentes puede no coincidir con los totales debido al redondeo.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0" name="67 Título"/>
          <p:cNvSpPr txBox="1">
            <a:spLocks/>
          </p:cNvSpPr>
          <p:nvPr/>
        </p:nvSpPr>
        <p:spPr>
          <a:xfrm>
            <a:off x="142844" y="137152"/>
            <a:ext cx="8858312" cy="720080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ts val="2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Matriz </a:t>
            </a:r>
            <a:r>
              <a:rPr kumimoji="0" lang="es-MX" sz="32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Hussmanns</a:t>
            </a: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de Personas</a:t>
            </a:r>
            <a:b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</a:br>
            <a:r>
              <a:rPr kumimoji="0" lang="es-MX" sz="2000" b="1" i="1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Segundo</a:t>
            </a:r>
            <a:r>
              <a:rPr lang="es-MX" sz="2000" b="1" i="1" dirty="0" smtClean="0">
                <a:solidFill>
                  <a:schemeClr val="bg2">
                    <a:lumMod val="50000"/>
                  </a:schemeClr>
                </a:solidFill>
                <a:latin typeface="+mj-lt"/>
                <a:ea typeface="+mj-ea"/>
                <a:cs typeface="+mj-cs"/>
              </a:rPr>
              <a:t> </a:t>
            </a:r>
            <a:r>
              <a:rPr kumimoji="0" lang="es-MX" sz="2000" b="1" i="1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trimestre de 2013</a:t>
            </a:r>
            <a:endParaRPr kumimoji="0" lang="es-MX" sz="2400" b="1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1757135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s-MX" sz="2200" dirty="0" smtClean="0"/>
              <a:t>En la Matriz </a:t>
            </a:r>
            <a:r>
              <a:rPr lang="es-MX" sz="2200" dirty="0" err="1" smtClean="0"/>
              <a:t>Hussmanns</a:t>
            </a:r>
            <a:r>
              <a:rPr lang="es-MX" sz="2200" dirty="0" smtClean="0"/>
              <a:t> alimentada con datos para México correspondientes al segundo trimestre de 2013, se desprende una ocupación específicamente en el Sector Informal –es decir, en empresas o negocios de hogares sin registros contables– de 14.2 millones de personas.</a:t>
            </a:r>
          </a:p>
          <a:p>
            <a:endParaRPr lang="es-MX" sz="2200" dirty="0" smtClean="0"/>
          </a:p>
          <a:p>
            <a:r>
              <a:rPr lang="es-MX" sz="2200" dirty="0" smtClean="0"/>
              <a:t>Dicha medición se ha venido difundiendo de manera regular, sin interrupción, desde la entrada en operación de la ENOE en 2005.</a:t>
            </a:r>
          </a:p>
          <a:p>
            <a:endParaRPr lang="es-MX" sz="2200" dirty="0"/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Identificación del Sector Informal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190540683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23" y="928670"/>
          <a:ext cx="8928992" cy="561661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68152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90075"/>
                <a:gridCol w="690075"/>
              </a:tblGrid>
              <a:tr h="501226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2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1768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 smtClean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34395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33895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 dirty="0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8" name="7 Rectángulo"/>
          <p:cNvSpPr/>
          <p:nvPr/>
        </p:nvSpPr>
        <p:spPr>
          <a:xfrm>
            <a:off x="107504" y="931346"/>
            <a:ext cx="1368152" cy="269173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9" name="8 Rectángulo"/>
          <p:cNvSpPr/>
          <p:nvPr/>
        </p:nvSpPr>
        <p:spPr>
          <a:xfrm>
            <a:off x="1475656" y="931347"/>
            <a:ext cx="6192688" cy="50405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 y condición de informalidad </a:t>
            </a:r>
          </a:p>
        </p:txBody>
      </p:sp>
      <p:sp>
        <p:nvSpPr>
          <p:cNvPr id="11" name="10 Rectángulo"/>
          <p:cNvSpPr/>
          <p:nvPr/>
        </p:nvSpPr>
        <p:spPr>
          <a:xfrm>
            <a:off x="1475656" y="1435104"/>
            <a:ext cx="2474044" cy="409673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3" name="12 Rectángulo"/>
          <p:cNvSpPr/>
          <p:nvPr/>
        </p:nvSpPr>
        <p:spPr>
          <a:xfrm>
            <a:off x="1475656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Asalariados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4" name="13 Rectángulo"/>
          <p:cNvSpPr/>
          <p:nvPr/>
        </p:nvSpPr>
        <p:spPr>
          <a:xfrm>
            <a:off x="2707700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200"/>
              </a:lnSpc>
            </a:pPr>
            <a:r>
              <a:rPr lang="es-MX" sz="11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100" b="1" dirty="0">
              <a:solidFill>
                <a:schemeClr val="tx1"/>
              </a:solidFill>
            </a:endParaRPr>
          </a:p>
        </p:txBody>
      </p:sp>
      <p:sp>
        <p:nvSpPr>
          <p:cNvPr id="15" name="14 Rectángulo"/>
          <p:cNvSpPr/>
          <p:nvPr/>
        </p:nvSpPr>
        <p:spPr>
          <a:xfrm>
            <a:off x="3950047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Empleadores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6" name="15 Rectángulo"/>
          <p:cNvSpPr/>
          <p:nvPr/>
        </p:nvSpPr>
        <p:spPr>
          <a:xfrm>
            <a:off x="5191223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7" name="16 Rectángulo"/>
          <p:cNvSpPr/>
          <p:nvPr/>
        </p:nvSpPr>
        <p:spPr>
          <a:xfrm>
            <a:off x="6431285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no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8" name="17 Rectángulo"/>
          <p:cNvSpPr/>
          <p:nvPr/>
        </p:nvSpPr>
        <p:spPr>
          <a:xfrm>
            <a:off x="7668344" y="928670"/>
            <a:ext cx="1368152" cy="1370828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bg1"/>
                </a:solidFill>
              </a:rPr>
              <a:t>Totales por perspectiva de la unidad económica y/o laboral</a:t>
            </a:r>
            <a:endParaRPr lang="es-MX" sz="1200" b="1" dirty="0">
              <a:solidFill>
                <a:schemeClr val="bg1"/>
              </a:solidFill>
            </a:endParaRPr>
          </a:p>
        </p:txBody>
      </p:sp>
      <p:sp>
        <p:nvSpPr>
          <p:cNvPr id="19" name="18 Rectángulo"/>
          <p:cNvSpPr/>
          <p:nvPr/>
        </p:nvSpPr>
        <p:spPr>
          <a:xfrm>
            <a:off x="108595" y="362424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Sector 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4" name="23 Rectángulo"/>
          <p:cNvSpPr/>
          <p:nvPr/>
        </p:nvSpPr>
        <p:spPr>
          <a:xfrm>
            <a:off x="108595" y="4114259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Trabajo doméstico remunerado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5" name="24 Rectángulo"/>
          <p:cNvSpPr/>
          <p:nvPr/>
        </p:nvSpPr>
        <p:spPr>
          <a:xfrm>
            <a:off x="108595" y="460127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Empresas,         Gobierno e Instituciones</a:t>
            </a:r>
          </a:p>
        </p:txBody>
      </p:sp>
      <p:sp>
        <p:nvSpPr>
          <p:cNvPr id="26" name="25 Rectángulo"/>
          <p:cNvSpPr/>
          <p:nvPr/>
        </p:nvSpPr>
        <p:spPr>
          <a:xfrm>
            <a:off x="108595" y="5087445"/>
            <a:ext cx="1368152" cy="485776"/>
          </a:xfrm>
          <a:prstGeom prst="rect">
            <a:avLst/>
          </a:prstGeom>
          <a:solidFill>
            <a:srgbClr val="FF8F4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Ámbito agropecuario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9" name="28 Rectángulo"/>
          <p:cNvSpPr/>
          <p:nvPr/>
        </p:nvSpPr>
        <p:spPr>
          <a:xfrm>
            <a:off x="147565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0" name="29 Rectángulo"/>
          <p:cNvSpPr/>
          <p:nvPr/>
        </p:nvSpPr>
        <p:spPr>
          <a:xfrm>
            <a:off x="209471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271370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333050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3946799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>
                <a:solidFill>
                  <a:schemeClr val="tx1"/>
                </a:solidFill>
              </a:rPr>
              <a:t>Informal</a:t>
            </a:r>
          </a:p>
        </p:txBody>
      </p:sp>
      <p:sp>
        <p:nvSpPr>
          <p:cNvPr id="36" name="35 Rectángulo"/>
          <p:cNvSpPr/>
          <p:nvPr/>
        </p:nvSpPr>
        <p:spPr>
          <a:xfrm>
            <a:off x="4565253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7" name="36 Rectángulo"/>
          <p:cNvSpPr/>
          <p:nvPr/>
        </p:nvSpPr>
        <p:spPr>
          <a:xfrm>
            <a:off x="518524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5805958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642753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7049144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7665541" y="2301768"/>
            <a:ext cx="683121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8348911" y="2301768"/>
            <a:ext cx="683121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4" name="43 Rectángulo"/>
          <p:cNvSpPr/>
          <p:nvPr/>
        </p:nvSpPr>
        <p:spPr>
          <a:xfrm>
            <a:off x="1478285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3.844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7" name="76 Rectángulo"/>
          <p:cNvSpPr/>
          <p:nvPr/>
        </p:nvSpPr>
        <p:spPr>
          <a:xfrm>
            <a:off x="2715777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0.792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9" name="88 Rectángulo"/>
          <p:cNvSpPr/>
          <p:nvPr/>
        </p:nvSpPr>
        <p:spPr>
          <a:xfrm>
            <a:off x="3953269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0.904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1" name="100 Rectángulo"/>
          <p:cNvSpPr/>
          <p:nvPr/>
        </p:nvSpPr>
        <p:spPr>
          <a:xfrm>
            <a:off x="5190761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7.444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3" name="112 Rectángulo"/>
          <p:cNvSpPr/>
          <p:nvPr/>
        </p:nvSpPr>
        <p:spPr>
          <a:xfrm>
            <a:off x="6427536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7" name="136 Rectángulo"/>
          <p:cNvSpPr/>
          <p:nvPr/>
        </p:nvSpPr>
        <p:spPr>
          <a:xfrm>
            <a:off x="7665745" y="3621551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14.177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2" name="81 CuadroTexto"/>
          <p:cNvSpPr txBox="1"/>
          <p:nvPr/>
        </p:nvSpPr>
        <p:spPr>
          <a:xfrm>
            <a:off x="35496" y="6643093"/>
            <a:ext cx="8928992" cy="214931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pPr>
              <a:lnSpc>
                <a:spcPts val="900"/>
              </a:lnSpc>
            </a:pP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Nota: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La suma de los componentes puede no coincidir con los totales debido al redondeo.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0" name="67 Título"/>
          <p:cNvSpPr txBox="1">
            <a:spLocks/>
          </p:cNvSpPr>
          <p:nvPr/>
        </p:nvSpPr>
        <p:spPr>
          <a:xfrm>
            <a:off x="142844" y="137152"/>
            <a:ext cx="8858312" cy="720080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lvl="0" algn="ctr">
              <a:lnSpc>
                <a:spcPts val="2000"/>
              </a:lnSpc>
              <a:spcBef>
                <a:spcPct val="0"/>
              </a:spcBef>
              <a:defRPr/>
            </a:pP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Matriz </a:t>
            </a:r>
            <a:r>
              <a:rPr kumimoji="0" lang="es-MX" sz="32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Hussmanns</a:t>
            </a: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de Personas</a:t>
            </a:r>
            <a:b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</a:br>
            <a:r>
              <a:rPr lang="es-MX" sz="2000" b="1" i="1" dirty="0" smtClean="0">
                <a:solidFill>
                  <a:srgbClr val="EEECE1">
                    <a:lumMod val="50000"/>
                  </a:srgbClr>
                </a:solidFill>
                <a:latin typeface="Arial Black"/>
              </a:rPr>
              <a:t>Segundo trimestre de 2013</a:t>
            </a:r>
            <a:endParaRPr lang="es-MX" sz="2400" b="1" i="1" dirty="0">
              <a:solidFill>
                <a:srgbClr val="EEECE1">
                  <a:lumMod val="50000"/>
                </a:srgbClr>
              </a:solidFill>
              <a:latin typeface="Arial Black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1757135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s-MX" sz="2400" dirty="0" smtClean="0"/>
              <a:t>Sin embargo, el total de la ocupación bajo condiciones de informalidad en México –y de la cual el Sector Informal es sólo un componente– suma 29.3 millones de personas.</a:t>
            </a:r>
            <a:endParaRPr lang="es-MX" sz="2400" dirty="0"/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Magnitud de la informalidad laboral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10349102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23" y="928670"/>
          <a:ext cx="8928992" cy="561661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68152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90075"/>
                <a:gridCol w="690075"/>
              </a:tblGrid>
              <a:tr h="501226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2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1768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 smtClean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34395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33895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 dirty="0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8" name="7 Rectángulo"/>
          <p:cNvSpPr/>
          <p:nvPr/>
        </p:nvSpPr>
        <p:spPr>
          <a:xfrm>
            <a:off x="107504" y="931346"/>
            <a:ext cx="1368152" cy="269173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9" name="8 Rectángulo"/>
          <p:cNvSpPr/>
          <p:nvPr/>
        </p:nvSpPr>
        <p:spPr>
          <a:xfrm>
            <a:off x="1475656" y="931347"/>
            <a:ext cx="6192688" cy="50405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 y condición de informalidad </a:t>
            </a:r>
          </a:p>
        </p:txBody>
      </p:sp>
      <p:sp>
        <p:nvSpPr>
          <p:cNvPr id="11" name="10 Rectángulo"/>
          <p:cNvSpPr/>
          <p:nvPr/>
        </p:nvSpPr>
        <p:spPr>
          <a:xfrm>
            <a:off x="1475656" y="1435104"/>
            <a:ext cx="2474044" cy="409673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3" name="12 Rectángulo"/>
          <p:cNvSpPr/>
          <p:nvPr/>
        </p:nvSpPr>
        <p:spPr>
          <a:xfrm>
            <a:off x="1475656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Asalariados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4" name="13 Rectángulo"/>
          <p:cNvSpPr/>
          <p:nvPr/>
        </p:nvSpPr>
        <p:spPr>
          <a:xfrm>
            <a:off x="2707700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200"/>
              </a:lnSpc>
            </a:pPr>
            <a:r>
              <a:rPr lang="es-MX" sz="11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100" b="1" dirty="0">
              <a:solidFill>
                <a:schemeClr val="tx1"/>
              </a:solidFill>
            </a:endParaRPr>
          </a:p>
        </p:txBody>
      </p:sp>
      <p:sp>
        <p:nvSpPr>
          <p:cNvPr id="15" name="14 Rectángulo"/>
          <p:cNvSpPr/>
          <p:nvPr/>
        </p:nvSpPr>
        <p:spPr>
          <a:xfrm>
            <a:off x="3950047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Empleadores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6" name="15 Rectángulo"/>
          <p:cNvSpPr/>
          <p:nvPr/>
        </p:nvSpPr>
        <p:spPr>
          <a:xfrm>
            <a:off x="5191223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7" name="16 Rectángulo"/>
          <p:cNvSpPr/>
          <p:nvPr/>
        </p:nvSpPr>
        <p:spPr>
          <a:xfrm>
            <a:off x="6431285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no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8" name="17 Rectángulo"/>
          <p:cNvSpPr/>
          <p:nvPr/>
        </p:nvSpPr>
        <p:spPr>
          <a:xfrm>
            <a:off x="7668344" y="928670"/>
            <a:ext cx="1368152" cy="1370828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bg1"/>
                </a:solidFill>
              </a:rPr>
              <a:t>Totales por perspectiva de la unidad económica y/o laboral</a:t>
            </a:r>
            <a:endParaRPr lang="es-MX" sz="1200" b="1" dirty="0">
              <a:solidFill>
                <a:schemeClr val="bg1"/>
              </a:solidFill>
            </a:endParaRPr>
          </a:p>
        </p:txBody>
      </p:sp>
      <p:sp>
        <p:nvSpPr>
          <p:cNvPr id="19" name="18 Rectángulo"/>
          <p:cNvSpPr/>
          <p:nvPr/>
        </p:nvSpPr>
        <p:spPr>
          <a:xfrm>
            <a:off x="108595" y="362424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Sector 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4" name="23 Rectángulo"/>
          <p:cNvSpPr/>
          <p:nvPr/>
        </p:nvSpPr>
        <p:spPr>
          <a:xfrm>
            <a:off x="108595" y="4114259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Trabajo doméstico remunerado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5" name="24 Rectángulo"/>
          <p:cNvSpPr/>
          <p:nvPr/>
        </p:nvSpPr>
        <p:spPr>
          <a:xfrm>
            <a:off x="108595" y="460127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Empresas,         Gobierno e Instituciones</a:t>
            </a:r>
          </a:p>
        </p:txBody>
      </p:sp>
      <p:sp>
        <p:nvSpPr>
          <p:cNvPr id="26" name="25 Rectángulo"/>
          <p:cNvSpPr/>
          <p:nvPr/>
        </p:nvSpPr>
        <p:spPr>
          <a:xfrm>
            <a:off x="108595" y="5087445"/>
            <a:ext cx="1368152" cy="485776"/>
          </a:xfrm>
          <a:prstGeom prst="rect">
            <a:avLst/>
          </a:prstGeom>
          <a:solidFill>
            <a:srgbClr val="FF8F4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Ámbito agropecuario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09785" y="5575626"/>
            <a:ext cx="1368152" cy="485776"/>
          </a:xfrm>
          <a:prstGeom prst="rect">
            <a:avLst/>
          </a:prstGeom>
          <a:solidFill>
            <a:srgbClr val="FF6801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Subtotal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9" name="28 Rectángulo"/>
          <p:cNvSpPr/>
          <p:nvPr/>
        </p:nvSpPr>
        <p:spPr>
          <a:xfrm>
            <a:off x="147565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0" name="29 Rectángulo"/>
          <p:cNvSpPr/>
          <p:nvPr/>
        </p:nvSpPr>
        <p:spPr>
          <a:xfrm>
            <a:off x="209471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271370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333050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3946799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>
                <a:solidFill>
                  <a:schemeClr val="tx1"/>
                </a:solidFill>
              </a:rPr>
              <a:t>Informal</a:t>
            </a:r>
          </a:p>
        </p:txBody>
      </p:sp>
      <p:sp>
        <p:nvSpPr>
          <p:cNvPr id="36" name="35 Rectángulo"/>
          <p:cNvSpPr/>
          <p:nvPr/>
        </p:nvSpPr>
        <p:spPr>
          <a:xfrm>
            <a:off x="4565253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7" name="36 Rectángulo"/>
          <p:cNvSpPr/>
          <p:nvPr/>
        </p:nvSpPr>
        <p:spPr>
          <a:xfrm>
            <a:off x="518524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5805958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642753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7049144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7665541" y="2301768"/>
            <a:ext cx="683121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8348911" y="2301768"/>
            <a:ext cx="683121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4" name="43 Rectángulo"/>
          <p:cNvSpPr/>
          <p:nvPr/>
        </p:nvSpPr>
        <p:spPr>
          <a:xfrm>
            <a:off x="1478285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3.844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6" name="45 Rectángulo"/>
          <p:cNvSpPr/>
          <p:nvPr/>
        </p:nvSpPr>
        <p:spPr>
          <a:xfrm>
            <a:off x="1478285" y="411049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2.128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8" name="47 Rectángulo"/>
          <p:cNvSpPr/>
          <p:nvPr/>
        </p:nvSpPr>
        <p:spPr>
          <a:xfrm>
            <a:off x="1478285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5.373</a:t>
            </a:r>
            <a:endParaRPr lang="es-MX" sz="1400" b="1" dirty="0" smtClean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9" name="48 Rectángulo"/>
          <p:cNvSpPr/>
          <p:nvPr/>
        </p:nvSpPr>
        <p:spPr>
          <a:xfrm>
            <a:off x="1478285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2.169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474415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13.514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7" name="76 Rectángulo"/>
          <p:cNvSpPr/>
          <p:nvPr/>
        </p:nvSpPr>
        <p:spPr>
          <a:xfrm>
            <a:off x="2715777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0.792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8" name="77 Rectángulo"/>
          <p:cNvSpPr/>
          <p:nvPr/>
        </p:nvSpPr>
        <p:spPr>
          <a:xfrm>
            <a:off x="2715777" y="411049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0.020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9" name="78 Rectángulo"/>
          <p:cNvSpPr/>
          <p:nvPr/>
        </p:nvSpPr>
        <p:spPr>
          <a:xfrm>
            <a:off x="2715777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0.913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0" name="79 Rectángulo"/>
          <p:cNvSpPr/>
          <p:nvPr/>
        </p:nvSpPr>
        <p:spPr>
          <a:xfrm>
            <a:off x="2715777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0.219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1" name="80 Rectángulo"/>
          <p:cNvSpPr/>
          <p:nvPr/>
        </p:nvSpPr>
        <p:spPr>
          <a:xfrm>
            <a:off x="2711907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1.944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9" name="88 Rectángulo"/>
          <p:cNvSpPr/>
          <p:nvPr/>
        </p:nvSpPr>
        <p:spPr>
          <a:xfrm>
            <a:off x="3953269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0.904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93" name="92 Rectángulo"/>
          <p:cNvSpPr/>
          <p:nvPr/>
        </p:nvSpPr>
        <p:spPr>
          <a:xfrm>
            <a:off x="3949399" y="5575230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0.904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1" name="100 Rectángulo"/>
          <p:cNvSpPr/>
          <p:nvPr/>
        </p:nvSpPr>
        <p:spPr>
          <a:xfrm>
            <a:off x="5190761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7.444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4" name="103 Rectángulo"/>
          <p:cNvSpPr/>
          <p:nvPr/>
        </p:nvSpPr>
        <p:spPr>
          <a:xfrm>
            <a:off x="5190761" y="508837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2.553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5" name="104 Rectángulo"/>
          <p:cNvSpPr/>
          <p:nvPr/>
        </p:nvSpPr>
        <p:spPr>
          <a:xfrm>
            <a:off x="5186891" y="5575230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9.997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3" name="112 Rectángulo"/>
          <p:cNvSpPr/>
          <p:nvPr/>
        </p:nvSpPr>
        <p:spPr>
          <a:xfrm>
            <a:off x="6427536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5" name="114 Rectángulo"/>
          <p:cNvSpPr/>
          <p:nvPr/>
        </p:nvSpPr>
        <p:spPr>
          <a:xfrm>
            <a:off x="6427536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0.598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6" name="115 Rectángulo"/>
          <p:cNvSpPr/>
          <p:nvPr/>
        </p:nvSpPr>
        <p:spPr>
          <a:xfrm>
            <a:off x="6427536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1.129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7" name="116 Rectángulo"/>
          <p:cNvSpPr/>
          <p:nvPr/>
        </p:nvSpPr>
        <p:spPr>
          <a:xfrm>
            <a:off x="6427536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2.920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7" name="136 Rectángulo"/>
          <p:cNvSpPr/>
          <p:nvPr/>
        </p:nvSpPr>
        <p:spPr>
          <a:xfrm>
            <a:off x="7665745" y="3621551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14.177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8" name="137 Rectángulo"/>
          <p:cNvSpPr/>
          <p:nvPr/>
        </p:nvSpPr>
        <p:spPr>
          <a:xfrm>
            <a:off x="7665745" y="4110491"/>
            <a:ext cx="683369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2.148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9" name="138 Rectángulo"/>
          <p:cNvSpPr/>
          <p:nvPr/>
        </p:nvSpPr>
        <p:spPr>
          <a:xfrm>
            <a:off x="7665745" y="4599431"/>
            <a:ext cx="683369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6.884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40" name="139 Rectángulo"/>
          <p:cNvSpPr/>
          <p:nvPr/>
        </p:nvSpPr>
        <p:spPr>
          <a:xfrm>
            <a:off x="7665745" y="5088371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6.070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41" name="140 Rectángulo"/>
          <p:cNvSpPr/>
          <p:nvPr/>
        </p:nvSpPr>
        <p:spPr>
          <a:xfrm>
            <a:off x="7661875" y="5575230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29.279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2" name="81 CuadroTexto"/>
          <p:cNvSpPr txBox="1"/>
          <p:nvPr/>
        </p:nvSpPr>
        <p:spPr>
          <a:xfrm>
            <a:off x="35496" y="6643093"/>
            <a:ext cx="8928992" cy="214931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pPr>
              <a:lnSpc>
                <a:spcPts val="900"/>
              </a:lnSpc>
            </a:pP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Nota: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La suma de los componentes puede no coincidir con los totales debido al redondeo.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0" name="67 Título"/>
          <p:cNvSpPr txBox="1">
            <a:spLocks/>
          </p:cNvSpPr>
          <p:nvPr/>
        </p:nvSpPr>
        <p:spPr>
          <a:xfrm>
            <a:off x="142844" y="137152"/>
            <a:ext cx="8858312" cy="720080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ts val="2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Matriz </a:t>
            </a:r>
            <a:r>
              <a:rPr kumimoji="0" lang="es-MX" sz="32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Hussmanns</a:t>
            </a: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de Personas</a:t>
            </a:r>
            <a:b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</a:br>
            <a:r>
              <a:rPr kumimoji="0" lang="es-MX" sz="2000" b="1" i="1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Segundo</a:t>
            </a:r>
            <a:r>
              <a:rPr lang="es-MX" sz="2000" b="1" i="1" dirty="0" smtClean="0">
                <a:solidFill>
                  <a:schemeClr val="bg2">
                    <a:lumMod val="50000"/>
                  </a:schemeClr>
                </a:solidFill>
                <a:latin typeface="+mj-lt"/>
                <a:ea typeface="+mj-ea"/>
                <a:cs typeface="+mj-cs"/>
              </a:rPr>
              <a:t> </a:t>
            </a:r>
            <a:r>
              <a:rPr kumimoji="0" lang="es-MX" sz="2000" b="1" i="1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trimestre de 2013</a:t>
            </a:r>
            <a:endParaRPr kumimoji="0" lang="es-MX" sz="2400" b="1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1757135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s-MX" sz="2400" dirty="0" smtClean="0"/>
              <a:t>Se tiene entonces que el concepto integrado de informalidad incluye tanto a la ocupación en el sector informal y otros fenómenos tradicionales en paralelo a ella (trabajo por cuenta propia en agricultura de subsistencia y el trabajo no remunerado)….</a:t>
            </a:r>
            <a:endParaRPr lang="es-MX" sz="2400" dirty="0"/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Concepto integrado de informalidad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91052981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23" y="928670"/>
          <a:ext cx="8928992" cy="561661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68152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90075"/>
                <a:gridCol w="690075"/>
              </a:tblGrid>
              <a:tr h="501226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2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1768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 smtClean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34395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33895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 dirty="0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8" name="7 Rectángulo"/>
          <p:cNvSpPr/>
          <p:nvPr/>
        </p:nvSpPr>
        <p:spPr>
          <a:xfrm>
            <a:off x="107504" y="931346"/>
            <a:ext cx="1368152" cy="269173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9" name="8 Rectángulo"/>
          <p:cNvSpPr/>
          <p:nvPr/>
        </p:nvSpPr>
        <p:spPr>
          <a:xfrm>
            <a:off x="1475656" y="931347"/>
            <a:ext cx="6192688" cy="50405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 y condición de informalidad </a:t>
            </a:r>
          </a:p>
        </p:txBody>
      </p:sp>
      <p:sp>
        <p:nvSpPr>
          <p:cNvPr id="11" name="10 Rectángulo"/>
          <p:cNvSpPr/>
          <p:nvPr/>
        </p:nvSpPr>
        <p:spPr>
          <a:xfrm>
            <a:off x="1475656" y="1435104"/>
            <a:ext cx="2474044" cy="409673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3" name="12 Rectángulo"/>
          <p:cNvSpPr/>
          <p:nvPr/>
        </p:nvSpPr>
        <p:spPr>
          <a:xfrm>
            <a:off x="1475656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Asalariados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4" name="13 Rectángulo"/>
          <p:cNvSpPr/>
          <p:nvPr/>
        </p:nvSpPr>
        <p:spPr>
          <a:xfrm>
            <a:off x="2707700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200"/>
              </a:lnSpc>
            </a:pPr>
            <a:r>
              <a:rPr lang="es-MX" sz="11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100" b="1" dirty="0">
              <a:solidFill>
                <a:schemeClr val="tx1"/>
              </a:solidFill>
            </a:endParaRPr>
          </a:p>
        </p:txBody>
      </p:sp>
      <p:sp>
        <p:nvSpPr>
          <p:cNvPr id="15" name="14 Rectángulo"/>
          <p:cNvSpPr/>
          <p:nvPr/>
        </p:nvSpPr>
        <p:spPr>
          <a:xfrm>
            <a:off x="3950047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Empleadores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6" name="15 Rectángulo"/>
          <p:cNvSpPr/>
          <p:nvPr/>
        </p:nvSpPr>
        <p:spPr>
          <a:xfrm>
            <a:off x="5191223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7" name="16 Rectángulo"/>
          <p:cNvSpPr/>
          <p:nvPr/>
        </p:nvSpPr>
        <p:spPr>
          <a:xfrm>
            <a:off x="6431285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no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8" name="17 Rectángulo"/>
          <p:cNvSpPr/>
          <p:nvPr/>
        </p:nvSpPr>
        <p:spPr>
          <a:xfrm>
            <a:off x="7668344" y="928670"/>
            <a:ext cx="1368152" cy="1370828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bg1"/>
                </a:solidFill>
              </a:rPr>
              <a:t>Totales por perspectiva de la unidad económica y/o laboral</a:t>
            </a:r>
            <a:endParaRPr lang="es-MX" sz="1200" b="1" dirty="0">
              <a:solidFill>
                <a:schemeClr val="bg1"/>
              </a:solidFill>
            </a:endParaRPr>
          </a:p>
        </p:txBody>
      </p:sp>
      <p:sp>
        <p:nvSpPr>
          <p:cNvPr id="19" name="18 Rectángulo"/>
          <p:cNvSpPr/>
          <p:nvPr/>
        </p:nvSpPr>
        <p:spPr>
          <a:xfrm>
            <a:off x="108595" y="362424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Sector 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4" name="23 Rectángulo"/>
          <p:cNvSpPr/>
          <p:nvPr/>
        </p:nvSpPr>
        <p:spPr>
          <a:xfrm>
            <a:off x="108595" y="4114259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Trabajo doméstico remunerado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5" name="24 Rectángulo"/>
          <p:cNvSpPr/>
          <p:nvPr/>
        </p:nvSpPr>
        <p:spPr>
          <a:xfrm>
            <a:off x="108595" y="460127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Empresas,         Gobierno e Instituciones</a:t>
            </a:r>
          </a:p>
        </p:txBody>
      </p:sp>
      <p:sp>
        <p:nvSpPr>
          <p:cNvPr id="26" name="25 Rectángulo"/>
          <p:cNvSpPr/>
          <p:nvPr/>
        </p:nvSpPr>
        <p:spPr>
          <a:xfrm>
            <a:off x="108595" y="5087445"/>
            <a:ext cx="1368152" cy="485776"/>
          </a:xfrm>
          <a:prstGeom prst="rect">
            <a:avLst/>
          </a:prstGeom>
          <a:solidFill>
            <a:srgbClr val="FF8F4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Ámbito agropecuario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9" name="28 Rectángulo"/>
          <p:cNvSpPr/>
          <p:nvPr/>
        </p:nvSpPr>
        <p:spPr>
          <a:xfrm>
            <a:off x="147565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0" name="29 Rectángulo"/>
          <p:cNvSpPr/>
          <p:nvPr/>
        </p:nvSpPr>
        <p:spPr>
          <a:xfrm>
            <a:off x="209471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271370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333050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3946799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>
                <a:solidFill>
                  <a:schemeClr val="tx1"/>
                </a:solidFill>
              </a:rPr>
              <a:t>Informal</a:t>
            </a:r>
          </a:p>
        </p:txBody>
      </p:sp>
      <p:sp>
        <p:nvSpPr>
          <p:cNvPr id="36" name="35 Rectángulo"/>
          <p:cNvSpPr/>
          <p:nvPr/>
        </p:nvSpPr>
        <p:spPr>
          <a:xfrm>
            <a:off x="4565253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7" name="36 Rectángulo"/>
          <p:cNvSpPr/>
          <p:nvPr/>
        </p:nvSpPr>
        <p:spPr>
          <a:xfrm>
            <a:off x="518524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5805958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642753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7049144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7665541" y="2301768"/>
            <a:ext cx="683121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8348911" y="2301768"/>
            <a:ext cx="683121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4" name="43 Rectángulo"/>
          <p:cNvSpPr/>
          <p:nvPr/>
        </p:nvSpPr>
        <p:spPr>
          <a:xfrm>
            <a:off x="1478285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3.844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7" name="76 Rectángulo"/>
          <p:cNvSpPr/>
          <p:nvPr/>
        </p:nvSpPr>
        <p:spPr>
          <a:xfrm>
            <a:off x="2715777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0.792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9" name="88 Rectángulo"/>
          <p:cNvSpPr/>
          <p:nvPr/>
        </p:nvSpPr>
        <p:spPr>
          <a:xfrm>
            <a:off x="3953269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0.904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1" name="100 Rectángulo"/>
          <p:cNvSpPr/>
          <p:nvPr/>
        </p:nvSpPr>
        <p:spPr>
          <a:xfrm>
            <a:off x="5190761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7.444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3" name="112 Rectángulo"/>
          <p:cNvSpPr/>
          <p:nvPr/>
        </p:nvSpPr>
        <p:spPr>
          <a:xfrm>
            <a:off x="6427536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7" name="136 Rectángulo"/>
          <p:cNvSpPr/>
          <p:nvPr/>
        </p:nvSpPr>
        <p:spPr>
          <a:xfrm>
            <a:off x="7665745" y="3621551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14.177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2" name="81 CuadroTexto"/>
          <p:cNvSpPr txBox="1"/>
          <p:nvPr/>
        </p:nvSpPr>
        <p:spPr>
          <a:xfrm>
            <a:off x="35496" y="6643093"/>
            <a:ext cx="8928992" cy="214931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pPr>
              <a:lnSpc>
                <a:spcPts val="900"/>
              </a:lnSpc>
            </a:pP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Nota: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La suma de los componentes puede no coincidir con los totales debido al redondeo.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0" name="67 Título"/>
          <p:cNvSpPr txBox="1">
            <a:spLocks/>
          </p:cNvSpPr>
          <p:nvPr/>
        </p:nvSpPr>
        <p:spPr>
          <a:xfrm>
            <a:off x="142844" y="137152"/>
            <a:ext cx="8858312" cy="720080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lvl="0" algn="ctr">
              <a:lnSpc>
                <a:spcPts val="2000"/>
              </a:lnSpc>
              <a:spcBef>
                <a:spcPct val="0"/>
              </a:spcBef>
              <a:defRPr/>
            </a:pP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Matriz </a:t>
            </a:r>
            <a:r>
              <a:rPr kumimoji="0" lang="es-MX" sz="32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Hussmanns</a:t>
            </a: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de Personas</a:t>
            </a:r>
            <a:b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</a:br>
            <a:r>
              <a:rPr lang="es-MX" sz="2000" b="1" i="1" dirty="0" smtClean="0">
                <a:solidFill>
                  <a:srgbClr val="EEECE1">
                    <a:lumMod val="50000"/>
                  </a:srgbClr>
                </a:solidFill>
                <a:latin typeface="Arial Black"/>
              </a:rPr>
              <a:t>Segundo trimestre de 2013</a:t>
            </a:r>
            <a:endParaRPr lang="es-MX" sz="2400" b="1" i="1" dirty="0">
              <a:solidFill>
                <a:srgbClr val="EEECE1">
                  <a:lumMod val="50000"/>
                </a:srgbClr>
              </a:solidFill>
              <a:latin typeface="Arial Black"/>
            </a:endParaRPr>
          </a:p>
        </p:txBody>
      </p:sp>
      <p:sp>
        <p:nvSpPr>
          <p:cNvPr id="43" name="42 Rectángulo"/>
          <p:cNvSpPr/>
          <p:nvPr/>
        </p:nvSpPr>
        <p:spPr>
          <a:xfrm>
            <a:off x="5190761" y="508837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2.553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5" name="44 Rectángulo"/>
          <p:cNvSpPr/>
          <p:nvPr/>
        </p:nvSpPr>
        <p:spPr>
          <a:xfrm>
            <a:off x="6427536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0.598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6" name="45 Rectángulo"/>
          <p:cNvSpPr/>
          <p:nvPr/>
        </p:nvSpPr>
        <p:spPr>
          <a:xfrm>
            <a:off x="6427536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1.129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1757135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s-MX" sz="2400" dirty="0" smtClean="0"/>
              <a:t>… como a la informalidad o modalidades de empleo sin protección de la seguridad social cuyos servicios son utilizados por unidades económicas distintas a las del sector informal.</a:t>
            </a:r>
            <a:endParaRPr lang="es-MX" sz="2400" dirty="0"/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Empleo no protegido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17161017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23" y="928670"/>
          <a:ext cx="8928992" cy="561661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68152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90075"/>
                <a:gridCol w="690075"/>
              </a:tblGrid>
              <a:tr h="501226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2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1768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 smtClean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34395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33895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 dirty="0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8" name="7 Rectángulo"/>
          <p:cNvSpPr/>
          <p:nvPr/>
        </p:nvSpPr>
        <p:spPr>
          <a:xfrm>
            <a:off x="107504" y="931346"/>
            <a:ext cx="1368152" cy="269173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9" name="8 Rectángulo"/>
          <p:cNvSpPr/>
          <p:nvPr/>
        </p:nvSpPr>
        <p:spPr>
          <a:xfrm>
            <a:off x="1475656" y="931347"/>
            <a:ext cx="6192688" cy="50405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 y condición de informalidad </a:t>
            </a:r>
          </a:p>
        </p:txBody>
      </p:sp>
      <p:sp>
        <p:nvSpPr>
          <p:cNvPr id="11" name="10 Rectángulo"/>
          <p:cNvSpPr/>
          <p:nvPr/>
        </p:nvSpPr>
        <p:spPr>
          <a:xfrm>
            <a:off x="1475656" y="1435104"/>
            <a:ext cx="2474044" cy="409673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3" name="12 Rectángulo"/>
          <p:cNvSpPr/>
          <p:nvPr/>
        </p:nvSpPr>
        <p:spPr>
          <a:xfrm>
            <a:off x="1475656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Asalariados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4" name="13 Rectángulo"/>
          <p:cNvSpPr/>
          <p:nvPr/>
        </p:nvSpPr>
        <p:spPr>
          <a:xfrm>
            <a:off x="2707700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200"/>
              </a:lnSpc>
            </a:pPr>
            <a:r>
              <a:rPr lang="es-MX" sz="11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100" b="1" dirty="0">
              <a:solidFill>
                <a:schemeClr val="tx1"/>
              </a:solidFill>
            </a:endParaRPr>
          </a:p>
        </p:txBody>
      </p:sp>
      <p:sp>
        <p:nvSpPr>
          <p:cNvPr id="15" name="14 Rectángulo"/>
          <p:cNvSpPr/>
          <p:nvPr/>
        </p:nvSpPr>
        <p:spPr>
          <a:xfrm>
            <a:off x="3950047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Empleadores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6" name="15 Rectángulo"/>
          <p:cNvSpPr/>
          <p:nvPr/>
        </p:nvSpPr>
        <p:spPr>
          <a:xfrm>
            <a:off x="5191223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7" name="16 Rectángulo"/>
          <p:cNvSpPr/>
          <p:nvPr/>
        </p:nvSpPr>
        <p:spPr>
          <a:xfrm>
            <a:off x="6431285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no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8" name="17 Rectángulo"/>
          <p:cNvSpPr/>
          <p:nvPr/>
        </p:nvSpPr>
        <p:spPr>
          <a:xfrm>
            <a:off x="7668344" y="928670"/>
            <a:ext cx="1368152" cy="1370828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bg1"/>
                </a:solidFill>
              </a:rPr>
              <a:t>Totales por perspectiva de la unidad económica y/o laboral</a:t>
            </a:r>
            <a:endParaRPr lang="es-MX" sz="1200" b="1" dirty="0">
              <a:solidFill>
                <a:schemeClr val="bg1"/>
              </a:solidFill>
            </a:endParaRPr>
          </a:p>
        </p:txBody>
      </p:sp>
      <p:sp>
        <p:nvSpPr>
          <p:cNvPr id="19" name="18 Rectángulo"/>
          <p:cNvSpPr/>
          <p:nvPr/>
        </p:nvSpPr>
        <p:spPr>
          <a:xfrm>
            <a:off x="108595" y="362424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Sector 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4" name="23 Rectángulo"/>
          <p:cNvSpPr/>
          <p:nvPr/>
        </p:nvSpPr>
        <p:spPr>
          <a:xfrm>
            <a:off x="108595" y="4114259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Trabajo doméstico remunerado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5" name="24 Rectángulo"/>
          <p:cNvSpPr/>
          <p:nvPr/>
        </p:nvSpPr>
        <p:spPr>
          <a:xfrm>
            <a:off x="108595" y="460127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Empresas, Gobierno e Instituciones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6" name="25 Rectángulo"/>
          <p:cNvSpPr/>
          <p:nvPr/>
        </p:nvSpPr>
        <p:spPr>
          <a:xfrm>
            <a:off x="108595" y="5087445"/>
            <a:ext cx="1368152" cy="485776"/>
          </a:xfrm>
          <a:prstGeom prst="rect">
            <a:avLst/>
          </a:prstGeom>
          <a:solidFill>
            <a:srgbClr val="FF8F4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Ámbito agropecuario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9" name="28 Rectángulo"/>
          <p:cNvSpPr/>
          <p:nvPr/>
        </p:nvSpPr>
        <p:spPr>
          <a:xfrm>
            <a:off x="147565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0" name="29 Rectángulo"/>
          <p:cNvSpPr/>
          <p:nvPr/>
        </p:nvSpPr>
        <p:spPr>
          <a:xfrm>
            <a:off x="209471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271370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333050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3946799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>
                <a:solidFill>
                  <a:schemeClr val="tx1"/>
                </a:solidFill>
              </a:rPr>
              <a:t>Informal</a:t>
            </a:r>
          </a:p>
        </p:txBody>
      </p:sp>
      <p:sp>
        <p:nvSpPr>
          <p:cNvPr id="36" name="35 Rectángulo"/>
          <p:cNvSpPr/>
          <p:nvPr/>
        </p:nvSpPr>
        <p:spPr>
          <a:xfrm>
            <a:off x="4565253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7" name="36 Rectángulo"/>
          <p:cNvSpPr/>
          <p:nvPr/>
        </p:nvSpPr>
        <p:spPr>
          <a:xfrm>
            <a:off x="518524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5805958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642753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7049144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7665541" y="2301768"/>
            <a:ext cx="683121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8348911" y="2301768"/>
            <a:ext cx="683121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6" name="45 Rectángulo"/>
          <p:cNvSpPr/>
          <p:nvPr/>
        </p:nvSpPr>
        <p:spPr>
          <a:xfrm>
            <a:off x="1478285" y="411049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2.128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8" name="47 Rectángulo"/>
          <p:cNvSpPr/>
          <p:nvPr/>
        </p:nvSpPr>
        <p:spPr>
          <a:xfrm>
            <a:off x="1478285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5.373</a:t>
            </a:r>
            <a:endParaRPr lang="es-MX" sz="1400" b="1" dirty="0" smtClean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9" name="48 Rectángulo"/>
          <p:cNvSpPr/>
          <p:nvPr/>
        </p:nvSpPr>
        <p:spPr>
          <a:xfrm>
            <a:off x="1478285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2.169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8" name="77 Rectángulo"/>
          <p:cNvSpPr/>
          <p:nvPr/>
        </p:nvSpPr>
        <p:spPr>
          <a:xfrm>
            <a:off x="2715777" y="411049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0.020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9" name="78 Rectángulo"/>
          <p:cNvSpPr/>
          <p:nvPr/>
        </p:nvSpPr>
        <p:spPr>
          <a:xfrm>
            <a:off x="2715777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0.913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0" name="79 Rectángulo"/>
          <p:cNvSpPr/>
          <p:nvPr/>
        </p:nvSpPr>
        <p:spPr>
          <a:xfrm>
            <a:off x="2715777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0.219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2" name="81 CuadroTexto"/>
          <p:cNvSpPr txBox="1"/>
          <p:nvPr/>
        </p:nvSpPr>
        <p:spPr>
          <a:xfrm>
            <a:off x="35496" y="6643093"/>
            <a:ext cx="8928992" cy="214931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pPr>
              <a:lnSpc>
                <a:spcPts val="900"/>
              </a:lnSpc>
            </a:pP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Nota: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La suma de los componentes puede no coincidir con los totales debido al redondeo.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0" name="67 Título"/>
          <p:cNvSpPr txBox="1">
            <a:spLocks/>
          </p:cNvSpPr>
          <p:nvPr/>
        </p:nvSpPr>
        <p:spPr>
          <a:xfrm>
            <a:off x="142844" y="137152"/>
            <a:ext cx="8858312" cy="720080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ts val="2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Matriz </a:t>
            </a:r>
            <a:r>
              <a:rPr kumimoji="0" lang="es-MX" sz="32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Hussmanns</a:t>
            </a: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de Personas</a:t>
            </a:r>
            <a:b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</a:br>
            <a:r>
              <a:rPr kumimoji="0" lang="es-MX" sz="2000" b="1" i="1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Segundo</a:t>
            </a:r>
            <a:r>
              <a:rPr lang="es-MX" sz="2000" b="1" i="1" dirty="0" smtClean="0">
                <a:solidFill>
                  <a:schemeClr val="bg2">
                    <a:lumMod val="50000"/>
                  </a:schemeClr>
                </a:solidFill>
                <a:latin typeface="+mj-lt"/>
                <a:ea typeface="+mj-ea"/>
                <a:cs typeface="+mj-cs"/>
              </a:rPr>
              <a:t> </a:t>
            </a:r>
            <a:r>
              <a:rPr kumimoji="0" lang="es-MX" sz="2000" b="1" i="1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trimestre de 2013</a:t>
            </a:r>
            <a:endParaRPr kumimoji="0" lang="es-MX" sz="2400" b="1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1757135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>
          <a:xfrm>
            <a:off x="457200" y="1268760"/>
            <a:ext cx="8229600" cy="4681190"/>
          </a:xfrm>
        </p:spPr>
        <p:txBody>
          <a:bodyPr>
            <a:noAutofit/>
          </a:bodyPr>
          <a:lstStyle/>
          <a:p>
            <a:r>
              <a:rPr lang="es-MX" sz="2400" dirty="0" smtClean="0"/>
              <a:t>La Informalidad, entendida en su sentido más amplio, es el conjunto de actividades económicas realizadas por los individuos que, por el contexto en que lo hacen, no pueden invocar a su favor el marco legal o institucional que corresponda y será entonces ocupación informal todo el espectro de modalidades ocupacionales, ya sea dependientes o independientes,</a:t>
            </a:r>
            <a:r>
              <a:rPr lang="es-MX" sz="100" dirty="0" smtClean="0">
                <a:solidFill>
                  <a:schemeClr val="bg1"/>
                </a:solidFill>
              </a:rPr>
              <a:t>.</a:t>
            </a:r>
            <a:r>
              <a:rPr lang="es-MX" sz="100" dirty="0" smtClean="0"/>
              <a:t> </a:t>
            </a:r>
            <a:r>
              <a:rPr lang="es-MX" sz="2400" dirty="0" smtClean="0"/>
              <a:t>sobre las que gravita esta circunstancia.</a:t>
            </a:r>
            <a:endParaRPr lang="es-MX" sz="2400" dirty="0"/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lnSpc>
                <a:spcPts val="3500"/>
              </a:lnSpc>
            </a:pPr>
            <a:r>
              <a:rPr lang="es-MX" sz="3200" dirty="0" smtClean="0"/>
              <a:t>Concepto integrado o ampliado de Informalidad laboral</a:t>
            </a:r>
            <a:endParaRPr lang="es-MX" sz="3200" dirty="0"/>
          </a:p>
        </p:txBody>
      </p:sp>
    </p:spTree>
    <p:extLst>
      <p:ext uri="{BB962C8B-B14F-4D97-AF65-F5344CB8AC3E}">
        <p14:creationId xmlns:p14="http://schemas.microsoft.com/office/powerpoint/2010/main" xmlns="" val="31247089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42" name="141 Tabla"/>
          <p:cNvGraphicFramePr>
            <a:graphicFrameLocks noGrp="1"/>
          </p:cNvGraphicFramePr>
          <p:nvPr/>
        </p:nvGraphicFramePr>
        <p:xfrm>
          <a:off x="114623" y="928670"/>
          <a:ext cx="8928992" cy="561661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68152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18069"/>
                <a:gridCol w="690075"/>
                <a:gridCol w="690075"/>
              </a:tblGrid>
              <a:tr h="501226">
                <a:tc rowSpan="4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12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1768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indent="0"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marL="0" indent="0" algn="ctr" defTabSz="895350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gridSpan="2">
                  <a:txBody>
                    <a:bodyPr/>
                    <a:lstStyle/>
                    <a:p>
                      <a:pPr algn="ctr"/>
                      <a:endParaRPr lang="es-MX" sz="1050" b="1" dirty="0" smtClean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rowSpan="2"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34395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 vMerge="1">
                  <a:txBody>
                    <a:bodyPr/>
                    <a:lstStyle/>
                    <a:p>
                      <a:pPr algn="ctr"/>
                      <a:endParaRPr lang="es-MX" sz="105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1338958">
                <a:tc vMerge="1">
                  <a:txBody>
                    <a:bodyPr/>
                    <a:lstStyle/>
                    <a:p>
                      <a:pPr algn="ctr"/>
                      <a:endParaRPr lang="es-MX" sz="12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s-MX" sz="1000" b="1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0" i="0" u="none" strike="noStrike" dirty="0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BFBFBF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  <a:tr h="487392">
                <a:tc>
                  <a:txBody>
                    <a:bodyPr/>
                    <a:lstStyle/>
                    <a:p>
                      <a:pPr algn="l"/>
                      <a:endParaRPr lang="es-MX" sz="1100" dirty="0">
                        <a:solidFill>
                          <a:schemeClr val="accent1">
                            <a:lumMod val="75000"/>
                          </a:schemeClr>
                        </a:solidFill>
                      </a:endParaRPr>
                    </a:p>
                  </a:txBody>
                  <a:tcPr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 fontAlgn="ctr"/>
                      <a:endParaRPr lang="es-MX" sz="1400" b="1" i="0" u="none" strike="noStrike" dirty="0">
                        <a:solidFill>
                          <a:srgbClr val="000000"/>
                        </a:solidFill>
                        <a:latin typeface="Calibri"/>
                      </a:endParaRPr>
                    </a:p>
                  </a:txBody>
                  <a:tcPr marL="9525" marR="9525" marT="9525" marB="0" anchor="ctr"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MX" dirty="0"/>
                    </a:p>
                  </a:txBody>
                  <a:tcPr>
                    <a:lnL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1">
                        <a:lumMod val="20000"/>
                        <a:lumOff val="80000"/>
                      </a:schemeClr>
                    </a:solidFill>
                  </a:tcPr>
                </a:tc>
              </a:tr>
            </a:tbl>
          </a:graphicData>
        </a:graphic>
      </p:graphicFrame>
      <p:sp>
        <p:nvSpPr>
          <p:cNvPr id="8" name="7 Rectángulo"/>
          <p:cNvSpPr/>
          <p:nvPr/>
        </p:nvSpPr>
        <p:spPr>
          <a:xfrm>
            <a:off x="107504" y="931346"/>
            <a:ext cx="1368152" cy="2691730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el tipo de la unidad económica empleadora</a:t>
            </a:r>
            <a:endParaRPr lang="es-MX" sz="1400" b="1" dirty="0">
              <a:solidFill>
                <a:schemeClr val="tx1"/>
              </a:solidFill>
            </a:endParaRPr>
          </a:p>
        </p:txBody>
      </p:sp>
      <p:sp>
        <p:nvSpPr>
          <p:cNvPr id="9" name="8 Rectángulo"/>
          <p:cNvSpPr/>
          <p:nvPr/>
        </p:nvSpPr>
        <p:spPr>
          <a:xfrm>
            <a:off x="1475656" y="931347"/>
            <a:ext cx="6192688" cy="504056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t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Clasificación según la posición en la ocupación y condición de informalidad </a:t>
            </a:r>
          </a:p>
        </p:txBody>
      </p:sp>
      <p:sp>
        <p:nvSpPr>
          <p:cNvPr id="11" name="10 Rectángulo"/>
          <p:cNvSpPr/>
          <p:nvPr/>
        </p:nvSpPr>
        <p:spPr>
          <a:xfrm>
            <a:off x="1475656" y="1435104"/>
            <a:ext cx="2474044" cy="409673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subordinados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3" name="12 Rectángulo"/>
          <p:cNvSpPr/>
          <p:nvPr/>
        </p:nvSpPr>
        <p:spPr>
          <a:xfrm>
            <a:off x="1475656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Asalariados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4" name="13 Rectángulo"/>
          <p:cNvSpPr/>
          <p:nvPr/>
        </p:nvSpPr>
        <p:spPr>
          <a:xfrm>
            <a:off x="2707700" y="1844282"/>
            <a:ext cx="1242000" cy="455217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200"/>
              </a:lnSpc>
            </a:pPr>
            <a:r>
              <a:rPr lang="es-MX" sz="1100" b="1" dirty="0" smtClean="0">
                <a:solidFill>
                  <a:schemeClr val="tx1"/>
                </a:solidFill>
              </a:rPr>
              <a:t>Con percepciones no salariales</a:t>
            </a:r>
            <a:endParaRPr lang="es-MX" sz="1100" b="1" dirty="0">
              <a:solidFill>
                <a:schemeClr val="tx1"/>
              </a:solidFill>
            </a:endParaRPr>
          </a:p>
        </p:txBody>
      </p:sp>
      <p:sp>
        <p:nvSpPr>
          <p:cNvPr id="15" name="14 Rectángulo"/>
          <p:cNvSpPr/>
          <p:nvPr/>
        </p:nvSpPr>
        <p:spPr>
          <a:xfrm>
            <a:off x="3950047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Empleadores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6" name="15 Rectángulo"/>
          <p:cNvSpPr/>
          <p:nvPr/>
        </p:nvSpPr>
        <p:spPr>
          <a:xfrm>
            <a:off x="5191223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por cuenta propia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7" name="16 Rectángulo"/>
          <p:cNvSpPr/>
          <p:nvPr/>
        </p:nvSpPr>
        <p:spPr>
          <a:xfrm>
            <a:off x="6431285" y="1435104"/>
            <a:ext cx="1241078" cy="864394"/>
          </a:xfrm>
          <a:prstGeom prst="rect">
            <a:avLst/>
          </a:prstGeom>
          <a:solidFill>
            <a:srgbClr val="A4D76B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Trabajadores no remunerados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18" name="17 Rectángulo"/>
          <p:cNvSpPr/>
          <p:nvPr/>
        </p:nvSpPr>
        <p:spPr>
          <a:xfrm>
            <a:off x="7668344" y="928670"/>
            <a:ext cx="1368152" cy="1370828"/>
          </a:xfrm>
          <a:prstGeom prst="rect">
            <a:avLst/>
          </a:prstGeom>
          <a:solidFill>
            <a:srgbClr val="3366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>
              <a:lnSpc>
                <a:spcPts val="1300"/>
              </a:lnSpc>
            </a:pPr>
            <a:r>
              <a:rPr lang="es-MX" sz="1200" b="1" dirty="0" smtClean="0">
                <a:solidFill>
                  <a:schemeClr val="bg1"/>
                </a:solidFill>
              </a:rPr>
              <a:t>Totales por perspectiva de la unidad económica y/o laboral</a:t>
            </a:r>
            <a:endParaRPr lang="es-MX" sz="1200" b="1" dirty="0">
              <a:solidFill>
                <a:schemeClr val="bg1"/>
              </a:solidFill>
            </a:endParaRPr>
          </a:p>
        </p:txBody>
      </p:sp>
      <p:sp>
        <p:nvSpPr>
          <p:cNvPr id="19" name="18 Rectángulo"/>
          <p:cNvSpPr/>
          <p:nvPr/>
        </p:nvSpPr>
        <p:spPr>
          <a:xfrm>
            <a:off x="108595" y="362424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Sector 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4" name="23 Rectángulo"/>
          <p:cNvSpPr/>
          <p:nvPr/>
        </p:nvSpPr>
        <p:spPr>
          <a:xfrm>
            <a:off x="108595" y="4114259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Trabajo doméstico remunerado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5" name="24 Rectángulo"/>
          <p:cNvSpPr/>
          <p:nvPr/>
        </p:nvSpPr>
        <p:spPr>
          <a:xfrm>
            <a:off x="108595" y="4601273"/>
            <a:ext cx="1368152" cy="485776"/>
          </a:xfrm>
          <a:prstGeom prst="rect">
            <a:avLst/>
          </a:prstGeom>
          <a:solidFill>
            <a:srgbClr val="FF8F4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Empresas, Gobierno e Instituciones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6" name="25 Rectángulo"/>
          <p:cNvSpPr/>
          <p:nvPr/>
        </p:nvSpPr>
        <p:spPr>
          <a:xfrm>
            <a:off x="108595" y="5087445"/>
            <a:ext cx="1368152" cy="485776"/>
          </a:xfrm>
          <a:prstGeom prst="rect">
            <a:avLst/>
          </a:prstGeom>
          <a:solidFill>
            <a:srgbClr val="FF8F42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Ámbito agropecuario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7" name="26 Rectángulo"/>
          <p:cNvSpPr/>
          <p:nvPr/>
        </p:nvSpPr>
        <p:spPr>
          <a:xfrm>
            <a:off x="109785" y="5575626"/>
            <a:ext cx="1368152" cy="485776"/>
          </a:xfrm>
          <a:prstGeom prst="rect">
            <a:avLst/>
          </a:prstGeom>
          <a:solidFill>
            <a:srgbClr val="FF6801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Subtotal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29" name="28 Rectángulo"/>
          <p:cNvSpPr/>
          <p:nvPr/>
        </p:nvSpPr>
        <p:spPr>
          <a:xfrm>
            <a:off x="147565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0" name="29 Rectángulo"/>
          <p:cNvSpPr/>
          <p:nvPr/>
        </p:nvSpPr>
        <p:spPr>
          <a:xfrm>
            <a:off x="209471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3" name="32 Rectángulo"/>
          <p:cNvSpPr/>
          <p:nvPr/>
        </p:nvSpPr>
        <p:spPr>
          <a:xfrm>
            <a:off x="271370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4" name="33 Rectángulo"/>
          <p:cNvSpPr/>
          <p:nvPr/>
        </p:nvSpPr>
        <p:spPr>
          <a:xfrm>
            <a:off x="3330500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5" name="34 Rectángulo"/>
          <p:cNvSpPr/>
          <p:nvPr/>
        </p:nvSpPr>
        <p:spPr>
          <a:xfrm>
            <a:off x="3946799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>
                <a:solidFill>
                  <a:schemeClr val="tx1"/>
                </a:solidFill>
              </a:rPr>
              <a:t>Informal</a:t>
            </a:r>
          </a:p>
        </p:txBody>
      </p:sp>
      <p:sp>
        <p:nvSpPr>
          <p:cNvPr id="36" name="35 Rectángulo"/>
          <p:cNvSpPr/>
          <p:nvPr/>
        </p:nvSpPr>
        <p:spPr>
          <a:xfrm>
            <a:off x="4565253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7" name="36 Rectángulo"/>
          <p:cNvSpPr/>
          <p:nvPr/>
        </p:nvSpPr>
        <p:spPr>
          <a:xfrm>
            <a:off x="5185248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8" name="37 Rectángulo"/>
          <p:cNvSpPr/>
          <p:nvPr/>
        </p:nvSpPr>
        <p:spPr>
          <a:xfrm>
            <a:off x="5805958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39" name="38 Rectángulo"/>
          <p:cNvSpPr/>
          <p:nvPr/>
        </p:nvSpPr>
        <p:spPr>
          <a:xfrm>
            <a:off x="6427536" y="2301768"/>
            <a:ext cx="619200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0" name="39 Rectángulo"/>
          <p:cNvSpPr/>
          <p:nvPr/>
        </p:nvSpPr>
        <p:spPr>
          <a:xfrm>
            <a:off x="7049144" y="2301768"/>
            <a:ext cx="619200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/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1" name="40 Rectángulo"/>
          <p:cNvSpPr/>
          <p:nvPr/>
        </p:nvSpPr>
        <p:spPr>
          <a:xfrm>
            <a:off x="7665541" y="2301768"/>
            <a:ext cx="683121" cy="1319038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Informal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2" name="41 Rectángulo"/>
          <p:cNvSpPr/>
          <p:nvPr/>
        </p:nvSpPr>
        <p:spPr>
          <a:xfrm>
            <a:off x="8348911" y="2301768"/>
            <a:ext cx="683121" cy="1319038"/>
          </a:xfrm>
          <a:prstGeom prst="rect">
            <a:avLst/>
          </a:prstGeom>
          <a:solidFill>
            <a:srgbClr val="66CCFF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vert="vert270" rtlCol="0" anchor="ctr"/>
          <a:lstStyle/>
          <a:p>
            <a:pPr algn="ctr">
              <a:lnSpc>
                <a:spcPts val="1100"/>
              </a:lnSpc>
            </a:pPr>
            <a:r>
              <a:rPr lang="es-MX" sz="1200" b="1" dirty="0" smtClean="0">
                <a:solidFill>
                  <a:schemeClr val="tx1"/>
                </a:solidFill>
              </a:rPr>
              <a:t>Formal</a:t>
            </a:r>
            <a:endParaRPr lang="es-MX" sz="1200" b="1" dirty="0">
              <a:solidFill>
                <a:schemeClr val="tx1"/>
              </a:solidFill>
            </a:endParaRPr>
          </a:p>
        </p:txBody>
      </p:sp>
      <p:sp>
        <p:nvSpPr>
          <p:cNvPr id="44" name="43 Rectángulo"/>
          <p:cNvSpPr/>
          <p:nvPr/>
        </p:nvSpPr>
        <p:spPr>
          <a:xfrm>
            <a:off x="1478285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3.844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6" name="45 Rectángulo"/>
          <p:cNvSpPr/>
          <p:nvPr/>
        </p:nvSpPr>
        <p:spPr>
          <a:xfrm>
            <a:off x="1478285" y="411049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2.128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8" name="47 Rectángulo"/>
          <p:cNvSpPr/>
          <p:nvPr/>
        </p:nvSpPr>
        <p:spPr>
          <a:xfrm>
            <a:off x="1478285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5.373</a:t>
            </a:r>
            <a:endParaRPr lang="es-MX" sz="1400" b="1" dirty="0" smtClean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9" name="48 Rectángulo"/>
          <p:cNvSpPr/>
          <p:nvPr/>
        </p:nvSpPr>
        <p:spPr>
          <a:xfrm>
            <a:off x="1478285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2.169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0" name="49 Rectángulo"/>
          <p:cNvSpPr/>
          <p:nvPr/>
        </p:nvSpPr>
        <p:spPr>
          <a:xfrm>
            <a:off x="1474415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13.514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7" name="76 Rectángulo"/>
          <p:cNvSpPr/>
          <p:nvPr/>
        </p:nvSpPr>
        <p:spPr>
          <a:xfrm>
            <a:off x="2715777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0.792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8" name="77 Rectángulo"/>
          <p:cNvSpPr/>
          <p:nvPr/>
        </p:nvSpPr>
        <p:spPr>
          <a:xfrm>
            <a:off x="2715777" y="411049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0.020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79" name="78 Rectángulo"/>
          <p:cNvSpPr/>
          <p:nvPr/>
        </p:nvSpPr>
        <p:spPr>
          <a:xfrm>
            <a:off x="2715777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0.913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0" name="79 Rectángulo"/>
          <p:cNvSpPr/>
          <p:nvPr/>
        </p:nvSpPr>
        <p:spPr>
          <a:xfrm>
            <a:off x="2715777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0.219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1" name="80 Rectángulo"/>
          <p:cNvSpPr/>
          <p:nvPr/>
        </p:nvSpPr>
        <p:spPr>
          <a:xfrm>
            <a:off x="2711907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1.944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9" name="88 Rectángulo"/>
          <p:cNvSpPr/>
          <p:nvPr/>
        </p:nvSpPr>
        <p:spPr>
          <a:xfrm>
            <a:off x="3953269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0.904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93" name="92 Rectángulo"/>
          <p:cNvSpPr/>
          <p:nvPr/>
        </p:nvSpPr>
        <p:spPr>
          <a:xfrm>
            <a:off x="3949399" y="5575230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0.904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1" name="100 Rectángulo"/>
          <p:cNvSpPr/>
          <p:nvPr/>
        </p:nvSpPr>
        <p:spPr>
          <a:xfrm>
            <a:off x="5190761" y="362155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7.444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4" name="103 Rectángulo"/>
          <p:cNvSpPr/>
          <p:nvPr/>
        </p:nvSpPr>
        <p:spPr>
          <a:xfrm>
            <a:off x="5190761" y="5088371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2.553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5" name="104 Rectángulo"/>
          <p:cNvSpPr/>
          <p:nvPr/>
        </p:nvSpPr>
        <p:spPr>
          <a:xfrm>
            <a:off x="5186891" y="5575230"/>
            <a:ext cx="619200" cy="487300"/>
          </a:xfrm>
          <a:prstGeom prst="rect">
            <a:avLst/>
          </a:prstGeom>
          <a:solidFill>
            <a:srgbClr val="D69900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/>
              <a:t>9.997</a:t>
            </a:r>
            <a:endParaRPr lang="es-MX" sz="1400" b="1" dirty="0">
              <a:solidFill>
                <a:schemeClr val="bg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3" name="112 Rectángulo"/>
          <p:cNvSpPr/>
          <p:nvPr/>
        </p:nvSpPr>
        <p:spPr>
          <a:xfrm>
            <a:off x="6427536" y="362155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1.192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5" name="114 Rectángulo"/>
          <p:cNvSpPr/>
          <p:nvPr/>
        </p:nvSpPr>
        <p:spPr>
          <a:xfrm>
            <a:off x="6427536" y="459943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0.598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6" name="115 Rectángulo"/>
          <p:cNvSpPr/>
          <p:nvPr/>
        </p:nvSpPr>
        <p:spPr>
          <a:xfrm>
            <a:off x="6427536" y="5088371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1.129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17" name="116 Rectángulo"/>
          <p:cNvSpPr/>
          <p:nvPr/>
        </p:nvSpPr>
        <p:spPr>
          <a:xfrm>
            <a:off x="6427536" y="5575230"/>
            <a:ext cx="619200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2.920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7" name="136 Rectángulo"/>
          <p:cNvSpPr/>
          <p:nvPr/>
        </p:nvSpPr>
        <p:spPr>
          <a:xfrm>
            <a:off x="7665745" y="3621551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14.177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8" name="137 Rectángulo"/>
          <p:cNvSpPr/>
          <p:nvPr/>
        </p:nvSpPr>
        <p:spPr>
          <a:xfrm>
            <a:off x="7665745" y="4110491"/>
            <a:ext cx="683369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2.148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9" name="138 Rectángulo"/>
          <p:cNvSpPr/>
          <p:nvPr/>
        </p:nvSpPr>
        <p:spPr>
          <a:xfrm>
            <a:off x="7665745" y="4599431"/>
            <a:ext cx="683369" cy="487300"/>
          </a:xfrm>
          <a:prstGeom prst="rect">
            <a:avLst/>
          </a:prstGeom>
          <a:solidFill>
            <a:srgbClr val="FFCC66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6.884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40" name="139 Rectángulo"/>
          <p:cNvSpPr/>
          <p:nvPr/>
        </p:nvSpPr>
        <p:spPr>
          <a:xfrm>
            <a:off x="7665745" y="5088371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6.070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41" name="140 Rectángulo"/>
          <p:cNvSpPr/>
          <p:nvPr/>
        </p:nvSpPr>
        <p:spPr>
          <a:xfrm>
            <a:off x="7661875" y="5575230"/>
            <a:ext cx="683369" cy="487300"/>
          </a:xfrm>
          <a:prstGeom prst="rect">
            <a:avLst/>
          </a:prstGeom>
          <a:solidFill>
            <a:srgbClr val="EBB333"/>
          </a:solidFill>
        </p:spPr>
        <p:style>
          <a:lnRef idx="0">
            <a:schemeClr val="accent1"/>
          </a:lnRef>
          <a:fillRef idx="3">
            <a:schemeClr val="accent1"/>
          </a:fillRef>
          <a:effectRef idx="3">
            <a:schemeClr val="accent1"/>
          </a:effectRef>
          <a:fontRef idx="minor">
            <a:schemeClr val="lt1"/>
          </a:fontRef>
        </p:style>
        <p:txBody>
          <a:bodyPr lIns="0" tIns="0" rIns="0" bIns="0" rtlCol="0" anchor="ctr"/>
          <a:lstStyle/>
          <a:p>
            <a:pPr algn="ctr"/>
            <a:r>
              <a:rPr lang="es-MX" sz="1400" b="1" dirty="0" smtClean="0">
                <a:solidFill>
                  <a:schemeClr val="tx1"/>
                </a:solidFill>
              </a:rPr>
              <a:t>29.279</a:t>
            </a:r>
            <a:endParaRPr lang="es-MX" sz="1400" b="1" dirty="0">
              <a:solidFill>
                <a:schemeClr val="tx1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82" name="81 CuadroTexto"/>
          <p:cNvSpPr txBox="1"/>
          <p:nvPr/>
        </p:nvSpPr>
        <p:spPr>
          <a:xfrm>
            <a:off x="35496" y="6643093"/>
            <a:ext cx="8928992" cy="214931"/>
          </a:xfrm>
          <a:prstGeom prst="rect">
            <a:avLst/>
          </a:prstGeom>
          <a:solidFill>
            <a:schemeClr val="bg1">
              <a:alpha val="32000"/>
            </a:schemeClr>
          </a:solidFill>
        </p:spPr>
        <p:txBody>
          <a:bodyPr wrap="square" rtlCol="0">
            <a:spAutoFit/>
          </a:bodyPr>
          <a:lstStyle/>
          <a:p>
            <a:pPr>
              <a:lnSpc>
                <a:spcPts val="900"/>
              </a:lnSpc>
            </a:pP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Unidad de medida: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millones de personas 	</a:t>
            </a:r>
            <a:r>
              <a:rPr lang="es-MX" sz="1200" b="1" i="1" dirty="0" smtClean="0">
                <a:latin typeface="Times New Roman" pitchFamily="18" charset="0"/>
                <a:cs typeface="Times New Roman" pitchFamily="18" charset="0"/>
              </a:rPr>
              <a:t>Nota: </a:t>
            </a:r>
            <a:r>
              <a:rPr lang="es-MX" sz="1200" i="1" dirty="0" smtClean="0">
                <a:latin typeface="Times New Roman" pitchFamily="18" charset="0"/>
                <a:cs typeface="Times New Roman" pitchFamily="18" charset="0"/>
              </a:rPr>
              <a:t>La suma de los componentes puede no coincidir con los totales debido al redondeo.</a:t>
            </a:r>
            <a:endParaRPr lang="es-MX" sz="1200" i="1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0" name="67 Título"/>
          <p:cNvSpPr txBox="1">
            <a:spLocks/>
          </p:cNvSpPr>
          <p:nvPr/>
        </p:nvSpPr>
        <p:spPr>
          <a:xfrm>
            <a:off x="142844" y="137152"/>
            <a:ext cx="8858312" cy="720080"/>
          </a:xfrm>
          <a:prstGeom prst="rect">
            <a:avLst/>
          </a:prstGeom>
        </p:spPr>
        <p:txBody>
          <a:bodyPr vert="horz" lIns="91440" rIns="45720" rtlCol="0" anchor="ctr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ts val="2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Matriz </a:t>
            </a:r>
            <a:r>
              <a:rPr kumimoji="0" lang="es-MX" sz="3200" b="1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Hussmanns</a:t>
            </a:r>
            <a: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de Personas</a:t>
            </a:r>
            <a:br>
              <a:rPr kumimoji="0" lang="es-MX" sz="32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</a:br>
            <a:r>
              <a:rPr kumimoji="0" lang="es-MX" sz="2000" b="1" i="1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Segundo</a:t>
            </a:r>
            <a:r>
              <a:rPr lang="es-MX" sz="2000" b="1" i="1" dirty="0" smtClean="0">
                <a:solidFill>
                  <a:schemeClr val="bg2">
                    <a:lumMod val="50000"/>
                  </a:schemeClr>
                </a:solidFill>
                <a:latin typeface="+mj-lt"/>
                <a:ea typeface="+mj-ea"/>
                <a:cs typeface="+mj-cs"/>
              </a:rPr>
              <a:t> </a:t>
            </a:r>
            <a:r>
              <a:rPr kumimoji="0" lang="es-MX" sz="2000" b="1" i="1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trimestre de 2013</a:t>
            </a:r>
            <a:endParaRPr kumimoji="0" lang="es-MX" sz="2400" b="1" i="1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1757135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71264" y="1124744"/>
            <a:ext cx="8077200" cy="2590008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s-MX" sz="4000" dirty="0" smtClean="0"/>
              <a:t>Panorama de la</a:t>
            </a:r>
            <a:br>
              <a:rPr lang="es-MX" sz="4000" dirty="0" smtClean="0"/>
            </a:br>
            <a:r>
              <a:rPr lang="es-MX" sz="4000" dirty="0" smtClean="0"/>
              <a:t>informalidad laboral </a:t>
            </a:r>
            <a:br>
              <a:rPr lang="es-MX" sz="4000" dirty="0" smtClean="0"/>
            </a:br>
            <a:r>
              <a:rPr lang="es-MX" sz="4000" dirty="0" smtClean="0"/>
              <a:t>en México</a:t>
            </a:r>
            <a:endParaRPr lang="es-MX" sz="4000" dirty="0"/>
          </a:p>
        </p:txBody>
      </p:sp>
      <p:sp>
        <p:nvSpPr>
          <p:cNvPr id="3" name="1 Título"/>
          <p:cNvSpPr txBox="1">
            <a:spLocks/>
          </p:cNvSpPr>
          <p:nvPr/>
        </p:nvSpPr>
        <p:spPr>
          <a:xfrm>
            <a:off x="857224" y="4214818"/>
            <a:ext cx="8077200" cy="589744"/>
          </a:xfrm>
          <a:prstGeom prst="rect">
            <a:avLst/>
          </a:prstGeom>
        </p:spPr>
        <p:txBody>
          <a:bodyPr vert="horz" wrap="none" lIns="0" tIns="0" rIns="0" bIns="0" rtlCol="0" anchor="t">
            <a:noAutofit/>
            <a:scene3d>
              <a:camera prst="orthographicFront"/>
              <a:lightRig rig="threePt" dir="t">
                <a:rot lat="0" lon="0" rev="4800000"/>
              </a:lightRig>
            </a:scene3d>
            <a:sp3d prstMaterial="matte">
              <a:bevelT w="50800" h="10160"/>
            </a:sp3d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s-MX" sz="2400" b="1" dirty="0" smtClean="0">
                <a:solidFill>
                  <a:schemeClr val="bg2">
                    <a:lumMod val="50000"/>
                  </a:schemeClr>
                </a:solidFill>
                <a:latin typeface="+mj-lt"/>
                <a:ea typeface="+mj-ea"/>
                <a:cs typeface="+mj-cs"/>
              </a:rPr>
              <a:t>Segundo</a:t>
            </a:r>
            <a:r>
              <a:rPr kumimoji="0" lang="es-MX" sz="24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 trimestre de 2013</a:t>
            </a:r>
            <a:r>
              <a:rPr kumimoji="0" lang="es-MX" sz="4800" b="1" i="0" u="none" strike="noStrike" kern="1200" cap="none" spc="0" normalizeH="0" baseline="0" noProof="0" dirty="0" smtClean="0">
                <a:ln>
                  <a:noFill/>
                </a:ln>
                <a:solidFill>
                  <a:schemeClr val="bg2">
                    <a:lumMod val="50000"/>
                  </a:schemeClr>
                </a:solidFill>
                <a:effectLst/>
                <a:uLnTx/>
                <a:uFillTx/>
                <a:latin typeface="+mj-lt"/>
                <a:ea typeface="+mj-ea"/>
                <a:cs typeface="+mj-cs"/>
              </a:rPr>
              <a:t>	</a:t>
            </a:r>
            <a:endParaRPr kumimoji="0" lang="es-MX" sz="4800" b="1" i="0" u="none" strike="noStrike" kern="1200" cap="none" spc="0" normalizeH="0" baseline="0" noProof="0" dirty="0">
              <a:ln>
                <a:noFill/>
              </a:ln>
              <a:solidFill>
                <a:schemeClr val="bg2">
                  <a:lumMod val="50000"/>
                </a:schemeClr>
              </a:solidFill>
              <a:effectLst/>
              <a:uLnTx/>
              <a:uFillTx/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744601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8 Marcador de contenido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133452433"/>
              </p:ext>
            </p:extLst>
          </p:nvPr>
        </p:nvGraphicFramePr>
        <p:xfrm>
          <a:off x="179512" y="1627090"/>
          <a:ext cx="2879725" cy="468153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Composición de la  Informalidad laboral total</a:t>
            </a:r>
            <a:endParaRPr lang="es-MX" sz="3200" dirty="0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15"/>
          </p:nvPr>
        </p:nvSpPr>
        <p:spPr>
          <a:xfrm>
            <a:off x="500034" y="1285860"/>
            <a:ext cx="5143536" cy="642939"/>
          </a:xfrm>
        </p:spPr>
        <p:txBody>
          <a:bodyPr/>
          <a:lstStyle/>
          <a:p>
            <a:pPr marL="0" indent="0"/>
            <a:r>
              <a:rPr lang="es-MX" sz="2400" dirty="0" smtClean="0"/>
              <a:t>Ocupación informal por posición en la ocupación</a:t>
            </a:r>
            <a:endParaRPr lang="es-MX" sz="2400" dirty="0"/>
          </a:p>
        </p:txBody>
      </p:sp>
      <p:sp>
        <p:nvSpPr>
          <p:cNvPr id="4" name="3 Marcador de contenido"/>
          <p:cNvSpPr>
            <a:spLocks noGrp="1"/>
          </p:cNvSpPr>
          <p:nvPr>
            <p:ph sz="quarter" idx="13"/>
          </p:nvPr>
        </p:nvSpPr>
        <p:spPr/>
        <p:txBody>
          <a:bodyPr>
            <a:normAutofit/>
          </a:bodyPr>
          <a:lstStyle/>
          <a:p>
            <a:r>
              <a:rPr lang="es-MX" sz="1200" dirty="0" smtClean="0"/>
              <a:t>Fuente: INEGI, Encuesta Nacional de Ocupación y Empleo (ENOE), segundo trimestre de  2013.</a:t>
            </a:r>
            <a:endParaRPr lang="es-MX" sz="1200" dirty="0"/>
          </a:p>
        </p:txBody>
      </p:sp>
      <p:sp>
        <p:nvSpPr>
          <p:cNvPr id="8" name="6 Marcador de contenido"/>
          <p:cNvSpPr txBox="1">
            <a:spLocks/>
          </p:cNvSpPr>
          <p:nvPr/>
        </p:nvSpPr>
        <p:spPr>
          <a:xfrm>
            <a:off x="6429388" y="2214554"/>
            <a:ext cx="2500331" cy="41434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342900" marR="0" lvl="0" indent="-342900" algn="just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3"/>
              </a:buClr>
              <a:buSzPct val="80000"/>
              <a:buFont typeface="Wingdings" pitchFamily="2" charset="2"/>
              <a:buChar char="Ø"/>
              <a:tabLst/>
              <a:defRPr/>
            </a:pPr>
            <a:endParaRPr kumimoji="0" lang="es-MX" sz="1900" b="0" i="0" u="none" strike="noStrike" kern="1200" cap="none" spc="0" normalizeH="0" baseline="0">
              <a:ln>
                <a:noFill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cxnSp>
        <p:nvCxnSpPr>
          <p:cNvPr id="14" name="13 Conector recto"/>
          <p:cNvCxnSpPr/>
          <p:nvPr/>
        </p:nvCxnSpPr>
        <p:spPr>
          <a:xfrm flipV="1">
            <a:off x="1357290" y="2622536"/>
            <a:ext cx="2707716" cy="377836"/>
          </a:xfrm>
          <a:prstGeom prst="line">
            <a:avLst/>
          </a:prstGeom>
          <a:ln w="25400">
            <a:solidFill>
              <a:schemeClr val="bg2">
                <a:lumMod val="75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17 Conector recto"/>
          <p:cNvCxnSpPr/>
          <p:nvPr/>
        </p:nvCxnSpPr>
        <p:spPr>
          <a:xfrm>
            <a:off x="1357290" y="5143512"/>
            <a:ext cx="2408952" cy="439507"/>
          </a:xfrm>
          <a:prstGeom prst="line">
            <a:avLst/>
          </a:prstGeom>
          <a:ln w="25400">
            <a:solidFill>
              <a:schemeClr val="bg2">
                <a:lumMod val="75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12" name="11 Tabla"/>
          <p:cNvGraphicFramePr>
            <a:graphicFrameLocks noGrp="1"/>
          </p:cNvGraphicFramePr>
          <p:nvPr/>
        </p:nvGraphicFramePr>
        <p:xfrm>
          <a:off x="5000628" y="2143116"/>
          <a:ext cx="3286148" cy="342902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85950"/>
                <a:gridCol w="1500198"/>
              </a:tblGrid>
              <a:tr h="391955">
                <a:tc>
                  <a:txBody>
                    <a:bodyPr/>
                    <a:lstStyle/>
                    <a:p>
                      <a:r>
                        <a:rPr lang="es-MX" sz="1400" noProof="0" dirty="0" smtClean="0">
                          <a:solidFill>
                            <a:schemeClr val="tx1"/>
                          </a:solidFill>
                          <a:latin typeface="Arial" pitchFamily="34" charset="0"/>
                          <a:cs typeface="Arial" pitchFamily="34" charset="0"/>
                        </a:rPr>
                        <a:t>Total</a:t>
                      </a:r>
                      <a:endParaRPr lang="es-MX" sz="1400" noProof="0" dirty="0">
                        <a:solidFill>
                          <a:schemeClr val="tx1"/>
                        </a:solidFill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rgbClr val="000000"/>
                          </a:solidFill>
                          <a:latin typeface="Arial"/>
                        </a:rPr>
                        <a:t>29 279 366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noFill/>
                  </a:tcPr>
                </a:tc>
              </a:tr>
              <a:tr h="465301">
                <a:tc>
                  <a:txBody>
                    <a:bodyPr/>
                    <a:lstStyle/>
                    <a:p>
                      <a:r>
                        <a:rPr lang="es-MX" sz="1400" b="1" noProof="0" dirty="0" smtClean="0">
                          <a:latin typeface="Arial" pitchFamily="34" charset="0"/>
                          <a:cs typeface="Arial" pitchFamily="34" charset="0"/>
                        </a:rPr>
                        <a:t>Trabajadores no remunerados</a:t>
                      </a:r>
                      <a:endParaRPr lang="es-MX" sz="1400" b="1" noProof="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-MX" sz="1800" b="1" i="0" u="none" strike="noStrike" dirty="0" smtClean="0">
                          <a:solidFill>
                            <a:schemeClr val="tx1"/>
                          </a:solidFill>
                          <a:latin typeface="+mn-lt"/>
                        </a:rPr>
                        <a:t>2 919 606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FFD4B7"/>
                    </a:solidFill>
                  </a:tcPr>
                </a:tc>
              </a:tr>
              <a:tr h="710041">
                <a:tc>
                  <a:txBody>
                    <a:bodyPr/>
                    <a:lstStyle/>
                    <a:p>
                      <a:r>
                        <a:rPr lang="es-MX" sz="1400" b="1" noProof="0" dirty="0" smtClean="0">
                          <a:latin typeface="Arial" pitchFamily="34" charset="0"/>
                          <a:cs typeface="Arial" pitchFamily="34" charset="0"/>
                        </a:rPr>
                        <a:t>T</a:t>
                      </a:r>
                      <a:r>
                        <a:rPr lang="es-MX" sz="1400" b="1" kern="120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rabajadores por cuenta propia</a:t>
                      </a:r>
                      <a:endParaRPr lang="es-MX" sz="1400" b="1" noProof="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-MX" sz="1800" b="1" i="0" u="none" strike="noStrike" dirty="0" smtClean="0">
                          <a:solidFill>
                            <a:schemeClr val="tx1"/>
                          </a:solidFill>
                          <a:latin typeface="+mn-lt"/>
                        </a:rPr>
                        <a:t>9 996 661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FF8F42"/>
                    </a:solidFill>
                  </a:tcPr>
                </a:tc>
              </a:tr>
              <a:tr h="244444">
                <a:tc>
                  <a:txBody>
                    <a:bodyPr/>
                    <a:lstStyle/>
                    <a:p>
                      <a:pPr marL="0" indent="0" algn="l" defTabSz="914400" rtl="0" eaLnBrk="1" latinLnBrk="0" hangingPunct="1"/>
                      <a:r>
                        <a:rPr lang="es-MX" sz="1400" b="1" kern="120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Empleadores</a:t>
                      </a:r>
                      <a:endParaRPr lang="es-MX" sz="1400" b="1" kern="1200" noProof="0" dirty="0">
                        <a:solidFill>
                          <a:schemeClr val="dk1"/>
                        </a:solidFill>
                        <a:latin typeface="Arial" pitchFamily="34" charset="0"/>
                        <a:ea typeface="+mn-ea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-MX" sz="1800" b="1" i="0" u="none" strike="noStrike" dirty="0" smtClean="0">
                          <a:solidFill>
                            <a:schemeClr val="bg1"/>
                          </a:solidFill>
                          <a:latin typeface="+mn-lt"/>
                        </a:rPr>
                        <a:t>904 466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DA5800"/>
                    </a:solidFill>
                  </a:tcPr>
                </a:tc>
              </a:tr>
              <a:tr h="1504068">
                <a:tc>
                  <a:txBody>
                    <a:bodyPr/>
                    <a:lstStyle/>
                    <a:p>
                      <a:pPr marL="0" indent="0" algn="l" defTabSz="914400" rtl="0" eaLnBrk="1" latinLnBrk="0" hangingPunct="1"/>
                      <a:r>
                        <a:rPr lang="es-MX" sz="1400" b="1" kern="120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Trabajadores</a:t>
                      </a:r>
                      <a:r>
                        <a:rPr lang="es-MX" sz="1400" b="1" kern="1200" baseline="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 subordinados y remunerados</a:t>
                      </a:r>
                      <a:endParaRPr lang="es-MX" sz="1400" b="1" kern="1200" noProof="0" dirty="0">
                        <a:solidFill>
                          <a:schemeClr val="dk1"/>
                        </a:solidFill>
                        <a:latin typeface="Arial" pitchFamily="34" charset="0"/>
                        <a:ea typeface="+mn-ea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b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s-MX" sz="1800" b="1" i="0" u="none" strike="noStrike" dirty="0" smtClean="0">
                          <a:solidFill>
                            <a:schemeClr val="bg1"/>
                          </a:solidFill>
                          <a:latin typeface="+mn-lt"/>
                        </a:rPr>
                        <a:t>15 458 633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chemeClr val="accent6">
                        <a:lumMod val="50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6" name="12 Marcador de contenido"/>
          <p:cNvGraphicFramePr>
            <a:graphicFrameLocks noGrp="1"/>
          </p:cNvGraphicFramePr>
          <p:nvPr>
            <p:ph idx="17"/>
          </p:nvPr>
        </p:nvGraphicFramePr>
        <p:xfrm>
          <a:off x="3357554" y="1285860"/>
          <a:ext cx="2879725" cy="557216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9" name="18 CuadroTexto"/>
          <p:cNvSpPr txBox="1"/>
          <p:nvPr/>
        </p:nvSpPr>
        <p:spPr>
          <a:xfrm>
            <a:off x="6643702" y="1857364"/>
            <a:ext cx="1728192" cy="3139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80000"/>
              </a:lnSpc>
            </a:pPr>
            <a:r>
              <a:rPr lang="es-MX" b="1" dirty="0" smtClean="0">
                <a:solidFill>
                  <a:schemeClr val="accent6">
                    <a:lumMod val="50000"/>
                  </a:schemeClr>
                </a:solidFill>
              </a:rPr>
              <a:t>Absolutos</a:t>
            </a:r>
            <a:endParaRPr lang="es-MX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20" name="19 CuadroTexto"/>
          <p:cNvSpPr txBox="1"/>
          <p:nvPr/>
        </p:nvSpPr>
        <p:spPr>
          <a:xfrm>
            <a:off x="3571868" y="1857364"/>
            <a:ext cx="1728192" cy="3139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80000"/>
              </a:lnSpc>
            </a:pPr>
            <a:r>
              <a:rPr lang="es-MX" b="1" dirty="0" smtClean="0">
                <a:solidFill>
                  <a:schemeClr val="accent6">
                    <a:lumMod val="50000"/>
                  </a:schemeClr>
                </a:solidFill>
              </a:rPr>
              <a:t>Porcentajes</a:t>
            </a:r>
            <a:endParaRPr lang="es-MX" b="1" dirty="0">
              <a:solidFill>
                <a:schemeClr val="accent6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1983869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8 Marcador de contenido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225862862"/>
              </p:ext>
            </p:extLst>
          </p:nvPr>
        </p:nvGraphicFramePr>
        <p:xfrm>
          <a:off x="179512" y="1785926"/>
          <a:ext cx="2879725" cy="466557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Primer componente de la Informalidad</a:t>
            </a:r>
            <a:endParaRPr lang="es-MX" sz="3200" dirty="0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15"/>
          </p:nvPr>
        </p:nvSpPr>
        <p:spPr>
          <a:xfrm>
            <a:off x="428596" y="1071546"/>
            <a:ext cx="6357982" cy="857256"/>
          </a:xfrm>
        </p:spPr>
        <p:txBody>
          <a:bodyPr/>
          <a:lstStyle/>
          <a:p>
            <a:pPr marL="0" indent="0"/>
            <a:r>
              <a:rPr lang="es-MX" sz="2200" dirty="0" smtClean="0"/>
              <a:t>Ocupados en unidades económicas del sector informal por posición en la ocupación</a:t>
            </a:r>
            <a:endParaRPr lang="es-MX" sz="2200" dirty="0"/>
          </a:p>
        </p:txBody>
      </p:sp>
      <p:sp>
        <p:nvSpPr>
          <p:cNvPr id="4" name="3 Marcador de contenido"/>
          <p:cNvSpPr>
            <a:spLocks noGrp="1"/>
          </p:cNvSpPr>
          <p:nvPr>
            <p:ph sz="quarter" idx="13"/>
          </p:nvPr>
        </p:nvSpPr>
        <p:spPr>
          <a:xfrm>
            <a:off x="228573" y="6429399"/>
            <a:ext cx="8715375" cy="357187"/>
          </a:xfrm>
        </p:spPr>
        <p:txBody>
          <a:bodyPr>
            <a:normAutofit/>
          </a:bodyPr>
          <a:lstStyle/>
          <a:p>
            <a:r>
              <a:rPr lang="es-MX" sz="1200" dirty="0" smtClean="0"/>
              <a:t>Fuente: INEGI, Encuesta Nacional de Ocupación y Empleo (ENOE), segundo trimestre de  2013.</a:t>
            </a:r>
            <a:endParaRPr lang="es-MX" sz="1200" dirty="0"/>
          </a:p>
        </p:txBody>
      </p:sp>
      <p:sp>
        <p:nvSpPr>
          <p:cNvPr id="8" name="6 Marcador de contenido"/>
          <p:cNvSpPr txBox="1">
            <a:spLocks/>
          </p:cNvSpPr>
          <p:nvPr/>
        </p:nvSpPr>
        <p:spPr>
          <a:xfrm>
            <a:off x="6429388" y="2357430"/>
            <a:ext cx="2500331" cy="41434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342900" marR="0" lvl="0" indent="-342900" algn="just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3"/>
              </a:buClr>
              <a:buSzPct val="80000"/>
              <a:buFont typeface="Wingdings" pitchFamily="2" charset="2"/>
              <a:buChar char="Ø"/>
              <a:tabLst/>
              <a:defRPr/>
            </a:pPr>
            <a:endParaRPr kumimoji="0" lang="es-MX" sz="1900" b="0" i="0" u="none" strike="noStrike" kern="1200" cap="none" spc="0" normalizeH="0" baseline="0">
              <a:ln>
                <a:noFill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cxnSp>
        <p:nvCxnSpPr>
          <p:cNvPr id="14" name="13 Conector recto"/>
          <p:cNvCxnSpPr/>
          <p:nvPr/>
        </p:nvCxnSpPr>
        <p:spPr>
          <a:xfrm flipV="1">
            <a:off x="2362954" y="2786058"/>
            <a:ext cx="1566104" cy="409815"/>
          </a:xfrm>
          <a:prstGeom prst="line">
            <a:avLst/>
          </a:prstGeom>
          <a:ln w="25400">
            <a:solidFill>
              <a:schemeClr val="bg2">
                <a:lumMod val="75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17 Conector recto"/>
          <p:cNvCxnSpPr/>
          <p:nvPr/>
        </p:nvCxnSpPr>
        <p:spPr>
          <a:xfrm>
            <a:off x="2643174" y="5000636"/>
            <a:ext cx="1000132" cy="714380"/>
          </a:xfrm>
          <a:prstGeom prst="line">
            <a:avLst/>
          </a:prstGeom>
          <a:ln w="25400">
            <a:solidFill>
              <a:schemeClr val="bg2">
                <a:lumMod val="75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16" name="12 Marcador de contenido"/>
          <p:cNvGraphicFramePr>
            <a:graphicFrameLocks noGrp="1"/>
          </p:cNvGraphicFramePr>
          <p:nvPr>
            <p:ph idx="17"/>
          </p:nvPr>
        </p:nvGraphicFramePr>
        <p:xfrm>
          <a:off x="3214678" y="1428736"/>
          <a:ext cx="2879725" cy="557216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11" name="10 Tabla"/>
          <p:cNvGraphicFramePr>
            <a:graphicFrameLocks noGrp="1"/>
          </p:cNvGraphicFramePr>
          <p:nvPr/>
        </p:nvGraphicFramePr>
        <p:xfrm>
          <a:off x="5000628" y="2357430"/>
          <a:ext cx="3286148" cy="342902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85950"/>
                <a:gridCol w="1500198"/>
              </a:tblGrid>
              <a:tr h="357190">
                <a:tc>
                  <a:txBody>
                    <a:bodyPr/>
                    <a:lstStyle/>
                    <a:p>
                      <a:r>
                        <a:rPr lang="es-MX" sz="1400" noProof="0" dirty="0" smtClean="0">
                          <a:solidFill>
                            <a:schemeClr val="tx1"/>
                          </a:solidFill>
                          <a:latin typeface="Arial" pitchFamily="34" charset="0"/>
                          <a:cs typeface="Arial" pitchFamily="34" charset="0"/>
                        </a:rPr>
                        <a:t>Total</a:t>
                      </a:r>
                      <a:endParaRPr lang="es-MX" sz="1400" noProof="0" dirty="0">
                        <a:solidFill>
                          <a:schemeClr val="tx1"/>
                        </a:solidFill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rgbClr val="000000"/>
                          </a:solidFill>
                          <a:latin typeface="Arial"/>
                        </a:rPr>
                        <a:t>14 176 963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noFill/>
                  </a:tcPr>
                </a:tc>
              </a:tr>
              <a:tr h="539750">
                <a:tc>
                  <a:txBody>
                    <a:bodyPr/>
                    <a:lstStyle/>
                    <a:p>
                      <a:r>
                        <a:rPr lang="es-MX" sz="1400" b="1" noProof="0" dirty="0" smtClean="0">
                          <a:latin typeface="Arial" pitchFamily="34" charset="0"/>
                          <a:cs typeface="Arial" pitchFamily="34" charset="0"/>
                        </a:rPr>
                        <a:t>Trabajadores no remunerados</a:t>
                      </a:r>
                      <a:endParaRPr lang="es-MX" sz="1400" b="1" noProof="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rgbClr val="000000"/>
                          </a:solidFill>
                          <a:latin typeface="Arial"/>
                        </a:rPr>
                        <a:t>1 191 836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FFD4B7"/>
                    </a:solidFill>
                  </a:tcPr>
                </a:tc>
              </a:tr>
              <a:tr h="1174762">
                <a:tc>
                  <a:txBody>
                    <a:bodyPr/>
                    <a:lstStyle/>
                    <a:p>
                      <a:r>
                        <a:rPr lang="es-MX" sz="1400" b="1" noProof="0" dirty="0" smtClean="0">
                          <a:latin typeface="Arial" pitchFamily="34" charset="0"/>
                          <a:cs typeface="Arial" pitchFamily="34" charset="0"/>
                        </a:rPr>
                        <a:t>T</a:t>
                      </a:r>
                      <a:r>
                        <a:rPr lang="es-MX" sz="1400" b="1" kern="120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rabajadores por cuenta propia</a:t>
                      </a:r>
                      <a:endParaRPr lang="es-MX" sz="1400" b="1" noProof="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rgbClr val="000000"/>
                          </a:solidFill>
                          <a:latin typeface="Arial"/>
                        </a:rPr>
                        <a:t>7 443 749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FF8F42"/>
                    </a:solidFill>
                  </a:tcPr>
                </a:tc>
              </a:tr>
              <a:tr h="317500">
                <a:tc>
                  <a:txBody>
                    <a:bodyPr/>
                    <a:lstStyle/>
                    <a:p>
                      <a:pPr marL="0" indent="0" algn="l" defTabSz="914400" rtl="0" eaLnBrk="1" latinLnBrk="0" hangingPunct="1"/>
                      <a:r>
                        <a:rPr lang="es-MX" sz="1400" b="1" kern="120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Empleadores</a:t>
                      </a:r>
                      <a:endParaRPr lang="es-MX" sz="1400" b="1" kern="1200" noProof="0" dirty="0">
                        <a:solidFill>
                          <a:schemeClr val="dk1"/>
                        </a:solidFill>
                        <a:latin typeface="Arial" pitchFamily="34" charset="0"/>
                        <a:ea typeface="+mn-ea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chemeClr val="bg1"/>
                          </a:solidFill>
                          <a:latin typeface="Arial"/>
                        </a:rPr>
                        <a:t>904 466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DA5800"/>
                    </a:solidFill>
                  </a:tcPr>
                </a:tc>
              </a:tr>
              <a:tr h="1039822">
                <a:tc>
                  <a:txBody>
                    <a:bodyPr/>
                    <a:lstStyle/>
                    <a:p>
                      <a:pPr marL="0" indent="0" algn="l" defTabSz="914400" rtl="0" eaLnBrk="1" latinLnBrk="0" hangingPunct="1"/>
                      <a:r>
                        <a:rPr lang="es-MX" sz="1400" b="1" kern="120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Trabajadores</a:t>
                      </a:r>
                      <a:r>
                        <a:rPr lang="es-MX" sz="1400" b="1" kern="1200" baseline="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 subordinados y remunerados</a:t>
                      </a:r>
                      <a:endParaRPr lang="es-MX" sz="1400" b="1" kern="1200" noProof="0" dirty="0">
                        <a:solidFill>
                          <a:schemeClr val="dk1"/>
                        </a:solidFill>
                        <a:latin typeface="Arial" pitchFamily="34" charset="0"/>
                        <a:ea typeface="+mn-ea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chemeClr val="bg1"/>
                          </a:solidFill>
                          <a:latin typeface="Arial"/>
                        </a:rPr>
                        <a:t>4 636 912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964807"/>
                    </a:solidFill>
                  </a:tcPr>
                </a:tc>
              </a:tr>
            </a:tbl>
          </a:graphicData>
        </a:graphic>
      </p:graphicFrame>
      <p:sp>
        <p:nvSpPr>
          <p:cNvPr id="13" name="12 CuadroTexto"/>
          <p:cNvSpPr txBox="1"/>
          <p:nvPr/>
        </p:nvSpPr>
        <p:spPr>
          <a:xfrm>
            <a:off x="6643702" y="1972060"/>
            <a:ext cx="1728192" cy="3139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80000"/>
              </a:lnSpc>
            </a:pPr>
            <a:r>
              <a:rPr lang="es-MX" b="1" dirty="0" smtClean="0">
                <a:solidFill>
                  <a:schemeClr val="accent6">
                    <a:lumMod val="50000"/>
                  </a:schemeClr>
                </a:solidFill>
              </a:rPr>
              <a:t>Absolutos</a:t>
            </a:r>
            <a:endParaRPr lang="es-MX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15" name="14 CuadroTexto"/>
          <p:cNvSpPr txBox="1"/>
          <p:nvPr/>
        </p:nvSpPr>
        <p:spPr>
          <a:xfrm>
            <a:off x="3571868" y="1972060"/>
            <a:ext cx="1728192" cy="3139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80000"/>
              </a:lnSpc>
            </a:pPr>
            <a:r>
              <a:rPr lang="es-MX" b="1" dirty="0" smtClean="0">
                <a:solidFill>
                  <a:schemeClr val="accent6">
                    <a:lumMod val="50000"/>
                  </a:schemeClr>
                </a:solidFill>
              </a:rPr>
              <a:t>Porcentajes</a:t>
            </a:r>
            <a:endParaRPr lang="es-MX" b="1" dirty="0">
              <a:solidFill>
                <a:schemeClr val="accent6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3760821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6" name="12 Marcador de contenido"/>
          <p:cNvGraphicFramePr>
            <a:graphicFrameLocks noGrp="1"/>
          </p:cNvGraphicFramePr>
          <p:nvPr>
            <p:ph idx="17"/>
          </p:nvPr>
        </p:nvGraphicFramePr>
        <p:xfrm>
          <a:off x="3071802" y="1214422"/>
          <a:ext cx="2879725" cy="557216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9" name="8 Marcador de contenido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xmlns="" val="3520883644"/>
              </p:ext>
            </p:extLst>
          </p:nvPr>
        </p:nvGraphicFramePr>
        <p:xfrm>
          <a:off x="142844" y="2000240"/>
          <a:ext cx="3357586" cy="464347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Segundo componente de la Informalidad</a:t>
            </a:r>
            <a:endParaRPr lang="es-MX" sz="3200" dirty="0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15"/>
          </p:nvPr>
        </p:nvSpPr>
        <p:spPr>
          <a:xfrm>
            <a:off x="428596" y="1071546"/>
            <a:ext cx="6500858" cy="642939"/>
          </a:xfrm>
        </p:spPr>
        <p:txBody>
          <a:bodyPr/>
          <a:lstStyle/>
          <a:p>
            <a:pPr marL="0" indent="0"/>
            <a:r>
              <a:rPr lang="es-MX" sz="2200" dirty="0" smtClean="0"/>
              <a:t>Ocupados en unidades económicas distintas a las del sector informal por posición en la ocupación</a:t>
            </a:r>
            <a:endParaRPr lang="es-MX" sz="2200" dirty="0"/>
          </a:p>
        </p:txBody>
      </p:sp>
      <p:cxnSp>
        <p:nvCxnSpPr>
          <p:cNvPr id="14" name="13 Conector recto"/>
          <p:cNvCxnSpPr/>
          <p:nvPr/>
        </p:nvCxnSpPr>
        <p:spPr>
          <a:xfrm flipV="1">
            <a:off x="2381061" y="2571744"/>
            <a:ext cx="1405121" cy="515488"/>
          </a:xfrm>
          <a:prstGeom prst="line">
            <a:avLst/>
          </a:prstGeom>
          <a:ln w="25400">
            <a:solidFill>
              <a:schemeClr val="bg2">
                <a:lumMod val="75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17 Conector recto"/>
          <p:cNvCxnSpPr/>
          <p:nvPr/>
        </p:nvCxnSpPr>
        <p:spPr>
          <a:xfrm>
            <a:off x="2480650" y="4970352"/>
            <a:ext cx="986827" cy="525101"/>
          </a:xfrm>
          <a:prstGeom prst="line">
            <a:avLst/>
          </a:prstGeom>
          <a:ln w="25400">
            <a:solidFill>
              <a:schemeClr val="bg2">
                <a:lumMod val="75000"/>
              </a:schemeClr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10" name="9 Tabla"/>
          <p:cNvGraphicFramePr>
            <a:graphicFrameLocks noGrp="1"/>
          </p:cNvGraphicFramePr>
          <p:nvPr/>
        </p:nvGraphicFramePr>
        <p:xfrm>
          <a:off x="5000628" y="2143116"/>
          <a:ext cx="3286148" cy="328614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785950"/>
                <a:gridCol w="1500198"/>
              </a:tblGrid>
              <a:tr h="285752">
                <a:tc>
                  <a:txBody>
                    <a:bodyPr/>
                    <a:lstStyle/>
                    <a:p>
                      <a:r>
                        <a:rPr lang="es-MX" sz="1400" noProof="0" dirty="0" smtClean="0">
                          <a:solidFill>
                            <a:schemeClr val="tx1"/>
                          </a:solidFill>
                          <a:latin typeface="Arial" pitchFamily="34" charset="0"/>
                          <a:cs typeface="Arial" pitchFamily="34" charset="0"/>
                        </a:rPr>
                        <a:t>Total</a:t>
                      </a:r>
                      <a:endParaRPr lang="es-MX" sz="1400" noProof="0" dirty="0">
                        <a:solidFill>
                          <a:schemeClr val="tx1"/>
                        </a:solidFill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rgbClr val="000000"/>
                          </a:solidFill>
                          <a:latin typeface="Arial"/>
                        </a:rPr>
                        <a:t>15 102 403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noFill/>
                  </a:tcPr>
                </a:tc>
              </a:tr>
              <a:tr h="404026">
                <a:tc>
                  <a:txBody>
                    <a:bodyPr/>
                    <a:lstStyle/>
                    <a:p>
                      <a:r>
                        <a:rPr lang="es-MX" sz="1400" b="1" noProof="0" dirty="0" smtClean="0">
                          <a:latin typeface="Arial" pitchFamily="34" charset="0"/>
                          <a:cs typeface="Arial" pitchFamily="34" charset="0"/>
                        </a:rPr>
                        <a:t>Trabajadores no remunerados</a:t>
                      </a:r>
                      <a:endParaRPr lang="es-MX" sz="1400" b="1" noProof="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rgbClr val="000000"/>
                          </a:solidFill>
                          <a:latin typeface="Arial"/>
                        </a:rPr>
                        <a:t>1 727 770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FFD4B7"/>
                    </a:solidFill>
                  </a:tcPr>
                </a:tc>
              </a:tr>
              <a:tr h="391486">
                <a:tc>
                  <a:txBody>
                    <a:bodyPr/>
                    <a:lstStyle/>
                    <a:p>
                      <a:r>
                        <a:rPr lang="es-MX" sz="1400" b="1" noProof="0" dirty="0" smtClean="0">
                          <a:latin typeface="Arial" pitchFamily="34" charset="0"/>
                          <a:cs typeface="Arial" pitchFamily="34" charset="0"/>
                        </a:rPr>
                        <a:t>T</a:t>
                      </a:r>
                      <a:r>
                        <a:rPr lang="es-MX" sz="1400" b="1" kern="120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rabajadores por cuenta propia</a:t>
                      </a:r>
                      <a:endParaRPr lang="es-MX" sz="1400" b="1" noProof="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rgbClr val="000000"/>
                          </a:solidFill>
                          <a:latin typeface="Arial"/>
                        </a:rPr>
                        <a:t>2 552 912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FF8F42"/>
                    </a:solidFill>
                  </a:tcPr>
                </a:tc>
              </a:tr>
              <a:tr h="1945028">
                <a:tc>
                  <a:txBody>
                    <a:bodyPr/>
                    <a:lstStyle/>
                    <a:p>
                      <a:pPr marL="0" indent="0" algn="l" defTabSz="914400" rtl="0" eaLnBrk="1" latinLnBrk="0" hangingPunct="1"/>
                      <a:r>
                        <a:rPr lang="es-MX" sz="1400" b="1" kern="120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Trabajadores</a:t>
                      </a:r>
                      <a:r>
                        <a:rPr lang="es-MX" sz="1400" b="1" kern="1200" baseline="0" noProof="0" dirty="0" smtClean="0">
                          <a:solidFill>
                            <a:schemeClr val="dk1"/>
                          </a:solidFill>
                          <a:latin typeface="Arial" pitchFamily="34" charset="0"/>
                          <a:ea typeface="+mn-ea"/>
                          <a:cs typeface="Arial" pitchFamily="34" charset="0"/>
                        </a:rPr>
                        <a:t> subordinados y remunerados</a:t>
                      </a:r>
                      <a:endParaRPr lang="es-MX" sz="1400" b="1" kern="1200" noProof="0" dirty="0">
                        <a:solidFill>
                          <a:schemeClr val="dk1"/>
                        </a:solidFill>
                        <a:latin typeface="Arial" pitchFamily="34" charset="0"/>
                        <a:ea typeface="+mn-ea"/>
                        <a:cs typeface="Arial" pitchFamily="34" charset="0"/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s-MX" sz="1800" b="1" i="0" u="none" strike="noStrike" dirty="0">
                          <a:solidFill>
                            <a:schemeClr val="bg1"/>
                          </a:solidFill>
                          <a:latin typeface="Arial"/>
                        </a:rPr>
                        <a:t>10 821 721</a:t>
                      </a:r>
                    </a:p>
                  </a:txBody>
                  <a:tcPr marL="9525" marR="9525" marT="9525" marB="0" anchor="ctr">
                    <a:lnL w="12700" cmpd="sng">
                      <a:noFill/>
                    </a:lnL>
                    <a:solidFill>
                      <a:srgbClr val="964807"/>
                    </a:solidFill>
                  </a:tcPr>
                </a:tc>
              </a:tr>
            </a:tbl>
          </a:graphicData>
        </a:graphic>
      </p:graphicFrame>
      <p:sp>
        <p:nvSpPr>
          <p:cNvPr id="11" name="10 CuadroTexto"/>
          <p:cNvSpPr txBox="1"/>
          <p:nvPr/>
        </p:nvSpPr>
        <p:spPr>
          <a:xfrm>
            <a:off x="6643702" y="1857364"/>
            <a:ext cx="1728192" cy="3139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80000"/>
              </a:lnSpc>
            </a:pPr>
            <a:r>
              <a:rPr lang="es-MX" b="1" dirty="0" smtClean="0">
                <a:solidFill>
                  <a:schemeClr val="accent6">
                    <a:lumMod val="50000"/>
                  </a:schemeClr>
                </a:solidFill>
              </a:rPr>
              <a:t>Absolutos</a:t>
            </a:r>
            <a:endParaRPr lang="es-MX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13" name="12 CuadroTexto"/>
          <p:cNvSpPr txBox="1"/>
          <p:nvPr/>
        </p:nvSpPr>
        <p:spPr>
          <a:xfrm>
            <a:off x="3571868" y="1857364"/>
            <a:ext cx="1728192" cy="3139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80000"/>
              </a:lnSpc>
            </a:pPr>
            <a:r>
              <a:rPr lang="es-MX" b="1" dirty="0" smtClean="0">
                <a:solidFill>
                  <a:schemeClr val="accent6">
                    <a:lumMod val="50000"/>
                  </a:schemeClr>
                </a:solidFill>
              </a:rPr>
              <a:t>Porcentajes</a:t>
            </a:r>
            <a:endParaRPr lang="es-MX" b="1" dirty="0">
              <a:solidFill>
                <a:schemeClr val="accent6">
                  <a:lumMod val="50000"/>
                </a:schemeClr>
              </a:solidFill>
            </a:endParaRPr>
          </a:p>
        </p:txBody>
      </p:sp>
      <p:sp>
        <p:nvSpPr>
          <p:cNvPr id="21" name="3 Marcador de contenido"/>
          <p:cNvSpPr>
            <a:spLocks noGrp="1"/>
          </p:cNvSpPr>
          <p:nvPr>
            <p:ph sz="quarter" idx="13"/>
          </p:nvPr>
        </p:nvSpPr>
        <p:spPr>
          <a:xfrm>
            <a:off x="228573" y="6429399"/>
            <a:ext cx="8715375" cy="357187"/>
          </a:xfrm>
        </p:spPr>
        <p:txBody>
          <a:bodyPr>
            <a:normAutofit/>
          </a:bodyPr>
          <a:lstStyle/>
          <a:p>
            <a:r>
              <a:rPr lang="es-MX" sz="1200" dirty="0" smtClean="0"/>
              <a:t>Fuente: INEGI, Encuesta Nacional de Ocupación y Empleo (ENOE), segundo trimestre de  2013.</a:t>
            </a:r>
            <a:endParaRPr lang="es-MX" sz="1200" dirty="0"/>
          </a:p>
        </p:txBody>
      </p:sp>
    </p:spTree>
    <p:extLst>
      <p:ext uri="{BB962C8B-B14F-4D97-AF65-F5344CB8AC3E}">
        <p14:creationId xmlns:p14="http://schemas.microsoft.com/office/powerpoint/2010/main" xmlns="" val="39263790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3200" dirty="0" smtClean="0"/>
              <a:t>Composición porcentual por sexo</a:t>
            </a:r>
            <a:endParaRPr lang="es-MX" sz="3200" dirty="0"/>
          </a:p>
        </p:txBody>
      </p:sp>
      <p:sp>
        <p:nvSpPr>
          <p:cNvPr id="14" name="6 Marcador de contenido"/>
          <p:cNvSpPr>
            <a:spLocks noGrp="1"/>
          </p:cNvSpPr>
          <p:nvPr>
            <p:ph idx="1"/>
          </p:nvPr>
        </p:nvSpPr>
        <p:spPr>
          <a:xfrm>
            <a:off x="428596" y="5429264"/>
            <a:ext cx="8358246" cy="928694"/>
          </a:xfrm>
          <a:noFill/>
          <a:ln w="76200" cmpd="thinThick">
            <a:solidFill>
              <a:srgbClr val="C00000"/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>
            <a:normAutofit fontScale="92500" lnSpcReduction="10000"/>
          </a:bodyPr>
          <a:lstStyle/>
          <a:p>
            <a:pPr marL="0" indent="0" algn="ctr">
              <a:buNone/>
            </a:pPr>
            <a:r>
              <a:rPr lang="es-MX" dirty="0" smtClean="0"/>
              <a:t>La proporción de mujeres y hombres en empleos formales e informales es similar</a:t>
            </a:r>
            <a:endParaRPr lang="es-MX" dirty="0"/>
          </a:p>
        </p:txBody>
      </p:sp>
      <p:pic>
        <p:nvPicPr>
          <p:cNvPr id="10" name="9 Imagen" descr="avatars.jpg"/>
          <p:cNvPicPr>
            <a:picLocks noChangeAspect="1"/>
          </p:cNvPicPr>
          <p:nvPr/>
        </p:nvPicPr>
        <p:blipFill>
          <a:blip r:embed="rId2" cstate="print"/>
          <a:srcRect l="1875" r="75625" b="55882"/>
          <a:stretch>
            <a:fillRect/>
          </a:stretch>
        </p:blipFill>
        <p:spPr>
          <a:xfrm>
            <a:off x="285720" y="1714488"/>
            <a:ext cx="857256" cy="928694"/>
          </a:xfrm>
          <a:prstGeom prst="rect">
            <a:avLst/>
          </a:prstGeom>
        </p:spPr>
      </p:pic>
      <p:pic>
        <p:nvPicPr>
          <p:cNvPr id="11" name="10 Imagen" descr="avatars.jpg"/>
          <p:cNvPicPr>
            <a:picLocks noChangeAspect="1"/>
          </p:cNvPicPr>
          <p:nvPr/>
        </p:nvPicPr>
        <p:blipFill>
          <a:blip r:embed="rId2" cstate="print"/>
          <a:srcRect l="75001" r="2499" b="52488"/>
          <a:stretch>
            <a:fillRect/>
          </a:stretch>
        </p:blipFill>
        <p:spPr>
          <a:xfrm>
            <a:off x="285720" y="3214686"/>
            <a:ext cx="857256" cy="1000132"/>
          </a:xfrm>
          <a:prstGeom prst="rect">
            <a:avLst/>
          </a:prstGeom>
        </p:spPr>
      </p:pic>
      <p:graphicFrame>
        <p:nvGraphicFramePr>
          <p:cNvPr id="12" name="11 Gráfico"/>
          <p:cNvGraphicFramePr/>
          <p:nvPr/>
        </p:nvGraphicFramePr>
        <p:xfrm>
          <a:off x="1142976" y="1071546"/>
          <a:ext cx="7786742" cy="438945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16" name="15 Flecha derecha"/>
          <p:cNvSpPr/>
          <p:nvPr/>
        </p:nvSpPr>
        <p:spPr>
          <a:xfrm>
            <a:off x="1285852" y="2071678"/>
            <a:ext cx="500066" cy="357190"/>
          </a:xfrm>
          <a:prstGeom prst="rightArrow">
            <a:avLst/>
          </a:prstGeom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7" name="16 Flecha derecha"/>
          <p:cNvSpPr/>
          <p:nvPr/>
        </p:nvSpPr>
        <p:spPr>
          <a:xfrm>
            <a:off x="1285852" y="3571876"/>
            <a:ext cx="500066" cy="357190"/>
          </a:xfrm>
          <a:prstGeom prst="rightArrow">
            <a:avLst/>
          </a:prstGeom>
        </p:spPr>
        <p:style>
          <a:lnRef idx="0">
            <a:schemeClr val="accent3"/>
          </a:lnRef>
          <a:fillRef idx="3">
            <a:schemeClr val="accent3"/>
          </a:fillRef>
          <a:effectRef idx="3">
            <a:schemeClr val="accent3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15" name="3 Marcador de contenido"/>
          <p:cNvSpPr>
            <a:spLocks noGrp="1"/>
          </p:cNvSpPr>
          <p:nvPr>
            <p:ph sz="quarter" idx="13"/>
          </p:nvPr>
        </p:nvSpPr>
        <p:spPr>
          <a:xfrm>
            <a:off x="228573" y="6429399"/>
            <a:ext cx="8715375" cy="357187"/>
          </a:xfrm>
        </p:spPr>
        <p:txBody>
          <a:bodyPr>
            <a:normAutofit/>
          </a:bodyPr>
          <a:lstStyle/>
          <a:p>
            <a:r>
              <a:rPr lang="es-MX" sz="1200" dirty="0" smtClean="0"/>
              <a:t>Fuente: INEGI, Encuesta Nacional de Ocupación y Empleo (ENOE), segundo trimestre de  2013.</a:t>
            </a:r>
            <a:endParaRPr lang="es-MX" sz="1200" dirty="0"/>
          </a:p>
        </p:txBody>
      </p:sp>
    </p:spTree>
    <p:extLst>
      <p:ext uri="{BB962C8B-B14F-4D97-AF65-F5344CB8AC3E}">
        <p14:creationId xmlns="" xmlns:p14="http://schemas.microsoft.com/office/powerpoint/2010/main" val="33204730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-24"/>
            <a:ext cx="8229600" cy="857256"/>
          </a:xfrm>
        </p:spPr>
        <p:txBody>
          <a:bodyPr/>
          <a:lstStyle/>
          <a:p>
            <a:r>
              <a:rPr lang="es-MX" sz="4000" dirty="0" smtClean="0"/>
              <a:t>Grupos de edad</a:t>
            </a:r>
            <a:endParaRPr lang="es-MX" sz="4000" dirty="0"/>
          </a:p>
        </p:txBody>
      </p:sp>
      <p:sp>
        <p:nvSpPr>
          <p:cNvPr id="13" name="12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/>
              <a:t>Fuente: INEGI, Encuesta Nacional de Ocupación y Empleo (ENOE), segundo trimestre de  2013.</a:t>
            </a:r>
          </a:p>
        </p:txBody>
      </p:sp>
      <p:sp>
        <p:nvSpPr>
          <p:cNvPr id="17" name="6 Marcador de contenido"/>
          <p:cNvSpPr>
            <a:spLocks noGrp="1"/>
          </p:cNvSpPr>
          <p:nvPr>
            <p:ph idx="13"/>
          </p:nvPr>
        </p:nvSpPr>
        <p:spPr>
          <a:xfrm>
            <a:off x="714348" y="4130852"/>
            <a:ext cx="3386486" cy="2012792"/>
          </a:xfrm>
          <a:ln w="101600" cmpd="thickThin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normAutofit fontScale="92500"/>
          </a:bodyPr>
          <a:lstStyle/>
          <a:p>
            <a:pPr marL="0" indent="0" algn="ctr">
              <a:buNone/>
            </a:pPr>
            <a:r>
              <a:rPr lang="es-MX" sz="2400" dirty="0" smtClean="0"/>
              <a:t>Una vez informales, los jóvenes se insertan en mayor medida en modalidades distintas al sector informal clásico</a:t>
            </a:r>
            <a:endParaRPr lang="es-MX" sz="2400" dirty="0"/>
          </a:p>
        </p:txBody>
      </p:sp>
      <p:sp>
        <p:nvSpPr>
          <p:cNvPr id="19" name="6 Marcador de contenido"/>
          <p:cNvSpPr>
            <a:spLocks noGrp="1"/>
          </p:cNvSpPr>
          <p:nvPr>
            <p:ph idx="11"/>
          </p:nvPr>
        </p:nvSpPr>
        <p:spPr>
          <a:xfrm>
            <a:off x="4782398" y="1142984"/>
            <a:ext cx="3718692" cy="2143140"/>
          </a:xfrm>
          <a:ln w="101600" cmpd="thickThin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marL="0" indent="0" algn="ctr">
              <a:buNone/>
            </a:pPr>
            <a:r>
              <a:rPr lang="es-MX" sz="2400" dirty="0" smtClean="0"/>
              <a:t>En los jóvenes y los adultos mayores es más elevado el nivel de informalidad laboral que de trabajos formales</a:t>
            </a:r>
            <a:endParaRPr lang="es-MX" sz="2400" dirty="0"/>
          </a:p>
        </p:txBody>
      </p:sp>
      <p:graphicFrame>
        <p:nvGraphicFramePr>
          <p:cNvPr id="20" name="1 Gráfico"/>
          <p:cNvGraphicFramePr>
            <a:graphicFrameLocks noGrp="1"/>
          </p:cNvGraphicFramePr>
          <p:nvPr>
            <p:ph idx="1"/>
          </p:nvPr>
        </p:nvGraphicFramePr>
        <p:xfrm>
          <a:off x="457200" y="1071563"/>
          <a:ext cx="4257676" cy="278606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23" name="4 Gráfico"/>
          <p:cNvGraphicFramePr>
            <a:graphicFrameLocks noGrp="1"/>
          </p:cNvGraphicFramePr>
          <p:nvPr>
            <p:ph idx="12"/>
          </p:nvPr>
        </p:nvGraphicFramePr>
        <p:xfrm>
          <a:off x="4286249" y="3429000"/>
          <a:ext cx="4500593" cy="316388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xmlns="" val="1937590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500"/>
                                        <p:tgtEl>
                                          <p:spTgt spid="17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2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uiExpand="1" build="p" animBg="1"/>
      <p:bldGraphic spid="23" grpId="0">
        <p:bldAsOne/>
      </p:bldGraphic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-24"/>
            <a:ext cx="8229600" cy="857256"/>
          </a:xfrm>
        </p:spPr>
        <p:txBody>
          <a:bodyPr/>
          <a:lstStyle/>
          <a:p>
            <a:r>
              <a:rPr lang="es-MX" sz="4000" dirty="0" smtClean="0"/>
              <a:t>Nivel de instrucción</a:t>
            </a:r>
            <a:endParaRPr lang="es-MX" sz="4000" dirty="0"/>
          </a:p>
        </p:txBody>
      </p:sp>
      <p:sp>
        <p:nvSpPr>
          <p:cNvPr id="13" name="12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/>
              <a:t>Fuente: INEGI, Encuesta Nacional de Ocupación y Empleo (ENOE), segundo trimestre de  2013.</a:t>
            </a:r>
          </a:p>
        </p:txBody>
      </p:sp>
      <p:sp>
        <p:nvSpPr>
          <p:cNvPr id="17" name="6 Marcador de contenido"/>
          <p:cNvSpPr>
            <a:spLocks noGrp="1"/>
          </p:cNvSpPr>
          <p:nvPr>
            <p:ph idx="13"/>
          </p:nvPr>
        </p:nvSpPr>
        <p:spPr>
          <a:xfrm>
            <a:off x="457496" y="4202290"/>
            <a:ext cx="3900190" cy="1869916"/>
          </a:xfrm>
          <a:ln w="101600" cmpd="thickThin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normAutofit/>
          </a:bodyPr>
          <a:lstStyle/>
          <a:p>
            <a:pPr marL="0" indent="0" algn="ctr">
              <a:buNone/>
            </a:pPr>
            <a:r>
              <a:rPr lang="es-MX" sz="2200" dirty="0" smtClean="0"/>
              <a:t>La incidencia de informalidad por fuera del sector clásico o típico es mayor tanto entre los menos como entre los más escolarizados</a:t>
            </a:r>
          </a:p>
        </p:txBody>
      </p:sp>
      <p:sp>
        <p:nvSpPr>
          <p:cNvPr id="19" name="6 Marcador de contenido"/>
          <p:cNvSpPr>
            <a:spLocks noGrp="1"/>
          </p:cNvSpPr>
          <p:nvPr>
            <p:ph idx="11"/>
          </p:nvPr>
        </p:nvSpPr>
        <p:spPr>
          <a:xfrm>
            <a:off x="5000628" y="1142984"/>
            <a:ext cx="3718692" cy="1857388"/>
          </a:xfrm>
          <a:ln w="101600" cmpd="thickThin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marL="0" indent="0" algn="ctr">
              <a:buNone/>
            </a:pPr>
            <a:r>
              <a:rPr lang="es-MX" sz="2400" dirty="0" smtClean="0"/>
              <a:t>A menor nivel de preparación escolar, mayor informalidad laboral</a:t>
            </a:r>
          </a:p>
        </p:txBody>
      </p:sp>
      <p:graphicFrame>
        <p:nvGraphicFramePr>
          <p:cNvPr id="11" name="7 Gráfico"/>
          <p:cNvGraphicFramePr>
            <a:graphicFrameLocks noGrp="1"/>
          </p:cNvGraphicFramePr>
          <p:nvPr>
            <p:ph idx="1"/>
          </p:nvPr>
        </p:nvGraphicFramePr>
        <p:xfrm>
          <a:off x="457200" y="1071563"/>
          <a:ext cx="4329114" cy="292894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16" name="8 Gráfico"/>
          <p:cNvGraphicFramePr>
            <a:graphicFrameLocks noGrp="1"/>
          </p:cNvGraphicFramePr>
          <p:nvPr>
            <p:ph idx="12"/>
          </p:nvPr>
        </p:nvGraphicFramePr>
        <p:xfrm>
          <a:off x="4613275" y="3717924"/>
          <a:ext cx="4068763" cy="271147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xmlns="" val="1937590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9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1" dur="500"/>
                                        <p:tgtEl>
                                          <p:spTgt spid="17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4" dur="500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uiExpand="1" build="p" animBg="1"/>
      <p:bldGraphic spid="16" grpId="0">
        <p:bldAsOne/>
      </p:bldGraphic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142852"/>
            <a:ext cx="8229600" cy="1039910"/>
          </a:xfr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s-MX" sz="4000" dirty="0" smtClean="0"/>
              <a:t>Sector de actividad económica</a:t>
            </a:r>
            <a:endParaRPr lang="es-MX" sz="4000" dirty="0"/>
          </a:p>
        </p:txBody>
      </p:sp>
      <p:sp>
        <p:nvSpPr>
          <p:cNvPr id="6" name="5 Marcador de texto"/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es-MX" dirty="0" smtClean="0"/>
              <a:t>Fuente: INEGI, Encuesta Nacional de Ocupación y Empleo (ENOE), segundo trimestre de  2013.</a:t>
            </a:r>
          </a:p>
        </p:txBody>
      </p:sp>
      <p:sp>
        <p:nvSpPr>
          <p:cNvPr id="9" name="8 Marcador de contenido"/>
          <p:cNvSpPr>
            <a:spLocks noGrp="1"/>
          </p:cNvSpPr>
          <p:nvPr>
            <p:ph idx="11"/>
          </p:nvPr>
        </p:nvSpPr>
        <p:spPr>
          <a:ln w="101600" cmpd="thickThin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Autofit/>
          </a:bodyPr>
          <a:lstStyle/>
          <a:p>
            <a:pPr marL="0" indent="0" algn="ctr">
              <a:buNone/>
            </a:pPr>
            <a:r>
              <a:rPr lang="es-MX" sz="2800" dirty="0" smtClean="0">
                <a:solidFill>
                  <a:schemeClr val="dk1"/>
                </a:solidFill>
              </a:rPr>
              <a:t>Tanto la ocupación formal como la informal se concentran en las actividades terciarias, es decir, en el comercio y los servicios</a:t>
            </a:r>
          </a:p>
        </p:txBody>
      </p:sp>
      <p:graphicFrame>
        <p:nvGraphicFramePr>
          <p:cNvPr id="10" name="9 Marcador de contenido"/>
          <p:cNvGraphicFramePr>
            <a:graphicFrameLocks noGrp="1"/>
          </p:cNvGraphicFramePr>
          <p:nvPr>
            <p:ph idx="1"/>
          </p:nvPr>
        </p:nvGraphicFramePr>
        <p:xfrm>
          <a:off x="457200" y="1428736"/>
          <a:ext cx="8229600" cy="321470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xmlns="" val="16771017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 vert="horz" lIns="91440" tIns="45720" rIns="91440" bIns="45720" rtlCol="0" anchor="ctr">
            <a:noAutofit/>
          </a:bodyPr>
          <a:lstStyle/>
          <a:p>
            <a:r>
              <a:rPr lang="es-MX" sz="4000" dirty="0" smtClean="0"/>
              <a:t>Jornada de trabajo semanal</a:t>
            </a:r>
            <a:br>
              <a:rPr lang="es-MX" sz="4000" dirty="0" smtClean="0"/>
            </a:br>
            <a:r>
              <a:rPr lang="es-MX" sz="2800" dirty="0" smtClean="0"/>
              <a:t>(horas trabajadas)</a:t>
            </a:r>
            <a:endParaRPr lang="es-MX" sz="2800" dirty="0"/>
          </a:p>
        </p:txBody>
      </p:sp>
      <p:sp>
        <p:nvSpPr>
          <p:cNvPr id="7" name="6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>
                <a:solidFill>
                  <a:schemeClr val="dk1"/>
                </a:solidFill>
              </a:rPr>
              <a:t>Fuente: INEGI, Encuesta Nacional de Ocupación y Empleo (ENOE), segundo trimestre de  </a:t>
            </a:r>
            <a:r>
              <a:rPr lang="es-MX" smtClean="0">
                <a:solidFill>
                  <a:schemeClr val="dk1"/>
                </a:solidFill>
              </a:rPr>
              <a:t>2013.</a:t>
            </a:r>
          </a:p>
        </p:txBody>
      </p:sp>
      <p:sp>
        <p:nvSpPr>
          <p:cNvPr id="10" name="3 Marcador de contenido"/>
          <p:cNvSpPr>
            <a:spLocks noGrp="1"/>
          </p:cNvSpPr>
          <p:nvPr>
            <p:ph idx="11"/>
          </p:nvPr>
        </p:nvSpPr>
        <p:spPr>
          <a:ln w="101600" cmpd="thickThin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Autofit/>
          </a:bodyPr>
          <a:lstStyle/>
          <a:p>
            <a:pPr marL="0" lvl="0" indent="0" algn="ctr">
              <a:buNone/>
            </a:pPr>
            <a:r>
              <a:rPr lang="es-MX" sz="2800" dirty="0" smtClean="0">
                <a:solidFill>
                  <a:prstClr val="black"/>
                </a:solidFill>
              </a:rPr>
              <a:t>Muchos de los trabajos informales están vinculados con jornadas de menor duración          o a tiempo parcial</a:t>
            </a:r>
          </a:p>
        </p:txBody>
      </p:sp>
      <p:sp>
        <p:nvSpPr>
          <p:cNvPr id="8" name="6 Marcador de contenido"/>
          <p:cNvSpPr txBox="1">
            <a:spLocks/>
          </p:cNvSpPr>
          <p:nvPr/>
        </p:nvSpPr>
        <p:spPr>
          <a:xfrm>
            <a:off x="6429388" y="2000240"/>
            <a:ext cx="2500331" cy="41434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342900" marR="0" lvl="0" indent="-342900" algn="just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3"/>
              </a:buClr>
              <a:buSzPct val="80000"/>
              <a:buFont typeface="Wingdings" pitchFamily="2" charset="2"/>
              <a:buChar char="Ø"/>
              <a:tabLst/>
              <a:defRPr/>
            </a:pPr>
            <a:endParaRPr kumimoji="0" lang="es-MX" sz="1900" b="0" i="0" u="none" strike="noStrike" kern="1200" cap="none" spc="0" normalizeH="0" baseline="0">
              <a:ln>
                <a:noFill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graphicFrame>
        <p:nvGraphicFramePr>
          <p:cNvPr id="13" name="10 Gráfico"/>
          <p:cNvGraphicFramePr>
            <a:graphicFrameLocks noGrp="1"/>
          </p:cNvGraphicFramePr>
          <p:nvPr>
            <p:ph idx="1"/>
          </p:nvPr>
        </p:nvGraphicFramePr>
        <p:xfrm>
          <a:off x="457200" y="1268413"/>
          <a:ext cx="8229600" cy="337502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xmlns="" val="1057280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4400" dirty="0" smtClean="0"/>
              <a:t>Nivel de ingresos</a:t>
            </a:r>
            <a:br>
              <a:rPr lang="es-MX" sz="4400" dirty="0" smtClean="0"/>
            </a:br>
            <a:r>
              <a:rPr lang="es-MX" sz="3000" dirty="0" smtClean="0"/>
              <a:t>(rangos de salario mínimo)</a:t>
            </a:r>
            <a:endParaRPr lang="es-MX" sz="3000" b="0" dirty="0"/>
          </a:p>
        </p:txBody>
      </p:sp>
      <p:sp>
        <p:nvSpPr>
          <p:cNvPr id="7" name="6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>
                <a:solidFill>
                  <a:schemeClr val="dk1"/>
                </a:solidFill>
              </a:rPr>
              <a:t>Fuente: INEGI, Encuesta Nacional de Ocupación y Empleo (ENOE), segundo trimestre de  </a:t>
            </a:r>
            <a:r>
              <a:rPr lang="es-MX" smtClean="0">
                <a:solidFill>
                  <a:schemeClr val="dk1"/>
                </a:solidFill>
              </a:rPr>
              <a:t>2013.</a:t>
            </a:r>
          </a:p>
        </p:txBody>
      </p:sp>
      <p:sp>
        <p:nvSpPr>
          <p:cNvPr id="10" name="3 Marcador de contenido"/>
          <p:cNvSpPr>
            <a:spLocks noGrp="1"/>
          </p:cNvSpPr>
          <p:nvPr>
            <p:ph idx="11"/>
          </p:nvPr>
        </p:nvSpPr>
        <p:spPr>
          <a:xfrm>
            <a:off x="1000100" y="4929198"/>
            <a:ext cx="7143800" cy="1214446"/>
          </a:xfrm>
          <a:ln w="101600" cmpd="thickThin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Autofit/>
          </a:bodyPr>
          <a:lstStyle/>
          <a:p>
            <a:pPr marL="0" lvl="0" indent="0" algn="ctr">
              <a:buNone/>
            </a:pPr>
            <a:r>
              <a:rPr lang="es-MX" sz="2800" dirty="0" smtClean="0">
                <a:solidFill>
                  <a:prstClr val="black"/>
                </a:solidFill>
              </a:rPr>
              <a:t>La informalidad laboral está asociada con trabajos de bajos ingresos</a:t>
            </a:r>
          </a:p>
        </p:txBody>
      </p:sp>
      <p:sp>
        <p:nvSpPr>
          <p:cNvPr id="8" name="6 Marcador de contenido"/>
          <p:cNvSpPr txBox="1">
            <a:spLocks/>
          </p:cNvSpPr>
          <p:nvPr/>
        </p:nvSpPr>
        <p:spPr>
          <a:xfrm>
            <a:off x="6429388" y="2000240"/>
            <a:ext cx="2500331" cy="41434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342900" marR="0" lvl="0" indent="-342900" algn="just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3"/>
              </a:buClr>
              <a:buSzPct val="80000"/>
              <a:buFont typeface="Wingdings" pitchFamily="2" charset="2"/>
              <a:buChar char="Ø"/>
              <a:tabLst/>
              <a:defRPr/>
            </a:pPr>
            <a:endParaRPr kumimoji="0" lang="es-MX" sz="1900" b="0" i="0" u="none" strike="noStrike" kern="1200" cap="none" spc="0" normalizeH="0" baseline="0">
              <a:ln>
                <a:noFill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graphicFrame>
        <p:nvGraphicFramePr>
          <p:cNvPr id="12" name="11 Marcador de contenido"/>
          <p:cNvGraphicFramePr>
            <a:graphicFrameLocks noGrp="1"/>
          </p:cNvGraphicFramePr>
          <p:nvPr>
            <p:ph idx="1"/>
          </p:nvPr>
        </p:nvGraphicFramePr>
        <p:xfrm>
          <a:off x="457200" y="1268413"/>
          <a:ext cx="8229600" cy="337502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xmlns="" val="1057280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214414" y="260648"/>
            <a:ext cx="6715172" cy="922114"/>
          </a:xfrm>
        </p:spPr>
        <p:txBody>
          <a:bodyPr/>
          <a:lstStyle/>
          <a:p>
            <a:r>
              <a:rPr lang="es-MX" sz="4400" dirty="0" smtClean="0"/>
              <a:t>Mediana del ingreso por hora</a:t>
            </a:r>
            <a:endParaRPr lang="es-MX" sz="3000" b="0" dirty="0"/>
          </a:p>
        </p:txBody>
      </p:sp>
      <p:sp>
        <p:nvSpPr>
          <p:cNvPr id="7" name="6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>
                <a:solidFill>
                  <a:schemeClr val="dk1"/>
                </a:solidFill>
              </a:rPr>
              <a:t>Fuente: INEGI, Encuesta Nacional de Ocupación y Empleo (ENOE), segundo trimestre de  </a:t>
            </a:r>
            <a:r>
              <a:rPr lang="es-MX" smtClean="0">
                <a:solidFill>
                  <a:schemeClr val="dk1"/>
                </a:solidFill>
              </a:rPr>
              <a:t>2013.</a:t>
            </a:r>
          </a:p>
        </p:txBody>
      </p:sp>
      <p:sp>
        <p:nvSpPr>
          <p:cNvPr id="10" name="3 Marcador de contenido"/>
          <p:cNvSpPr>
            <a:spLocks noGrp="1"/>
          </p:cNvSpPr>
          <p:nvPr>
            <p:ph idx="11"/>
          </p:nvPr>
        </p:nvSpPr>
        <p:spPr>
          <a:xfrm>
            <a:off x="1000100" y="4929198"/>
            <a:ext cx="7143800" cy="1214446"/>
          </a:xfrm>
          <a:ln w="101600" cmpd="thickThin"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Autofit/>
          </a:bodyPr>
          <a:lstStyle/>
          <a:p>
            <a:pPr marL="0" lvl="0" indent="0" algn="ctr">
              <a:buNone/>
            </a:pPr>
            <a:r>
              <a:rPr lang="es-MX" sz="2800" dirty="0" smtClean="0">
                <a:solidFill>
                  <a:prstClr val="black"/>
                </a:solidFill>
              </a:rPr>
              <a:t>La informalidad laboral está asociada con menores ingresos por hora trabajada</a:t>
            </a:r>
          </a:p>
        </p:txBody>
      </p:sp>
      <p:sp>
        <p:nvSpPr>
          <p:cNvPr id="8" name="6 Marcador de contenido"/>
          <p:cNvSpPr txBox="1">
            <a:spLocks/>
          </p:cNvSpPr>
          <p:nvPr/>
        </p:nvSpPr>
        <p:spPr>
          <a:xfrm>
            <a:off x="6429388" y="2000240"/>
            <a:ext cx="2500331" cy="41434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342900" marR="0" lvl="0" indent="-342900" algn="just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3"/>
              </a:buClr>
              <a:buSzPct val="80000"/>
              <a:buFont typeface="Wingdings" pitchFamily="2" charset="2"/>
              <a:buChar char="Ø"/>
              <a:tabLst/>
              <a:defRPr/>
            </a:pPr>
            <a:endParaRPr kumimoji="0" lang="es-MX" sz="1900" b="0" i="0" u="none" strike="noStrike" kern="1200" cap="none" spc="0" normalizeH="0" baseline="0">
              <a:ln>
                <a:noFill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graphicFrame>
        <p:nvGraphicFramePr>
          <p:cNvPr id="11" name="14 Gráfico"/>
          <p:cNvGraphicFramePr>
            <a:graphicFrameLocks noGrp="1"/>
          </p:cNvGraphicFramePr>
          <p:nvPr>
            <p:ph idx="1"/>
          </p:nvPr>
        </p:nvGraphicFramePr>
        <p:xfrm>
          <a:off x="500034" y="1428736"/>
          <a:ext cx="8229600" cy="351790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xmlns="" val="1057280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71264" y="836712"/>
            <a:ext cx="8077200" cy="2878040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s-MX" sz="4000" dirty="0" smtClean="0"/>
              <a:t>Distribución geográfica de la informalidad laboral	</a:t>
            </a:r>
            <a:endParaRPr lang="es-MX" sz="4000" dirty="0"/>
          </a:p>
        </p:txBody>
      </p:sp>
    </p:spTree>
    <p:extLst>
      <p:ext uri="{BB962C8B-B14F-4D97-AF65-F5344CB8AC3E}">
        <p14:creationId xmlns:p14="http://schemas.microsoft.com/office/powerpoint/2010/main" xmlns="" val="15206707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-24"/>
            <a:ext cx="8229600" cy="857256"/>
          </a:xfrm>
        </p:spPr>
        <p:txBody>
          <a:bodyPr/>
          <a:lstStyle/>
          <a:p>
            <a:r>
              <a:rPr lang="es-MX" sz="4000" dirty="0" smtClean="0"/>
              <a:t>Tamaño de localidad</a:t>
            </a:r>
            <a:endParaRPr lang="es-MX" sz="4000" dirty="0"/>
          </a:p>
        </p:txBody>
      </p:sp>
      <p:sp>
        <p:nvSpPr>
          <p:cNvPr id="13" name="12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/>
              <a:t>Fuente: INEGI, Encuesta Nacional de Ocupación y Empleo (ENOE), segundo trimestre de  2013.</a:t>
            </a:r>
          </a:p>
        </p:txBody>
      </p:sp>
      <p:sp>
        <p:nvSpPr>
          <p:cNvPr id="17" name="6 Marcador de contenido"/>
          <p:cNvSpPr>
            <a:spLocks noGrp="1"/>
          </p:cNvSpPr>
          <p:nvPr>
            <p:ph idx="13"/>
          </p:nvPr>
        </p:nvSpPr>
        <p:spPr>
          <a:xfrm>
            <a:off x="314620" y="4143380"/>
            <a:ext cx="4185942" cy="1987736"/>
          </a:xfrm>
          <a:ln w="101600" cmpd="thickThin">
            <a:solidFill>
              <a:schemeClr val="accent6">
                <a:lumMod val="75000"/>
              </a:schemeClr>
            </a:solidFill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normAutofit lnSpcReduction="10000"/>
          </a:bodyPr>
          <a:lstStyle/>
          <a:p>
            <a:pPr marL="0" indent="0" algn="ctr">
              <a:buNone/>
            </a:pPr>
            <a:r>
              <a:rPr lang="es-MX" sz="2300" dirty="0" smtClean="0">
                <a:solidFill>
                  <a:schemeClr val="tx1"/>
                </a:solidFill>
              </a:rPr>
              <a:t>La ocupación informal en unidades económicas distintas al sector informal es, asimismo, significativamente mayor en las áreas menos urbanizadas</a:t>
            </a:r>
          </a:p>
        </p:txBody>
      </p:sp>
      <p:sp>
        <p:nvSpPr>
          <p:cNvPr id="19" name="6 Marcador de contenido"/>
          <p:cNvSpPr>
            <a:spLocks noGrp="1"/>
          </p:cNvSpPr>
          <p:nvPr>
            <p:ph idx="11"/>
          </p:nvPr>
        </p:nvSpPr>
        <p:spPr>
          <a:xfrm>
            <a:off x="5000628" y="1071546"/>
            <a:ext cx="3718692" cy="2143140"/>
          </a:xfrm>
          <a:ln w="101600" cmpd="thickThin"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>
            <a:noAutofit/>
          </a:bodyPr>
          <a:lstStyle/>
          <a:p>
            <a:pPr marL="0" indent="0" algn="ctr">
              <a:spcAft>
                <a:spcPts val="0"/>
              </a:spcAft>
              <a:buNone/>
            </a:pPr>
            <a:r>
              <a:rPr lang="es-MX" sz="2200" dirty="0" smtClean="0"/>
              <a:t> Hay una mayor concentración de la informalidad laboral en las áreas menos urbanizadas (localidades menores de 100 mil habitantes)</a:t>
            </a:r>
          </a:p>
        </p:txBody>
      </p:sp>
      <p:graphicFrame>
        <p:nvGraphicFramePr>
          <p:cNvPr id="10" name="1 Gráfico"/>
          <p:cNvGraphicFramePr>
            <a:graphicFrameLocks noGrp="1"/>
          </p:cNvGraphicFramePr>
          <p:nvPr>
            <p:ph idx="1"/>
          </p:nvPr>
        </p:nvGraphicFramePr>
        <p:xfrm>
          <a:off x="341312" y="728659"/>
          <a:ext cx="4302126" cy="327184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11" name="2 Gráfico"/>
          <p:cNvGraphicFramePr>
            <a:graphicFrameLocks noGrp="1"/>
          </p:cNvGraphicFramePr>
          <p:nvPr>
            <p:ph idx="12"/>
          </p:nvPr>
        </p:nvGraphicFramePr>
        <p:xfrm>
          <a:off x="4613275" y="3429000"/>
          <a:ext cx="4068763" cy="287496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xmlns="" val="1937590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6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bg/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1" dur="2000"/>
                                        <p:tgtEl>
                                          <p:spTgt spid="17">
                                            <p:bg/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4" dur="2000"/>
                                        <p:tgtEl>
                                          <p:spTgt spid="1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7" grpId="0" uiExpand="1" build="p" animBg="1"/>
      <p:bldGraphic spid="11" grpId="0">
        <p:bldAsOne/>
      </p:bldGraphic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MX" sz="4400" dirty="0" smtClean="0"/>
              <a:t>Ocupación Informal</a:t>
            </a:r>
            <a:br>
              <a:rPr lang="es-MX" sz="4400" dirty="0" smtClean="0"/>
            </a:br>
            <a:r>
              <a:rPr lang="es-MX" sz="3000" dirty="0" smtClean="0"/>
              <a:t>Tasa de Informalidad Laboral 1 (TIL1)</a:t>
            </a:r>
          </a:p>
        </p:txBody>
      </p:sp>
      <p:sp>
        <p:nvSpPr>
          <p:cNvPr id="7" name="6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>
                <a:solidFill>
                  <a:schemeClr val="dk1"/>
                </a:solidFill>
              </a:rPr>
              <a:t>Fuente: INEGI, Encuesta Nacional de Ocupación y Empleo (ENOE), segundo trimestre de  </a:t>
            </a:r>
            <a:r>
              <a:rPr lang="es-MX" smtClean="0">
                <a:solidFill>
                  <a:schemeClr val="dk1"/>
                </a:solidFill>
              </a:rPr>
              <a:t>2013.</a:t>
            </a:r>
          </a:p>
        </p:txBody>
      </p:sp>
      <p:sp>
        <p:nvSpPr>
          <p:cNvPr id="10" name="3 Marcador de contenido"/>
          <p:cNvSpPr>
            <a:spLocks noGrp="1"/>
          </p:cNvSpPr>
          <p:nvPr>
            <p:ph idx="11"/>
          </p:nvPr>
        </p:nvSpPr>
        <p:spPr>
          <a:xfrm>
            <a:off x="857224" y="5000636"/>
            <a:ext cx="7429552" cy="1357322"/>
          </a:xfrm>
          <a:ln w="101600" cmpd="thickThin">
            <a:solidFill>
              <a:srgbClr val="F6BB00"/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Autofit/>
          </a:bodyPr>
          <a:lstStyle/>
          <a:p>
            <a:pPr marL="0" lvl="0" indent="0" algn="ctr">
              <a:buNone/>
            </a:pPr>
            <a:r>
              <a:rPr lang="es-MX" sz="2800" dirty="0" smtClean="0">
                <a:solidFill>
                  <a:prstClr val="black"/>
                </a:solidFill>
              </a:rPr>
              <a:t>Mayor ocupación informal en entidades federativas con mercados de trabajo menos desarrollados</a:t>
            </a:r>
          </a:p>
        </p:txBody>
      </p:sp>
      <p:sp>
        <p:nvSpPr>
          <p:cNvPr id="8" name="6 Marcador de contenido"/>
          <p:cNvSpPr txBox="1">
            <a:spLocks/>
          </p:cNvSpPr>
          <p:nvPr/>
        </p:nvSpPr>
        <p:spPr>
          <a:xfrm>
            <a:off x="6429388" y="2000240"/>
            <a:ext cx="2500331" cy="41434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342900" marR="0" lvl="0" indent="-342900" algn="just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3"/>
              </a:buClr>
              <a:buSzPct val="80000"/>
              <a:buFont typeface="Wingdings" pitchFamily="2" charset="2"/>
              <a:buChar char="Ø"/>
              <a:tabLst/>
              <a:defRPr/>
            </a:pPr>
            <a:endParaRPr kumimoji="0" lang="es-MX" sz="1900" b="0" i="0" u="none" strike="noStrike" kern="1200" cap="none" spc="0" normalizeH="0" baseline="0">
              <a:ln>
                <a:noFill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graphicFrame>
        <p:nvGraphicFramePr>
          <p:cNvPr id="11" name="1 Gráfico"/>
          <p:cNvGraphicFramePr>
            <a:graphicFrameLocks noGrp="1"/>
          </p:cNvGraphicFramePr>
          <p:nvPr>
            <p:ph idx="1"/>
          </p:nvPr>
        </p:nvGraphicFramePr>
        <p:xfrm>
          <a:off x="457200" y="1268413"/>
          <a:ext cx="8229600" cy="366078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xmlns="" val="1057280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AutoShape 122"/>
          <p:cNvSpPr>
            <a:spLocks/>
          </p:cNvSpPr>
          <p:nvPr/>
        </p:nvSpPr>
        <p:spPr bwMode="auto">
          <a:xfrm>
            <a:off x="2934384" y="5803621"/>
            <a:ext cx="893104" cy="496082"/>
          </a:xfrm>
          <a:custGeom>
            <a:avLst/>
            <a:gdLst>
              <a:gd name="T0" fmla="*/ 0 w 21600"/>
              <a:gd name="T1" fmla="*/ 0 h 21600"/>
              <a:gd name="T2" fmla="*/ 21600 w 21600"/>
              <a:gd name="T3" fmla="*/ 21600 h 21600"/>
            </a:gdLst>
            <a:ahLst/>
            <a:cxnLst/>
            <a:rect l="T0" t="T1" r="T2" b="T3"/>
            <a:pathLst>
              <a:path w="21600" h="21600">
                <a:moveTo>
                  <a:pt x="10573" y="3120"/>
                </a:moveTo>
                <a:lnTo>
                  <a:pt x="10724" y="3120"/>
                </a:lnTo>
                <a:lnTo>
                  <a:pt x="10876" y="2640"/>
                </a:lnTo>
                <a:lnTo>
                  <a:pt x="10876" y="2400"/>
                </a:lnTo>
                <a:lnTo>
                  <a:pt x="11178" y="2160"/>
                </a:lnTo>
                <a:lnTo>
                  <a:pt x="11178" y="2400"/>
                </a:lnTo>
                <a:lnTo>
                  <a:pt x="11178" y="2640"/>
                </a:lnTo>
                <a:lnTo>
                  <a:pt x="11480" y="2640"/>
                </a:lnTo>
                <a:lnTo>
                  <a:pt x="11480" y="2400"/>
                </a:lnTo>
                <a:lnTo>
                  <a:pt x="11782" y="2160"/>
                </a:lnTo>
                <a:lnTo>
                  <a:pt x="12084" y="2160"/>
                </a:lnTo>
                <a:lnTo>
                  <a:pt x="12235" y="2160"/>
                </a:lnTo>
                <a:lnTo>
                  <a:pt x="12235" y="1920"/>
                </a:lnTo>
                <a:lnTo>
                  <a:pt x="12386" y="1920"/>
                </a:lnTo>
                <a:lnTo>
                  <a:pt x="12386" y="1680"/>
                </a:lnTo>
                <a:lnTo>
                  <a:pt x="12537" y="1200"/>
                </a:lnTo>
                <a:lnTo>
                  <a:pt x="12839" y="1200"/>
                </a:lnTo>
                <a:lnTo>
                  <a:pt x="12688" y="960"/>
                </a:lnTo>
                <a:lnTo>
                  <a:pt x="12839" y="720"/>
                </a:lnTo>
                <a:lnTo>
                  <a:pt x="12990" y="720"/>
                </a:lnTo>
                <a:lnTo>
                  <a:pt x="13141" y="1200"/>
                </a:lnTo>
                <a:lnTo>
                  <a:pt x="13292" y="1200"/>
                </a:lnTo>
                <a:lnTo>
                  <a:pt x="13443" y="1440"/>
                </a:lnTo>
                <a:lnTo>
                  <a:pt x="13594" y="1440"/>
                </a:lnTo>
                <a:lnTo>
                  <a:pt x="13897" y="1200"/>
                </a:lnTo>
                <a:lnTo>
                  <a:pt x="14048" y="2160"/>
                </a:lnTo>
                <a:lnTo>
                  <a:pt x="14199" y="2400"/>
                </a:lnTo>
                <a:lnTo>
                  <a:pt x="14199" y="2640"/>
                </a:lnTo>
                <a:lnTo>
                  <a:pt x="14501" y="3120"/>
                </a:lnTo>
                <a:lnTo>
                  <a:pt x="14501" y="3360"/>
                </a:lnTo>
                <a:lnTo>
                  <a:pt x="14652" y="3360"/>
                </a:lnTo>
                <a:lnTo>
                  <a:pt x="14501" y="3120"/>
                </a:lnTo>
                <a:lnTo>
                  <a:pt x="14652" y="3120"/>
                </a:lnTo>
                <a:lnTo>
                  <a:pt x="14652" y="3360"/>
                </a:lnTo>
                <a:lnTo>
                  <a:pt x="15256" y="3360"/>
                </a:lnTo>
                <a:lnTo>
                  <a:pt x="15407" y="3600"/>
                </a:lnTo>
                <a:lnTo>
                  <a:pt x="15709" y="3360"/>
                </a:lnTo>
                <a:lnTo>
                  <a:pt x="15709" y="3600"/>
                </a:lnTo>
                <a:lnTo>
                  <a:pt x="16011" y="4080"/>
                </a:lnTo>
                <a:lnTo>
                  <a:pt x="16011" y="4320"/>
                </a:lnTo>
                <a:lnTo>
                  <a:pt x="16162" y="4800"/>
                </a:lnTo>
                <a:lnTo>
                  <a:pt x="16011" y="4800"/>
                </a:lnTo>
                <a:lnTo>
                  <a:pt x="16162" y="5040"/>
                </a:lnTo>
                <a:lnTo>
                  <a:pt x="16011" y="5280"/>
                </a:lnTo>
                <a:lnTo>
                  <a:pt x="16162" y="5040"/>
                </a:lnTo>
                <a:lnTo>
                  <a:pt x="16313" y="5040"/>
                </a:lnTo>
                <a:lnTo>
                  <a:pt x="16313" y="5280"/>
                </a:lnTo>
                <a:lnTo>
                  <a:pt x="16464" y="5280"/>
                </a:lnTo>
                <a:lnTo>
                  <a:pt x="16464" y="5760"/>
                </a:lnTo>
                <a:lnTo>
                  <a:pt x="17069" y="5760"/>
                </a:lnTo>
                <a:lnTo>
                  <a:pt x="17220" y="6240"/>
                </a:lnTo>
                <a:lnTo>
                  <a:pt x="17069" y="6720"/>
                </a:lnTo>
                <a:lnTo>
                  <a:pt x="17371" y="6720"/>
                </a:lnTo>
                <a:lnTo>
                  <a:pt x="17522" y="6720"/>
                </a:lnTo>
                <a:lnTo>
                  <a:pt x="17824" y="6960"/>
                </a:lnTo>
                <a:lnTo>
                  <a:pt x="17673" y="7200"/>
                </a:lnTo>
                <a:lnTo>
                  <a:pt x="17522" y="7200"/>
                </a:lnTo>
                <a:lnTo>
                  <a:pt x="17371" y="7200"/>
                </a:lnTo>
                <a:lnTo>
                  <a:pt x="17824" y="7440"/>
                </a:lnTo>
                <a:lnTo>
                  <a:pt x="18277" y="7920"/>
                </a:lnTo>
                <a:lnTo>
                  <a:pt x="18579" y="7440"/>
                </a:lnTo>
                <a:lnTo>
                  <a:pt x="18881" y="7440"/>
                </a:lnTo>
                <a:lnTo>
                  <a:pt x="18881" y="7200"/>
                </a:lnTo>
                <a:lnTo>
                  <a:pt x="19334" y="7440"/>
                </a:lnTo>
                <a:lnTo>
                  <a:pt x="19334" y="7680"/>
                </a:lnTo>
                <a:lnTo>
                  <a:pt x="19334" y="7920"/>
                </a:lnTo>
                <a:lnTo>
                  <a:pt x="19334" y="8160"/>
                </a:lnTo>
                <a:lnTo>
                  <a:pt x="19334" y="8880"/>
                </a:lnTo>
                <a:lnTo>
                  <a:pt x="19183" y="9120"/>
                </a:lnTo>
                <a:lnTo>
                  <a:pt x="19032" y="9840"/>
                </a:lnTo>
                <a:lnTo>
                  <a:pt x="19485" y="10560"/>
                </a:lnTo>
                <a:lnTo>
                  <a:pt x="19636" y="10560"/>
                </a:lnTo>
                <a:lnTo>
                  <a:pt x="19938" y="11280"/>
                </a:lnTo>
                <a:lnTo>
                  <a:pt x="20090" y="11520"/>
                </a:lnTo>
                <a:lnTo>
                  <a:pt x="19938" y="11520"/>
                </a:lnTo>
                <a:lnTo>
                  <a:pt x="19938" y="11760"/>
                </a:lnTo>
                <a:lnTo>
                  <a:pt x="20241" y="12960"/>
                </a:lnTo>
                <a:lnTo>
                  <a:pt x="20090" y="12960"/>
                </a:lnTo>
                <a:lnTo>
                  <a:pt x="19938" y="13440"/>
                </a:lnTo>
                <a:lnTo>
                  <a:pt x="20090" y="13680"/>
                </a:lnTo>
                <a:lnTo>
                  <a:pt x="20392" y="13440"/>
                </a:lnTo>
                <a:lnTo>
                  <a:pt x="20694" y="13920"/>
                </a:lnTo>
                <a:lnTo>
                  <a:pt x="20543" y="14640"/>
                </a:lnTo>
                <a:lnTo>
                  <a:pt x="21147" y="14880"/>
                </a:lnTo>
                <a:lnTo>
                  <a:pt x="21298" y="15120"/>
                </a:lnTo>
                <a:lnTo>
                  <a:pt x="21600" y="15360"/>
                </a:lnTo>
                <a:lnTo>
                  <a:pt x="21147" y="16080"/>
                </a:lnTo>
                <a:lnTo>
                  <a:pt x="21298" y="16800"/>
                </a:lnTo>
                <a:lnTo>
                  <a:pt x="21147" y="17760"/>
                </a:lnTo>
                <a:lnTo>
                  <a:pt x="20996" y="17760"/>
                </a:lnTo>
                <a:lnTo>
                  <a:pt x="21147" y="17760"/>
                </a:lnTo>
                <a:lnTo>
                  <a:pt x="20996" y="18000"/>
                </a:lnTo>
                <a:lnTo>
                  <a:pt x="20845" y="18000"/>
                </a:lnTo>
                <a:lnTo>
                  <a:pt x="20694" y="18240"/>
                </a:lnTo>
                <a:lnTo>
                  <a:pt x="20543" y="18240"/>
                </a:lnTo>
                <a:lnTo>
                  <a:pt x="20543" y="18480"/>
                </a:lnTo>
                <a:lnTo>
                  <a:pt x="20694" y="18480"/>
                </a:lnTo>
                <a:lnTo>
                  <a:pt x="20694" y="19200"/>
                </a:lnTo>
                <a:lnTo>
                  <a:pt x="20543" y="19440"/>
                </a:lnTo>
                <a:lnTo>
                  <a:pt x="20241" y="19440"/>
                </a:lnTo>
                <a:lnTo>
                  <a:pt x="19787" y="19200"/>
                </a:lnTo>
                <a:lnTo>
                  <a:pt x="19787" y="19920"/>
                </a:lnTo>
                <a:lnTo>
                  <a:pt x="19938" y="20160"/>
                </a:lnTo>
                <a:lnTo>
                  <a:pt x="19938" y="20400"/>
                </a:lnTo>
                <a:lnTo>
                  <a:pt x="19787" y="21120"/>
                </a:lnTo>
                <a:lnTo>
                  <a:pt x="19334" y="21120"/>
                </a:lnTo>
                <a:lnTo>
                  <a:pt x="19032" y="21120"/>
                </a:lnTo>
                <a:lnTo>
                  <a:pt x="18881" y="21600"/>
                </a:lnTo>
                <a:lnTo>
                  <a:pt x="17824" y="19680"/>
                </a:lnTo>
                <a:lnTo>
                  <a:pt x="17371" y="19680"/>
                </a:lnTo>
                <a:lnTo>
                  <a:pt x="17371" y="19920"/>
                </a:lnTo>
                <a:lnTo>
                  <a:pt x="17069" y="19920"/>
                </a:lnTo>
                <a:lnTo>
                  <a:pt x="14803" y="18720"/>
                </a:lnTo>
                <a:lnTo>
                  <a:pt x="14199" y="18720"/>
                </a:lnTo>
                <a:lnTo>
                  <a:pt x="13141" y="18480"/>
                </a:lnTo>
                <a:lnTo>
                  <a:pt x="12688" y="18240"/>
                </a:lnTo>
                <a:lnTo>
                  <a:pt x="12386" y="17760"/>
                </a:lnTo>
                <a:lnTo>
                  <a:pt x="12084" y="17760"/>
                </a:lnTo>
                <a:lnTo>
                  <a:pt x="12235" y="17760"/>
                </a:lnTo>
                <a:lnTo>
                  <a:pt x="12084" y="17520"/>
                </a:lnTo>
                <a:lnTo>
                  <a:pt x="12084" y="17280"/>
                </a:lnTo>
                <a:lnTo>
                  <a:pt x="11933" y="17280"/>
                </a:lnTo>
                <a:lnTo>
                  <a:pt x="11782" y="17280"/>
                </a:lnTo>
                <a:lnTo>
                  <a:pt x="11933" y="17280"/>
                </a:lnTo>
                <a:lnTo>
                  <a:pt x="11782" y="17520"/>
                </a:lnTo>
                <a:lnTo>
                  <a:pt x="11782" y="17280"/>
                </a:lnTo>
                <a:lnTo>
                  <a:pt x="11480" y="16800"/>
                </a:lnTo>
                <a:lnTo>
                  <a:pt x="6042" y="13680"/>
                </a:lnTo>
                <a:lnTo>
                  <a:pt x="5891" y="13680"/>
                </a:lnTo>
                <a:lnTo>
                  <a:pt x="5891" y="13440"/>
                </a:lnTo>
                <a:lnTo>
                  <a:pt x="5287" y="12720"/>
                </a:lnTo>
                <a:lnTo>
                  <a:pt x="5136" y="12480"/>
                </a:lnTo>
                <a:lnTo>
                  <a:pt x="3776" y="11520"/>
                </a:lnTo>
                <a:lnTo>
                  <a:pt x="3927" y="11280"/>
                </a:lnTo>
                <a:lnTo>
                  <a:pt x="3625" y="10800"/>
                </a:lnTo>
                <a:lnTo>
                  <a:pt x="3474" y="10800"/>
                </a:lnTo>
                <a:lnTo>
                  <a:pt x="3323" y="10800"/>
                </a:lnTo>
                <a:lnTo>
                  <a:pt x="3323" y="10560"/>
                </a:lnTo>
                <a:lnTo>
                  <a:pt x="3172" y="10800"/>
                </a:lnTo>
                <a:lnTo>
                  <a:pt x="3021" y="10560"/>
                </a:lnTo>
                <a:lnTo>
                  <a:pt x="2870" y="10320"/>
                </a:lnTo>
                <a:lnTo>
                  <a:pt x="2719" y="9840"/>
                </a:lnTo>
                <a:lnTo>
                  <a:pt x="2266" y="9360"/>
                </a:lnTo>
                <a:lnTo>
                  <a:pt x="2115" y="8640"/>
                </a:lnTo>
                <a:lnTo>
                  <a:pt x="1964" y="8400"/>
                </a:lnTo>
                <a:lnTo>
                  <a:pt x="906" y="7680"/>
                </a:lnTo>
                <a:lnTo>
                  <a:pt x="453" y="7680"/>
                </a:lnTo>
                <a:lnTo>
                  <a:pt x="302" y="7920"/>
                </a:lnTo>
                <a:lnTo>
                  <a:pt x="151" y="7680"/>
                </a:lnTo>
                <a:lnTo>
                  <a:pt x="0" y="7440"/>
                </a:lnTo>
                <a:lnTo>
                  <a:pt x="151" y="6480"/>
                </a:lnTo>
                <a:lnTo>
                  <a:pt x="302" y="6000"/>
                </a:lnTo>
                <a:lnTo>
                  <a:pt x="1057" y="5760"/>
                </a:lnTo>
                <a:lnTo>
                  <a:pt x="1208" y="5520"/>
                </a:lnTo>
                <a:lnTo>
                  <a:pt x="1359" y="5520"/>
                </a:lnTo>
                <a:lnTo>
                  <a:pt x="1510" y="5520"/>
                </a:lnTo>
                <a:lnTo>
                  <a:pt x="1964" y="5520"/>
                </a:lnTo>
                <a:lnTo>
                  <a:pt x="2115" y="5520"/>
                </a:lnTo>
                <a:lnTo>
                  <a:pt x="1964" y="5280"/>
                </a:lnTo>
                <a:lnTo>
                  <a:pt x="1813" y="5520"/>
                </a:lnTo>
                <a:lnTo>
                  <a:pt x="1662" y="5280"/>
                </a:lnTo>
                <a:lnTo>
                  <a:pt x="1662" y="5040"/>
                </a:lnTo>
                <a:lnTo>
                  <a:pt x="1813" y="4800"/>
                </a:lnTo>
                <a:lnTo>
                  <a:pt x="1662" y="4320"/>
                </a:lnTo>
                <a:lnTo>
                  <a:pt x="1510" y="4080"/>
                </a:lnTo>
                <a:lnTo>
                  <a:pt x="1662" y="3840"/>
                </a:lnTo>
                <a:lnTo>
                  <a:pt x="1510" y="3360"/>
                </a:lnTo>
                <a:lnTo>
                  <a:pt x="1813" y="2640"/>
                </a:lnTo>
                <a:lnTo>
                  <a:pt x="2115" y="2400"/>
                </a:lnTo>
                <a:lnTo>
                  <a:pt x="2417" y="2400"/>
                </a:lnTo>
                <a:lnTo>
                  <a:pt x="2417" y="2640"/>
                </a:lnTo>
                <a:lnTo>
                  <a:pt x="2870" y="2400"/>
                </a:lnTo>
                <a:lnTo>
                  <a:pt x="3172" y="3120"/>
                </a:lnTo>
                <a:lnTo>
                  <a:pt x="3474" y="3360"/>
                </a:lnTo>
                <a:lnTo>
                  <a:pt x="3776" y="3360"/>
                </a:lnTo>
                <a:lnTo>
                  <a:pt x="3927" y="3360"/>
                </a:lnTo>
                <a:lnTo>
                  <a:pt x="4078" y="3120"/>
                </a:lnTo>
                <a:lnTo>
                  <a:pt x="4229" y="3360"/>
                </a:lnTo>
                <a:lnTo>
                  <a:pt x="4229" y="3120"/>
                </a:lnTo>
                <a:lnTo>
                  <a:pt x="4683" y="2880"/>
                </a:lnTo>
                <a:lnTo>
                  <a:pt x="5740" y="3120"/>
                </a:lnTo>
                <a:lnTo>
                  <a:pt x="6042" y="3120"/>
                </a:lnTo>
                <a:lnTo>
                  <a:pt x="6042" y="3360"/>
                </a:lnTo>
                <a:lnTo>
                  <a:pt x="6193" y="3360"/>
                </a:lnTo>
                <a:lnTo>
                  <a:pt x="6344" y="3840"/>
                </a:lnTo>
                <a:lnTo>
                  <a:pt x="6495" y="3600"/>
                </a:lnTo>
                <a:lnTo>
                  <a:pt x="6495" y="3840"/>
                </a:lnTo>
                <a:lnTo>
                  <a:pt x="6495" y="3600"/>
                </a:lnTo>
                <a:lnTo>
                  <a:pt x="6646" y="3600"/>
                </a:lnTo>
                <a:lnTo>
                  <a:pt x="6797" y="3360"/>
                </a:lnTo>
                <a:lnTo>
                  <a:pt x="6948" y="3360"/>
                </a:lnTo>
                <a:lnTo>
                  <a:pt x="7099" y="3360"/>
                </a:lnTo>
                <a:lnTo>
                  <a:pt x="7250" y="3840"/>
                </a:lnTo>
                <a:lnTo>
                  <a:pt x="7401" y="3840"/>
                </a:lnTo>
                <a:lnTo>
                  <a:pt x="7552" y="4080"/>
                </a:lnTo>
                <a:lnTo>
                  <a:pt x="7703" y="3840"/>
                </a:lnTo>
                <a:lnTo>
                  <a:pt x="7703" y="4080"/>
                </a:lnTo>
                <a:lnTo>
                  <a:pt x="7855" y="4320"/>
                </a:lnTo>
                <a:lnTo>
                  <a:pt x="8006" y="4560"/>
                </a:lnTo>
                <a:lnTo>
                  <a:pt x="8308" y="4080"/>
                </a:lnTo>
                <a:lnTo>
                  <a:pt x="8006" y="3840"/>
                </a:lnTo>
                <a:lnTo>
                  <a:pt x="8006" y="3600"/>
                </a:lnTo>
                <a:lnTo>
                  <a:pt x="7703" y="3360"/>
                </a:lnTo>
                <a:lnTo>
                  <a:pt x="7552" y="3360"/>
                </a:lnTo>
                <a:lnTo>
                  <a:pt x="7401" y="2880"/>
                </a:lnTo>
                <a:lnTo>
                  <a:pt x="7401" y="2160"/>
                </a:lnTo>
                <a:lnTo>
                  <a:pt x="7401" y="1680"/>
                </a:lnTo>
                <a:lnTo>
                  <a:pt x="7250" y="1680"/>
                </a:lnTo>
                <a:lnTo>
                  <a:pt x="7250" y="1200"/>
                </a:lnTo>
                <a:lnTo>
                  <a:pt x="7099" y="1200"/>
                </a:lnTo>
                <a:lnTo>
                  <a:pt x="7099" y="720"/>
                </a:lnTo>
                <a:lnTo>
                  <a:pt x="7250" y="720"/>
                </a:lnTo>
                <a:lnTo>
                  <a:pt x="7250" y="480"/>
                </a:lnTo>
                <a:lnTo>
                  <a:pt x="7250" y="240"/>
                </a:lnTo>
                <a:lnTo>
                  <a:pt x="7401" y="0"/>
                </a:lnTo>
                <a:lnTo>
                  <a:pt x="7552" y="480"/>
                </a:lnTo>
                <a:lnTo>
                  <a:pt x="7703" y="720"/>
                </a:lnTo>
                <a:lnTo>
                  <a:pt x="8157" y="0"/>
                </a:lnTo>
                <a:lnTo>
                  <a:pt x="8308" y="240"/>
                </a:lnTo>
                <a:lnTo>
                  <a:pt x="8761" y="480"/>
                </a:lnTo>
                <a:lnTo>
                  <a:pt x="8761" y="720"/>
                </a:lnTo>
                <a:lnTo>
                  <a:pt x="8912" y="720"/>
                </a:lnTo>
                <a:lnTo>
                  <a:pt x="8912" y="960"/>
                </a:lnTo>
                <a:lnTo>
                  <a:pt x="9063" y="720"/>
                </a:lnTo>
                <a:lnTo>
                  <a:pt x="9063" y="960"/>
                </a:lnTo>
                <a:lnTo>
                  <a:pt x="9063" y="1200"/>
                </a:lnTo>
                <a:lnTo>
                  <a:pt x="8912" y="1440"/>
                </a:lnTo>
                <a:lnTo>
                  <a:pt x="8761" y="1680"/>
                </a:lnTo>
                <a:lnTo>
                  <a:pt x="8761" y="1920"/>
                </a:lnTo>
                <a:lnTo>
                  <a:pt x="8761" y="2160"/>
                </a:lnTo>
                <a:lnTo>
                  <a:pt x="8912" y="2160"/>
                </a:lnTo>
                <a:lnTo>
                  <a:pt x="9063" y="2400"/>
                </a:lnTo>
                <a:lnTo>
                  <a:pt x="8912" y="2640"/>
                </a:lnTo>
                <a:lnTo>
                  <a:pt x="9063" y="3120"/>
                </a:lnTo>
                <a:lnTo>
                  <a:pt x="9214" y="2880"/>
                </a:lnTo>
                <a:lnTo>
                  <a:pt x="9365" y="2880"/>
                </a:lnTo>
                <a:lnTo>
                  <a:pt x="9365" y="3360"/>
                </a:lnTo>
                <a:lnTo>
                  <a:pt x="9214" y="3600"/>
                </a:lnTo>
                <a:lnTo>
                  <a:pt x="9214" y="3840"/>
                </a:lnTo>
                <a:lnTo>
                  <a:pt x="9365" y="3840"/>
                </a:lnTo>
                <a:lnTo>
                  <a:pt x="9667" y="4320"/>
                </a:lnTo>
                <a:lnTo>
                  <a:pt x="9818" y="4320"/>
                </a:lnTo>
                <a:lnTo>
                  <a:pt x="9969" y="3840"/>
                </a:lnTo>
                <a:lnTo>
                  <a:pt x="10120" y="3840"/>
                </a:lnTo>
                <a:lnTo>
                  <a:pt x="10120" y="3600"/>
                </a:lnTo>
                <a:lnTo>
                  <a:pt x="10271" y="3600"/>
                </a:lnTo>
                <a:lnTo>
                  <a:pt x="10422" y="3360"/>
                </a:lnTo>
                <a:lnTo>
                  <a:pt x="10573" y="3120"/>
                </a:lnTo>
              </a:path>
            </a:pathLst>
          </a:custGeom>
          <a:solidFill>
            <a:srgbClr val="B2DE82"/>
          </a:solidFill>
          <a:ln w="3175">
            <a:solidFill>
              <a:schemeClr val="bg2">
                <a:lumMod val="25000"/>
              </a:schemeClr>
            </a:solidFill>
            <a:miter lim="800000"/>
            <a:headEnd/>
            <a:tailEnd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219" name="AutoShape 108"/>
          <p:cNvSpPr>
            <a:spLocks/>
          </p:cNvSpPr>
          <p:nvPr/>
        </p:nvSpPr>
        <p:spPr bwMode="auto">
          <a:xfrm>
            <a:off x="2203916" y="5048855"/>
            <a:ext cx="875167" cy="744361"/>
          </a:xfrm>
          <a:custGeom>
            <a:avLst/>
            <a:gdLst>
              <a:gd name="T0" fmla="*/ 0 w 21600"/>
              <a:gd name="T1" fmla="*/ 0 h 21600"/>
              <a:gd name="T2" fmla="*/ 21600 w 21600"/>
              <a:gd name="T3" fmla="*/ 21600 h 21600"/>
            </a:gdLst>
            <a:ahLst/>
            <a:cxnLst/>
            <a:rect l="T0" t="T1" r="T2" b="T3"/>
            <a:pathLst>
              <a:path w="21600" h="21600">
                <a:moveTo>
                  <a:pt x="12497" y="21120"/>
                </a:moveTo>
                <a:lnTo>
                  <a:pt x="12651" y="21120"/>
                </a:lnTo>
                <a:lnTo>
                  <a:pt x="12806" y="21440"/>
                </a:lnTo>
                <a:lnTo>
                  <a:pt x="12960" y="21600"/>
                </a:lnTo>
                <a:lnTo>
                  <a:pt x="13269" y="21600"/>
                </a:lnTo>
                <a:lnTo>
                  <a:pt x="13423" y="21280"/>
                </a:lnTo>
                <a:lnTo>
                  <a:pt x="13577" y="21280"/>
                </a:lnTo>
                <a:lnTo>
                  <a:pt x="13577" y="21120"/>
                </a:lnTo>
                <a:lnTo>
                  <a:pt x="13731" y="21120"/>
                </a:lnTo>
                <a:lnTo>
                  <a:pt x="13731" y="20960"/>
                </a:lnTo>
                <a:lnTo>
                  <a:pt x="13886" y="20960"/>
                </a:lnTo>
                <a:lnTo>
                  <a:pt x="13731" y="20800"/>
                </a:lnTo>
                <a:lnTo>
                  <a:pt x="13731" y="20480"/>
                </a:lnTo>
                <a:lnTo>
                  <a:pt x="13886" y="20480"/>
                </a:lnTo>
                <a:lnTo>
                  <a:pt x="14040" y="20640"/>
                </a:lnTo>
                <a:lnTo>
                  <a:pt x="14040" y="20320"/>
                </a:lnTo>
                <a:lnTo>
                  <a:pt x="14349" y="20160"/>
                </a:lnTo>
                <a:lnTo>
                  <a:pt x="14503" y="20000"/>
                </a:lnTo>
                <a:lnTo>
                  <a:pt x="14657" y="20160"/>
                </a:lnTo>
                <a:lnTo>
                  <a:pt x="14811" y="20000"/>
                </a:lnTo>
                <a:lnTo>
                  <a:pt x="14811" y="20160"/>
                </a:lnTo>
                <a:lnTo>
                  <a:pt x="14966" y="19840"/>
                </a:lnTo>
                <a:lnTo>
                  <a:pt x="15120" y="19840"/>
                </a:lnTo>
                <a:lnTo>
                  <a:pt x="15429" y="20000"/>
                </a:lnTo>
                <a:lnTo>
                  <a:pt x="15429" y="19840"/>
                </a:lnTo>
                <a:lnTo>
                  <a:pt x="15429" y="20000"/>
                </a:lnTo>
                <a:lnTo>
                  <a:pt x="15583" y="20000"/>
                </a:lnTo>
                <a:lnTo>
                  <a:pt x="15737" y="19840"/>
                </a:lnTo>
                <a:lnTo>
                  <a:pt x="15737" y="19520"/>
                </a:lnTo>
                <a:lnTo>
                  <a:pt x="15891" y="19360"/>
                </a:lnTo>
                <a:lnTo>
                  <a:pt x="16200" y="18880"/>
                </a:lnTo>
                <a:lnTo>
                  <a:pt x="16046" y="18880"/>
                </a:lnTo>
                <a:lnTo>
                  <a:pt x="16200" y="18880"/>
                </a:lnTo>
                <a:lnTo>
                  <a:pt x="16200" y="18720"/>
                </a:lnTo>
                <a:lnTo>
                  <a:pt x="16200" y="18560"/>
                </a:lnTo>
                <a:lnTo>
                  <a:pt x="16046" y="18400"/>
                </a:lnTo>
                <a:lnTo>
                  <a:pt x="16046" y="18240"/>
                </a:lnTo>
                <a:lnTo>
                  <a:pt x="15583" y="18560"/>
                </a:lnTo>
                <a:lnTo>
                  <a:pt x="15583" y="18400"/>
                </a:lnTo>
                <a:lnTo>
                  <a:pt x="15274" y="18400"/>
                </a:lnTo>
                <a:lnTo>
                  <a:pt x="15429" y="18240"/>
                </a:lnTo>
                <a:lnTo>
                  <a:pt x="15274" y="17920"/>
                </a:lnTo>
                <a:lnTo>
                  <a:pt x="15429" y="17760"/>
                </a:lnTo>
                <a:lnTo>
                  <a:pt x="15120" y="17760"/>
                </a:lnTo>
                <a:lnTo>
                  <a:pt x="14966" y="17440"/>
                </a:lnTo>
                <a:lnTo>
                  <a:pt x="14966" y="17280"/>
                </a:lnTo>
                <a:lnTo>
                  <a:pt x="14811" y="17120"/>
                </a:lnTo>
                <a:lnTo>
                  <a:pt x="14966" y="16960"/>
                </a:lnTo>
                <a:lnTo>
                  <a:pt x="14811" y="16960"/>
                </a:lnTo>
                <a:lnTo>
                  <a:pt x="14966" y="16800"/>
                </a:lnTo>
                <a:lnTo>
                  <a:pt x="14811" y="16800"/>
                </a:lnTo>
                <a:lnTo>
                  <a:pt x="14966" y="16800"/>
                </a:lnTo>
                <a:lnTo>
                  <a:pt x="14966" y="16640"/>
                </a:lnTo>
                <a:lnTo>
                  <a:pt x="15274" y="16640"/>
                </a:lnTo>
                <a:lnTo>
                  <a:pt x="15120" y="16480"/>
                </a:lnTo>
                <a:lnTo>
                  <a:pt x="15274" y="16480"/>
                </a:lnTo>
                <a:lnTo>
                  <a:pt x="15274" y="16320"/>
                </a:lnTo>
                <a:lnTo>
                  <a:pt x="15274" y="16160"/>
                </a:lnTo>
                <a:lnTo>
                  <a:pt x="15120" y="16000"/>
                </a:lnTo>
                <a:lnTo>
                  <a:pt x="15120" y="15840"/>
                </a:lnTo>
                <a:lnTo>
                  <a:pt x="14966" y="15840"/>
                </a:lnTo>
                <a:lnTo>
                  <a:pt x="14503" y="15680"/>
                </a:lnTo>
                <a:lnTo>
                  <a:pt x="14349" y="15840"/>
                </a:lnTo>
                <a:lnTo>
                  <a:pt x="14194" y="15520"/>
                </a:lnTo>
                <a:lnTo>
                  <a:pt x="13731" y="15840"/>
                </a:lnTo>
                <a:lnTo>
                  <a:pt x="13577" y="15680"/>
                </a:lnTo>
                <a:lnTo>
                  <a:pt x="13731" y="15360"/>
                </a:lnTo>
                <a:lnTo>
                  <a:pt x="13731" y="14880"/>
                </a:lnTo>
                <a:lnTo>
                  <a:pt x="13886" y="14720"/>
                </a:lnTo>
                <a:lnTo>
                  <a:pt x="13886" y="14880"/>
                </a:lnTo>
                <a:lnTo>
                  <a:pt x="14040" y="14880"/>
                </a:lnTo>
                <a:lnTo>
                  <a:pt x="14194" y="14720"/>
                </a:lnTo>
                <a:lnTo>
                  <a:pt x="14349" y="14880"/>
                </a:lnTo>
                <a:lnTo>
                  <a:pt x="14194" y="14560"/>
                </a:lnTo>
                <a:lnTo>
                  <a:pt x="14657" y="14720"/>
                </a:lnTo>
                <a:lnTo>
                  <a:pt x="14811" y="14880"/>
                </a:lnTo>
                <a:lnTo>
                  <a:pt x="14811" y="15040"/>
                </a:lnTo>
                <a:lnTo>
                  <a:pt x="14966" y="14880"/>
                </a:lnTo>
                <a:lnTo>
                  <a:pt x="14811" y="14720"/>
                </a:lnTo>
                <a:lnTo>
                  <a:pt x="15120" y="14720"/>
                </a:lnTo>
                <a:lnTo>
                  <a:pt x="15274" y="14560"/>
                </a:lnTo>
                <a:lnTo>
                  <a:pt x="15583" y="14560"/>
                </a:lnTo>
                <a:lnTo>
                  <a:pt x="15583" y="14240"/>
                </a:lnTo>
                <a:lnTo>
                  <a:pt x="15891" y="14240"/>
                </a:lnTo>
                <a:lnTo>
                  <a:pt x="15891" y="14080"/>
                </a:lnTo>
                <a:lnTo>
                  <a:pt x="16046" y="14080"/>
                </a:lnTo>
                <a:lnTo>
                  <a:pt x="16200" y="14080"/>
                </a:lnTo>
                <a:lnTo>
                  <a:pt x="16200" y="13920"/>
                </a:lnTo>
                <a:lnTo>
                  <a:pt x="16354" y="14080"/>
                </a:lnTo>
                <a:lnTo>
                  <a:pt x="16354" y="13920"/>
                </a:lnTo>
                <a:lnTo>
                  <a:pt x="16509" y="13760"/>
                </a:lnTo>
                <a:lnTo>
                  <a:pt x="16663" y="13760"/>
                </a:lnTo>
                <a:lnTo>
                  <a:pt x="16817" y="13600"/>
                </a:lnTo>
                <a:lnTo>
                  <a:pt x="17126" y="13760"/>
                </a:lnTo>
                <a:lnTo>
                  <a:pt x="17434" y="13600"/>
                </a:lnTo>
                <a:lnTo>
                  <a:pt x="17743" y="13760"/>
                </a:lnTo>
                <a:lnTo>
                  <a:pt x="18051" y="13600"/>
                </a:lnTo>
                <a:lnTo>
                  <a:pt x="18206" y="13600"/>
                </a:lnTo>
                <a:lnTo>
                  <a:pt x="18206" y="13440"/>
                </a:lnTo>
                <a:lnTo>
                  <a:pt x="18514" y="13440"/>
                </a:lnTo>
                <a:lnTo>
                  <a:pt x="18669" y="13280"/>
                </a:lnTo>
                <a:lnTo>
                  <a:pt x="18669" y="13120"/>
                </a:lnTo>
                <a:lnTo>
                  <a:pt x="18823" y="12960"/>
                </a:lnTo>
                <a:lnTo>
                  <a:pt x="18823" y="12800"/>
                </a:lnTo>
                <a:lnTo>
                  <a:pt x="18977" y="12640"/>
                </a:lnTo>
                <a:lnTo>
                  <a:pt x="18977" y="12480"/>
                </a:lnTo>
                <a:lnTo>
                  <a:pt x="19286" y="12480"/>
                </a:lnTo>
                <a:lnTo>
                  <a:pt x="19286" y="12160"/>
                </a:lnTo>
                <a:lnTo>
                  <a:pt x="19286" y="12000"/>
                </a:lnTo>
                <a:lnTo>
                  <a:pt x="19286" y="11840"/>
                </a:lnTo>
                <a:lnTo>
                  <a:pt x="18977" y="11840"/>
                </a:lnTo>
                <a:lnTo>
                  <a:pt x="18977" y="11520"/>
                </a:lnTo>
                <a:lnTo>
                  <a:pt x="18823" y="11520"/>
                </a:lnTo>
                <a:lnTo>
                  <a:pt x="18977" y="11360"/>
                </a:lnTo>
                <a:lnTo>
                  <a:pt x="18823" y="11360"/>
                </a:lnTo>
                <a:lnTo>
                  <a:pt x="18669" y="11200"/>
                </a:lnTo>
                <a:lnTo>
                  <a:pt x="18514" y="11200"/>
                </a:lnTo>
                <a:lnTo>
                  <a:pt x="18669" y="10880"/>
                </a:lnTo>
                <a:lnTo>
                  <a:pt x="18977" y="10720"/>
                </a:lnTo>
                <a:lnTo>
                  <a:pt x="19131" y="10400"/>
                </a:lnTo>
                <a:lnTo>
                  <a:pt x="19440" y="10240"/>
                </a:lnTo>
                <a:lnTo>
                  <a:pt x="19594" y="9600"/>
                </a:lnTo>
                <a:lnTo>
                  <a:pt x="19749" y="9600"/>
                </a:lnTo>
                <a:lnTo>
                  <a:pt x="19749" y="9440"/>
                </a:lnTo>
                <a:lnTo>
                  <a:pt x="20057" y="9280"/>
                </a:lnTo>
                <a:lnTo>
                  <a:pt x="19903" y="9120"/>
                </a:lnTo>
                <a:lnTo>
                  <a:pt x="20057" y="9120"/>
                </a:lnTo>
                <a:lnTo>
                  <a:pt x="20057" y="8960"/>
                </a:lnTo>
                <a:lnTo>
                  <a:pt x="20211" y="8960"/>
                </a:lnTo>
                <a:lnTo>
                  <a:pt x="20366" y="8480"/>
                </a:lnTo>
                <a:lnTo>
                  <a:pt x="20983" y="8160"/>
                </a:lnTo>
                <a:lnTo>
                  <a:pt x="20983" y="7840"/>
                </a:lnTo>
                <a:lnTo>
                  <a:pt x="20674" y="7680"/>
                </a:lnTo>
                <a:lnTo>
                  <a:pt x="21291" y="7520"/>
                </a:lnTo>
                <a:lnTo>
                  <a:pt x="20983" y="6880"/>
                </a:lnTo>
                <a:lnTo>
                  <a:pt x="21137" y="6720"/>
                </a:lnTo>
                <a:lnTo>
                  <a:pt x="21137" y="6560"/>
                </a:lnTo>
                <a:lnTo>
                  <a:pt x="21291" y="6400"/>
                </a:lnTo>
                <a:lnTo>
                  <a:pt x="21137" y="6240"/>
                </a:lnTo>
                <a:lnTo>
                  <a:pt x="21291" y="5920"/>
                </a:lnTo>
                <a:lnTo>
                  <a:pt x="21137" y="5920"/>
                </a:lnTo>
                <a:lnTo>
                  <a:pt x="21291" y="5920"/>
                </a:lnTo>
                <a:lnTo>
                  <a:pt x="21291" y="5760"/>
                </a:lnTo>
                <a:lnTo>
                  <a:pt x="21137" y="5440"/>
                </a:lnTo>
                <a:lnTo>
                  <a:pt x="21446" y="5440"/>
                </a:lnTo>
                <a:lnTo>
                  <a:pt x="21600" y="5440"/>
                </a:lnTo>
                <a:lnTo>
                  <a:pt x="21291" y="5120"/>
                </a:lnTo>
                <a:lnTo>
                  <a:pt x="21291" y="4640"/>
                </a:lnTo>
                <a:lnTo>
                  <a:pt x="21137" y="4800"/>
                </a:lnTo>
                <a:lnTo>
                  <a:pt x="20983" y="4640"/>
                </a:lnTo>
                <a:lnTo>
                  <a:pt x="20829" y="4800"/>
                </a:lnTo>
                <a:lnTo>
                  <a:pt x="20829" y="4640"/>
                </a:lnTo>
                <a:lnTo>
                  <a:pt x="20520" y="4160"/>
                </a:lnTo>
                <a:lnTo>
                  <a:pt x="20366" y="4160"/>
                </a:lnTo>
                <a:lnTo>
                  <a:pt x="20211" y="4160"/>
                </a:lnTo>
                <a:lnTo>
                  <a:pt x="20057" y="4000"/>
                </a:lnTo>
                <a:lnTo>
                  <a:pt x="19903" y="4000"/>
                </a:lnTo>
                <a:lnTo>
                  <a:pt x="19749" y="4320"/>
                </a:lnTo>
                <a:lnTo>
                  <a:pt x="19594" y="4320"/>
                </a:lnTo>
                <a:lnTo>
                  <a:pt x="19594" y="4640"/>
                </a:lnTo>
                <a:lnTo>
                  <a:pt x="19749" y="4480"/>
                </a:lnTo>
                <a:lnTo>
                  <a:pt x="19903" y="4640"/>
                </a:lnTo>
                <a:lnTo>
                  <a:pt x="19903" y="4800"/>
                </a:lnTo>
                <a:lnTo>
                  <a:pt x="19749" y="4800"/>
                </a:lnTo>
                <a:lnTo>
                  <a:pt x="18823" y="5120"/>
                </a:lnTo>
                <a:lnTo>
                  <a:pt x="18823" y="5280"/>
                </a:lnTo>
                <a:lnTo>
                  <a:pt x="18669" y="5440"/>
                </a:lnTo>
                <a:lnTo>
                  <a:pt x="18669" y="5600"/>
                </a:lnTo>
                <a:lnTo>
                  <a:pt x="18360" y="5920"/>
                </a:lnTo>
                <a:lnTo>
                  <a:pt x="18206" y="5920"/>
                </a:lnTo>
                <a:lnTo>
                  <a:pt x="18206" y="6080"/>
                </a:lnTo>
                <a:lnTo>
                  <a:pt x="18051" y="5920"/>
                </a:lnTo>
                <a:lnTo>
                  <a:pt x="17897" y="6240"/>
                </a:lnTo>
                <a:lnTo>
                  <a:pt x="17589" y="6080"/>
                </a:lnTo>
                <a:lnTo>
                  <a:pt x="17434" y="6400"/>
                </a:lnTo>
                <a:lnTo>
                  <a:pt x="16971" y="6080"/>
                </a:lnTo>
                <a:lnTo>
                  <a:pt x="16663" y="6080"/>
                </a:lnTo>
                <a:lnTo>
                  <a:pt x="16817" y="5920"/>
                </a:lnTo>
                <a:lnTo>
                  <a:pt x="16663" y="5920"/>
                </a:lnTo>
                <a:lnTo>
                  <a:pt x="16200" y="5760"/>
                </a:lnTo>
                <a:lnTo>
                  <a:pt x="16046" y="5760"/>
                </a:lnTo>
                <a:lnTo>
                  <a:pt x="15891" y="5600"/>
                </a:lnTo>
                <a:lnTo>
                  <a:pt x="15583" y="5600"/>
                </a:lnTo>
                <a:lnTo>
                  <a:pt x="15583" y="5760"/>
                </a:lnTo>
                <a:lnTo>
                  <a:pt x="15274" y="5760"/>
                </a:lnTo>
                <a:lnTo>
                  <a:pt x="15120" y="6080"/>
                </a:lnTo>
                <a:lnTo>
                  <a:pt x="14966" y="6080"/>
                </a:lnTo>
                <a:lnTo>
                  <a:pt x="15120" y="6240"/>
                </a:lnTo>
                <a:lnTo>
                  <a:pt x="15120" y="6560"/>
                </a:lnTo>
                <a:lnTo>
                  <a:pt x="15583" y="6720"/>
                </a:lnTo>
                <a:lnTo>
                  <a:pt x="15583" y="6880"/>
                </a:lnTo>
                <a:lnTo>
                  <a:pt x="15891" y="6880"/>
                </a:lnTo>
                <a:lnTo>
                  <a:pt x="15737" y="7040"/>
                </a:lnTo>
                <a:lnTo>
                  <a:pt x="15891" y="7040"/>
                </a:lnTo>
                <a:lnTo>
                  <a:pt x="15737" y="7200"/>
                </a:lnTo>
                <a:lnTo>
                  <a:pt x="15891" y="7360"/>
                </a:lnTo>
                <a:lnTo>
                  <a:pt x="15737" y="7360"/>
                </a:lnTo>
                <a:lnTo>
                  <a:pt x="15737" y="7520"/>
                </a:lnTo>
                <a:lnTo>
                  <a:pt x="15891" y="7680"/>
                </a:lnTo>
                <a:lnTo>
                  <a:pt x="15737" y="7840"/>
                </a:lnTo>
                <a:lnTo>
                  <a:pt x="15583" y="8000"/>
                </a:lnTo>
                <a:lnTo>
                  <a:pt x="15274" y="7680"/>
                </a:lnTo>
                <a:lnTo>
                  <a:pt x="15429" y="7840"/>
                </a:lnTo>
                <a:lnTo>
                  <a:pt x="15274" y="8000"/>
                </a:lnTo>
                <a:lnTo>
                  <a:pt x="15120" y="8160"/>
                </a:lnTo>
                <a:lnTo>
                  <a:pt x="14966" y="8000"/>
                </a:lnTo>
                <a:lnTo>
                  <a:pt x="14966" y="8160"/>
                </a:lnTo>
                <a:lnTo>
                  <a:pt x="14966" y="8000"/>
                </a:lnTo>
                <a:lnTo>
                  <a:pt x="14966" y="8160"/>
                </a:lnTo>
                <a:lnTo>
                  <a:pt x="14811" y="8160"/>
                </a:lnTo>
                <a:lnTo>
                  <a:pt x="14657" y="8320"/>
                </a:lnTo>
                <a:lnTo>
                  <a:pt x="14811" y="8320"/>
                </a:lnTo>
                <a:lnTo>
                  <a:pt x="14657" y="8640"/>
                </a:lnTo>
                <a:lnTo>
                  <a:pt x="14503" y="8640"/>
                </a:lnTo>
                <a:lnTo>
                  <a:pt x="14349" y="8800"/>
                </a:lnTo>
                <a:lnTo>
                  <a:pt x="14194" y="8640"/>
                </a:lnTo>
                <a:lnTo>
                  <a:pt x="14040" y="8480"/>
                </a:lnTo>
                <a:lnTo>
                  <a:pt x="13886" y="8480"/>
                </a:lnTo>
                <a:lnTo>
                  <a:pt x="13731" y="8480"/>
                </a:lnTo>
                <a:lnTo>
                  <a:pt x="13577" y="8480"/>
                </a:lnTo>
                <a:lnTo>
                  <a:pt x="13731" y="8480"/>
                </a:lnTo>
                <a:lnTo>
                  <a:pt x="13577" y="8800"/>
                </a:lnTo>
                <a:lnTo>
                  <a:pt x="13577" y="8960"/>
                </a:lnTo>
                <a:lnTo>
                  <a:pt x="13423" y="9120"/>
                </a:lnTo>
                <a:lnTo>
                  <a:pt x="13577" y="9280"/>
                </a:lnTo>
                <a:lnTo>
                  <a:pt x="13731" y="9280"/>
                </a:lnTo>
                <a:lnTo>
                  <a:pt x="13423" y="9600"/>
                </a:lnTo>
                <a:lnTo>
                  <a:pt x="13269" y="9440"/>
                </a:lnTo>
                <a:lnTo>
                  <a:pt x="13269" y="9600"/>
                </a:lnTo>
                <a:lnTo>
                  <a:pt x="13114" y="9440"/>
                </a:lnTo>
                <a:lnTo>
                  <a:pt x="12960" y="9440"/>
                </a:lnTo>
                <a:lnTo>
                  <a:pt x="12806" y="9440"/>
                </a:lnTo>
                <a:lnTo>
                  <a:pt x="12651" y="9440"/>
                </a:lnTo>
                <a:lnTo>
                  <a:pt x="12497" y="9600"/>
                </a:lnTo>
                <a:lnTo>
                  <a:pt x="12189" y="9600"/>
                </a:lnTo>
                <a:lnTo>
                  <a:pt x="12034" y="9440"/>
                </a:lnTo>
                <a:lnTo>
                  <a:pt x="11726" y="9120"/>
                </a:lnTo>
                <a:lnTo>
                  <a:pt x="11417" y="9120"/>
                </a:lnTo>
                <a:lnTo>
                  <a:pt x="11263" y="9120"/>
                </a:lnTo>
                <a:lnTo>
                  <a:pt x="10954" y="9280"/>
                </a:lnTo>
                <a:lnTo>
                  <a:pt x="10800" y="8960"/>
                </a:lnTo>
                <a:lnTo>
                  <a:pt x="10800" y="8800"/>
                </a:lnTo>
                <a:lnTo>
                  <a:pt x="10491" y="8640"/>
                </a:lnTo>
                <a:lnTo>
                  <a:pt x="10646" y="8640"/>
                </a:lnTo>
                <a:lnTo>
                  <a:pt x="10646" y="8320"/>
                </a:lnTo>
                <a:lnTo>
                  <a:pt x="10491" y="8160"/>
                </a:lnTo>
                <a:lnTo>
                  <a:pt x="10337" y="8320"/>
                </a:lnTo>
                <a:lnTo>
                  <a:pt x="10183" y="8320"/>
                </a:lnTo>
                <a:lnTo>
                  <a:pt x="10337" y="8000"/>
                </a:lnTo>
                <a:lnTo>
                  <a:pt x="10491" y="8000"/>
                </a:lnTo>
                <a:lnTo>
                  <a:pt x="10800" y="7840"/>
                </a:lnTo>
                <a:lnTo>
                  <a:pt x="10954" y="8000"/>
                </a:lnTo>
                <a:lnTo>
                  <a:pt x="11109" y="7840"/>
                </a:lnTo>
                <a:lnTo>
                  <a:pt x="11417" y="7840"/>
                </a:lnTo>
                <a:lnTo>
                  <a:pt x="11417" y="7680"/>
                </a:lnTo>
                <a:lnTo>
                  <a:pt x="11263" y="7360"/>
                </a:lnTo>
                <a:lnTo>
                  <a:pt x="10954" y="7360"/>
                </a:lnTo>
                <a:lnTo>
                  <a:pt x="10954" y="7680"/>
                </a:lnTo>
                <a:lnTo>
                  <a:pt x="10800" y="7360"/>
                </a:lnTo>
                <a:lnTo>
                  <a:pt x="10646" y="7360"/>
                </a:lnTo>
                <a:lnTo>
                  <a:pt x="10646" y="7200"/>
                </a:lnTo>
                <a:lnTo>
                  <a:pt x="10337" y="7200"/>
                </a:lnTo>
                <a:lnTo>
                  <a:pt x="10491" y="7040"/>
                </a:lnTo>
                <a:lnTo>
                  <a:pt x="10491" y="6880"/>
                </a:lnTo>
                <a:lnTo>
                  <a:pt x="10491" y="6720"/>
                </a:lnTo>
                <a:lnTo>
                  <a:pt x="10646" y="6720"/>
                </a:lnTo>
                <a:lnTo>
                  <a:pt x="10646" y="6560"/>
                </a:lnTo>
                <a:lnTo>
                  <a:pt x="10800" y="6720"/>
                </a:lnTo>
                <a:lnTo>
                  <a:pt x="10954" y="6720"/>
                </a:lnTo>
                <a:lnTo>
                  <a:pt x="10954" y="6560"/>
                </a:lnTo>
                <a:lnTo>
                  <a:pt x="11109" y="6560"/>
                </a:lnTo>
                <a:lnTo>
                  <a:pt x="11109" y="6240"/>
                </a:lnTo>
                <a:lnTo>
                  <a:pt x="11417" y="5760"/>
                </a:lnTo>
                <a:lnTo>
                  <a:pt x="11263" y="5440"/>
                </a:lnTo>
                <a:lnTo>
                  <a:pt x="11109" y="5440"/>
                </a:lnTo>
                <a:lnTo>
                  <a:pt x="11109" y="5280"/>
                </a:lnTo>
                <a:lnTo>
                  <a:pt x="11263" y="5280"/>
                </a:lnTo>
                <a:lnTo>
                  <a:pt x="11417" y="5120"/>
                </a:lnTo>
                <a:lnTo>
                  <a:pt x="11571" y="5280"/>
                </a:lnTo>
                <a:lnTo>
                  <a:pt x="11571" y="5120"/>
                </a:lnTo>
                <a:lnTo>
                  <a:pt x="11726" y="5120"/>
                </a:lnTo>
                <a:lnTo>
                  <a:pt x="11880" y="4800"/>
                </a:lnTo>
                <a:lnTo>
                  <a:pt x="12034" y="4800"/>
                </a:lnTo>
                <a:lnTo>
                  <a:pt x="12034" y="4640"/>
                </a:lnTo>
                <a:lnTo>
                  <a:pt x="12189" y="4640"/>
                </a:lnTo>
                <a:lnTo>
                  <a:pt x="12189" y="4480"/>
                </a:lnTo>
                <a:lnTo>
                  <a:pt x="12497" y="4320"/>
                </a:lnTo>
                <a:lnTo>
                  <a:pt x="12651" y="4320"/>
                </a:lnTo>
                <a:lnTo>
                  <a:pt x="12960" y="4480"/>
                </a:lnTo>
                <a:lnTo>
                  <a:pt x="12960" y="4320"/>
                </a:lnTo>
                <a:lnTo>
                  <a:pt x="12960" y="4160"/>
                </a:lnTo>
                <a:lnTo>
                  <a:pt x="13423" y="4160"/>
                </a:lnTo>
                <a:lnTo>
                  <a:pt x="13423" y="3840"/>
                </a:lnTo>
                <a:lnTo>
                  <a:pt x="13269" y="3840"/>
                </a:lnTo>
                <a:lnTo>
                  <a:pt x="13269" y="3680"/>
                </a:lnTo>
                <a:lnTo>
                  <a:pt x="13423" y="3680"/>
                </a:lnTo>
                <a:lnTo>
                  <a:pt x="13577" y="3520"/>
                </a:lnTo>
                <a:lnTo>
                  <a:pt x="13423" y="3360"/>
                </a:lnTo>
                <a:lnTo>
                  <a:pt x="13423" y="3200"/>
                </a:lnTo>
                <a:lnTo>
                  <a:pt x="13731" y="3040"/>
                </a:lnTo>
                <a:lnTo>
                  <a:pt x="13423" y="2560"/>
                </a:lnTo>
                <a:lnTo>
                  <a:pt x="13114" y="2560"/>
                </a:lnTo>
                <a:lnTo>
                  <a:pt x="12806" y="2560"/>
                </a:lnTo>
                <a:lnTo>
                  <a:pt x="12960" y="2400"/>
                </a:lnTo>
                <a:lnTo>
                  <a:pt x="13114" y="2240"/>
                </a:lnTo>
                <a:lnTo>
                  <a:pt x="13114" y="2080"/>
                </a:lnTo>
                <a:lnTo>
                  <a:pt x="12960" y="2080"/>
                </a:lnTo>
                <a:lnTo>
                  <a:pt x="12960" y="1920"/>
                </a:lnTo>
                <a:lnTo>
                  <a:pt x="12806" y="1920"/>
                </a:lnTo>
                <a:lnTo>
                  <a:pt x="12497" y="1920"/>
                </a:lnTo>
                <a:lnTo>
                  <a:pt x="12497" y="2080"/>
                </a:lnTo>
                <a:lnTo>
                  <a:pt x="12343" y="1920"/>
                </a:lnTo>
                <a:lnTo>
                  <a:pt x="12189" y="2080"/>
                </a:lnTo>
                <a:lnTo>
                  <a:pt x="12189" y="2240"/>
                </a:lnTo>
                <a:lnTo>
                  <a:pt x="12189" y="2400"/>
                </a:lnTo>
                <a:lnTo>
                  <a:pt x="12189" y="2560"/>
                </a:lnTo>
                <a:lnTo>
                  <a:pt x="12343" y="2400"/>
                </a:lnTo>
                <a:lnTo>
                  <a:pt x="12497" y="2560"/>
                </a:lnTo>
                <a:lnTo>
                  <a:pt x="12343" y="2720"/>
                </a:lnTo>
                <a:lnTo>
                  <a:pt x="12497" y="2720"/>
                </a:lnTo>
                <a:lnTo>
                  <a:pt x="12343" y="2880"/>
                </a:lnTo>
                <a:lnTo>
                  <a:pt x="12034" y="2880"/>
                </a:lnTo>
                <a:lnTo>
                  <a:pt x="12034" y="3200"/>
                </a:lnTo>
                <a:lnTo>
                  <a:pt x="11880" y="3200"/>
                </a:lnTo>
                <a:lnTo>
                  <a:pt x="11726" y="3520"/>
                </a:lnTo>
                <a:lnTo>
                  <a:pt x="11417" y="3680"/>
                </a:lnTo>
                <a:lnTo>
                  <a:pt x="11417" y="3520"/>
                </a:lnTo>
                <a:lnTo>
                  <a:pt x="11263" y="3520"/>
                </a:lnTo>
                <a:lnTo>
                  <a:pt x="11109" y="3360"/>
                </a:lnTo>
                <a:lnTo>
                  <a:pt x="11109" y="3520"/>
                </a:lnTo>
                <a:lnTo>
                  <a:pt x="10954" y="3680"/>
                </a:lnTo>
                <a:lnTo>
                  <a:pt x="10954" y="3520"/>
                </a:lnTo>
                <a:lnTo>
                  <a:pt x="10954" y="3680"/>
                </a:lnTo>
                <a:lnTo>
                  <a:pt x="10491" y="3520"/>
                </a:lnTo>
                <a:lnTo>
                  <a:pt x="10646" y="3200"/>
                </a:lnTo>
                <a:lnTo>
                  <a:pt x="10800" y="2880"/>
                </a:lnTo>
                <a:lnTo>
                  <a:pt x="10954" y="2720"/>
                </a:lnTo>
                <a:lnTo>
                  <a:pt x="10800" y="2560"/>
                </a:lnTo>
                <a:lnTo>
                  <a:pt x="10800" y="2240"/>
                </a:lnTo>
                <a:lnTo>
                  <a:pt x="10954" y="2240"/>
                </a:lnTo>
                <a:lnTo>
                  <a:pt x="10954" y="1920"/>
                </a:lnTo>
                <a:lnTo>
                  <a:pt x="11109" y="1760"/>
                </a:lnTo>
                <a:lnTo>
                  <a:pt x="10954" y="1120"/>
                </a:lnTo>
                <a:lnTo>
                  <a:pt x="10800" y="960"/>
                </a:lnTo>
                <a:lnTo>
                  <a:pt x="10646" y="1120"/>
                </a:lnTo>
                <a:lnTo>
                  <a:pt x="10337" y="960"/>
                </a:lnTo>
                <a:lnTo>
                  <a:pt x="10029" y="1120"/>
                </a:lnTo>
                <a:lnTo>
                  <a:pt x="9874" y="1760"/>
                </a:lnTo>
                <a:lnTo>
                  <a:pt x="9874" y="2080"/>
                </a:lnTo>
                <a:lnTo>
                  <a:pt x="9720" y="2240"/>
                </a:lnTo>
                <a:lnTo>
                  <a:pt x="9720" y="2560"/>
                </a:lnTo>
                <a:lnTo>
                  <a:pt x="9566" y="3200"/>
                </a:lnTo>
                <a:lnTo>
                  <a:pt x="9566" y="3040"/>
                </a:lnTo>
                <a:lnTo>
                  <a:pt x="9411" y="2880"/>
                </a:lnTo>
                <a:lnTo>
                  <a:pt x="9257" y="2720"/>
                </a:lnTo>
                <a:lnTo>
                  <a:pt x="9411" y="2560"/>
                </a:lnTo>
                <a:lnTo>
                  <a:pt x="9257" y="2240"/>
                </a:lnTo>
                <a:lnTo>
                  <a:pt x="9411" y="2080"/>
                </a:lnTo>
                <a:lnTo>
                  <a:pt x="9566" y="1920"/>
                </a:lnTo>
                <a:lnTo>
                  <a:pt x="9411" y="1760"/>
                </a:lnTo>
                <a:lnTo>
                  <a:pt x="9566" y="1760"/>
                </a:lnTo>
                <a:lnTo>
                  <a:pt x="9566" y="1440"/>
                </a:lnTo>
                <a:lnTo>
                  <a:pt x="9566" y="1280"/>
                </a:lnTo>
                <a:lnTo>
                  <a:pt x="9720" y="1120"/>
                </a:lnTo>
                <a:lnTo>
                  <a:pt x="9566" y="960"/>
                </a:lnTo>
                <a:lnTo>
                  <a:pt x="10183" y="640"/>
                </a:lnTo>
                <a:lnTo>
                  <a:pt x="10183" y="480"/>
                </a:lnTo>
                <a:lnTo>
                  <a:pt x="10183" y="160"/>
                </a:lnTo>
                <a:lnTo>
                  <a:pt x="10029" y="0"/>
                </a:lnTo>
                <a:lnTo>
                  <a:pt x="9411" y="0"/>
                </a:lnTo>
                <a:lnTo>
                  <a:pt x="8949" y="0"/>
                </a:lnTo>
                <a:lnTo>
                  <a:pt x="8640" y="0"/>
                </a:lnTo>
                <a:lnTo>
                  <a:pt x="8640" y="320"/>
                </a:lnTo>
                <a:lnTo>
                  <a:pt x="8794" y="320"/>
                </a:lnTo>
                <a:lnTo>
                  <a:pt x="8794" y="640"/>
                </a:lnTo>
                <a:lnTo>
                  <a:pt x="8794" y="800"/>
                </a:lnTo>
                <a:lnTo>
                  <a:pt x="8949" y="800"/>
                </a:lnTo>
                <a:lnTo>
                  <a:pt x="8949" y="960"/>
                </a:lnTo>
                <a:lnTo>
                  <a:pt x="9103" y="1120"/>
                </a:lnTo>
                <a:lnTo>
                  <a:pt x="8949" y="1120"/>
                </a:lnTo>
                <a:lnTo>
                  <a:pt x="9257" y="1280"/>
                </a:lnTo>
                <a:lnTo>
                  <a:pt x="9257" y="1440"/>
                </a:lnTo>
                <a:lnTo>
                  <a:pt x="9103" y="1760"/>
                </a:lnTo>
                <a:lnTo>
                  <a:pt x="8949" y="1920"/>
                </a:lnTo>
                <a:lnTo>
                  <a:pt x="8794" y="2080"/>
                </a:lnTo>
                <a:lnTo>
                  <a:pt x="8640" y="2080"/>
                </a:lnTo>
                <a:lnTo>
                  <a:pt x="8486" y="2240"/>
                </a:lnTo>
                <a:lnTo>
                  <a:pt x="8640" y="1600"/>
                </a:lnTo>
                <a:lnTo>
                  <a:pt x="8486" y="1120"/>
                </a:lnTo>
                <a:lnTo>
                  <a:pt x="8331" y="1280"/>
                </a:lnTo>
                <a:lnTo>
                  <a:pt x="8177" y="1280"/>
                </a:lnTo>
                <a:lnTo>
                  <a:pt x="7869" y="1440"/>
                </a:lnTo>
                <a:lnTo>
                  <a:pt x="8023" y="1440"/>
                </a:lnTo>
                <a:lnTo>
                  <a:pt x="7869" y="1600"/>
                </a:lnTo>
                <a:lnTo>
                  <a:pt x="8023" y="1600"/>
                </a:lnTo>
                <a:lnTo>
                  <a:pt x="8023" y="1760"/>
                </a:lnTo>
                <a:lnTo>
                  <a:pt x="8023" y="1920"/>
                </a:lnTo>
                <a:lnTo>
                  <a:pt x="7869" y="1760"/>
                </a:lnTo>
                <a:lnTo>
                  <a:pt x="7560" y="1920"/>
                </a:lnTo>
                <a:lnTo>
                  <a:pt x="7560" y="2240"/>
                </a:lnTo>
                <a:lnTo>
                  <a:pt x="7406" y="2240"/>
                </a:lnTo>
                <a:lnTo>
                  <a:pt x="7406" y="2400"/>
                </a:lnTo>
                <a:lnTo>
                  <a:pt x="7251" y="2720"/>
                </a:lnTo>
                <a:lnTo>
                  <a:pt x="7097" y="3040"/>
                </a:lnTo>
                <a:lnTo>
                  <a:pt x="7251" y="3040"/>
                </a:lnTo>
                <a:lnTo>
                  <a:pt x="6943" y="3520"/>
                </a:lnTo>
                <a:lnTo>
                  <a:pt x="7097" y="4000"/>
                </a:lnTo>
                <a:lnTo>
                  <a:pt x="6943" y="4320"/>
                </a:lnTo>
                <a:lnTo>
                  <a:pt x="7251" y="4320"/>
                </a:lnTo>
                <a:lnTo>
                  <a:pt x="7406" y="4160"/>
                </a:lnTo>
                <a:lnTo>
                  <a:pt x="7560" y="4320"/>
                </a:lnTo>
                <a:lnTo>
                  <a:pt x="7869" y="4320"/>
                </a:lnTo>
                <a:lnTo>
                  <a:pt x="8023" y="4320"/>
                </a:lnTo>
                <a:lnTo>
                  <a:pt x="7869" y="4800"/>
                </a:lnTo>
                <a:lnTo>
                  <a:pt x="7869" y="4960"/>
                </a:lnTo>
                <a:lnTo>
                  <a:pt x="8023" y="4960"/>
                </a:lnTo>
                <a:lnTo>
                  <a:pt x="7869" y="4960"/>
                </a:lnTo>
                <a:lnTo>
                  <a:pt x="8023" y="5280"/>
                </a:lnTo>
                <a:lnTo>
                  <a:pt x="8177" y="5280"/>
                </a:lnTo>
                <a:lnTo>
                  <a:pt x="8486" y="5440"/>
                </a:lnTo>
                <a:lnTo>
                  <a:pt x="8640" y="5280"/>
                </a:lnTo>
                <a:lnTo>
                  <a:pt x="8949" y="5440"/>
                </a:lnTo>
                <a:lnTo>
                  <a:pt x="9257" y="5440"/>
                </a:lnTo>
                <a:lnTo>
                  <a:pt x="9257" y="5600"/>
                </a:lnTo>
                <a:lnTo>
                  <a:pt x="9411" y="5760"/>
                </a:lnTo>
                <a:lnTo>
                  <a:pt x="9411" y="5920"/>
                </a:lnTo>
                <a:lnTo>
                  <a:pt x="9257" y="6240"/>
                </a:lnTo>
                <a:lnTo>
                  <a:pt x="9257" y="6400"/>
                </a:lnTo>
                <a:lnTo>
                  <a:pt x="9257" y="6560"/>
                </a:lnTo>
                <a:lnTo>
                  <a:pt x="9411" y="6560"/>
                </a:lnTo>
                <a:lnTo>
                  <a:pt x="9411" y="6720"/>
                </a:lnTo>
                <a:lnTo>
                  <a:pt x="9566" y="6720"/>
                </a:lnTo>
                <a:lnTo>
                  <a:pt x="9566" y="6880"/>
                </a:lnTo>
                <a:lnTo>
                  <a:pt x="9720" y="6880"/>
                </a:lnTo>
                <a:lnTo>
                  <a:pt x="9720" y="7040"/>
                </a:lnTo>
                <a:lnTo>
                  <a:pt x="10029" y="7040"/>
                </a:lnTo>
                <a:lnTo>
                  <a:pt x="10337" y="7520"/>
                </a:lnTo>
                <a:lnTo>
                  <a:pt x="10029" y="7520"/>
                </a:lnTo>
                <a:lnTo>
                  <a:pt x="10029" y="7680"/>
                </a:lnTo>
                <a:lnTo>
                  <a:pt x="10183" y="7680"/>
                </a:lnTo>
                <a:lnTo>
                  <a:pt x="10183" y="8000"/>
                </a:lnTo>
                <a:lnTo>
                  <a:pt x="9720" y="8320"/>
                </a:lnTo>
                <a:lnTo>
                  <a:pt x="9720" y="8480"/>
                </a:lnTo>
                <a:lnTo>
                  <a:pt x="9566" y="8480"/>
                </a:lnTo>
                <a:lnTo>
                  <a:pt x="9411" y="8640"/>
                </a:lnTo>
                <a:lnTo>
                  <a:pt x="9257" y="8480"/>
                </a:lnTo>
                <a:lnTo>
                  <a:pt x="9257" y="8320"/>
                </a:lnTo>
                <a:lnTo>
                  <a:pt x="9257" y="8480"/>
                </a:lnTo>
                <a:lnTo>
                  <a:pt x="8949" y="8320"/>
                </a:lnTo>
                <a:lnTo>
                  <a:pt x="8794" y="8480"/>
                </a:lnTo>
                <a:lnTo>
                  <a:pt x="8640" y="8800"/>
                </a:lnTo>
                <a:lnTo>
                  <a:pt x="8486" y="8640"/>
                </a:lnTo>
                <a:lnTo>
                  <a:pt x="8486" y="8800"/>
                </a:lnTo>
                <a:lnTo>
                  <a:pt x="8331" y="8640"/>
                </a:lnTo>
                <a:lnTo>
                  <a:pt x="8331" y="8800"/>
                </a:lnTo>
                <a:lnTo>
                  <a:pt x="7714" y="8800"/>
                </a:lnTo>
                <a:lnTo>
                  <a:pt x="7714" y="9120"/>
                </a:lnTo>
                <a:lnTo>
                  <a:pt x="7714" y="9440"/>
                </a:lnTo>
                <a:lnTo>
                  <a:pt x="7560" y="9440"/>
                </a:lnTo>
                <a:lnTo>
                  <a:pt x="7714" y="9600"/>
                </a:lnTo>
                <a:lnTo>
                  <a:pt x="7560" y="9600"/>
                </a:lnTo>
                <a:lnTo>
                  <a:pt x="7714" y="9760"/>
                </a:lnTo>
                <a:lnTo>
                  <a:pt x="7560" y="9920"/>
                </a:lnTo>
                <a:lnTo>
                  <a:pt x="7560" y="10080"/>
                </a:lnTo>
                <a:lnTo>
                  <a:pt x="7714" y="10080"/>
                </a:lnTo>
                <a:lnTo>
                  <a:pt x="7714" y="10240"/>
                </a:lnTo>
                <a:lnTo>
                  <a:pt x="7560" y="10240"/>
                </a:lnTo>
                <a:lnTo>
                  <a:pt x="7406" y="10400"/>
                </a:lnTo>
                <a:lnTo>
                  <a:pt x="7251" y="10400"/>
                </a:lnTo>
                <a:lnTo>
                  <a:pt x="7406" y="10560"/>
                </a:lnTo>
                <a:lnTo>
                  <a:pt x="7251" y="10720"/>
                </a:lnTo>
                <a:lnTo>
                  <a:pt x="6943" y="10720"/>
                </a:lnTo>
                <a:lnTo>
                  <a:pt x="6943" y="10880"/>
                </a:lnTo>
                <a:lnTo>
                  <a:pt x="6789" y="11040"/>
                </a:lnTo>
                <a:lnTo>
                  <a:pt x="7097" y="11040"/>
                </a:lnTo>
                <a:lnTo>
                  <a:pt x="7251" y="11200"/>
                </a:lnTo>
                <a:lnTo>
                  <a:pt x="7406" y="11040"/>
                </a:lnTo>
                <a:lnTo>
                  <a:pt x="7560" y="11520"/>
                </a:lnTo>
                <a:lnTo>
                  <a:pt x="7560" y="11680"/>
                </a:lnTo>
                <a:lnTo>
                  <a:pt x="7406" y="11840"/>
                </a:lnTo>
                <a:lnTo>
                  <a:pt x="7560" y="11840"/>
                </a:lnTo>
                <a:lnTo>
                  <a:pt x="7406" y="12000"/>
                </a:lnTo>
                <a:lnTo>
                  <a:pt x="7251" y="11520"/>
                </a:lnTo>
                <a:lnTo>
                  <a:pt x="6789" y="11200"/>
                </a:lnTo>
                <a:lnTo>
                  <a:pt x="6634" y="11040"/>
                </a:lnTo>
                <a:lnTo>
                  <a:pt x="6171" y="10720"/>
                </a:lnTo>
                <a:lnTo>
                  <a:pt x="5863" y="10240"/>
                </a:lnTo>
                <a:lnTo>
                  <a:pt x="5709" y="10240"/>
                </a:lnTo>
                <a:lnTo>
                  <a:pt x="5554" y="10240"/>
                </a:lnTo>
                <a:lnTo>
                  <a:pt x="5246" y="10080"/>
                </a:lnTo>
                <a:lnTo>
                  <a:pt x="5091" y="9920"/>
                </a:lnTo>
                <a:lnTo>
                  <a:pt x="5091" y="9760"/>
                </a:lnTo>
                <a:lnTo>
                  <a:pt x="4474" y="9600"/>
                </a:lnTo>
                <a:lnTo>
                  <a:pt x="4166" y="9920"/>
                </a:lnTo>
                <a:lnTo>
                  <a:pt x="4166" y="10080"/>
                </a:lnTo>
                <a:lnTo>
                  <a:pt x="3857" y="10080"/>
                </a:lnTo>
                <a:lnTo>
                  <a:pt x="3857" y="10240"/>
                </a:lnTo>
                <a:lnTo>
                  <a:pt x="3703" y="10240"/>
                </a:lnTo>
                <a:lnTo>
                  <a:pt x="3549" y="10240"/>
                </a:lnTo>
                <a:lnTo>
                  <a:pt x="3394" y="10080"/>
                </a:lnTo>
                <a:lnTo>
                  <a:pt x="3240" y="10080"/>
                </a:lnTo>
                <a:lnTo>
                  <a:pt x="2931" y="10400"/>
                </a:lnTo>
                <a:lnTo>
                  <a:pt x="2777" y="10720"/>
                </a:lnTo>
                <a:lnTo>
                  <a:pt x="2777" y="10880"/>
                </a:lnTo>
                <a:lnTo>
                  <a:pt x="2777" y="11040"/>
                </a:lnTo>
                <a:lnTo>
                  <a:pt x="2623" y="11040"/>
                </a:lnTo>
                <a:lnTo>
                  <a:pt x="2469" y="11200"/>
                </a:lnTo>
                <a:lnTo>
                  <a:pt x="2469" y="11360"/>
                </a:lnTo>
                <a:lnTo>
                  <a:pt x="2314" y="11360"/>
                </a:lnTo>
                <a:lnTo>
                  <a:pt x="2314" y="11520"/>
                </a:lnTo>
                <a:lnTo>
                  <a:pt x="2160" y="11520"/>
                </a:lnTo>
                <a:lnTo>
                  <a:pt x="2314" y="11680"/>
                </a:lnTo>
                <a:lnTo>
                  <a:pt x="2469" y="11840"/>
                </a:lnTo>
                <a:lnTo>
                  <a:pt x="2314" y="12160"/>
                </a:lnTo>
                <a:lnTo>
                  <a:pt x="2006" y="12480"/>
                </a:lnTo>
                <a:lnTo>
                  <a:pt x="463" y="12640"/>
                </a:lnTo>
                <a:lnTo>
                  <a:pt x="154" y="12960"/>
                </a:lnTo>
                <a:lnTo>
                  <a:pt x="0" y="12960"/>
                </a:lnTo>
                <a:lnTo>
                  <a:pt x="0" y="13120"/>
                </a:lnTo>
                <a:lnTo>
                  <a:pt x="154" y="13600"/>
                </a:lnTo>
                <a:lnTo>
                  <a:pt x="771" y="14080"/>
                </a:lnTo>
                <a:lnTo>
                  <a:pt x="771" y="14240"/>
                </a:lnTo>
                <a:lnTo>
                  <a:pt x="771" y="14880"/>
                </a:lnTo>
                <a:lnTo>
                  <a:pt x="926" y="15360"/>
                </a:lnTo>
                <a:lnTo>
                  <a:pt x="1851" y="16480"/>
                </a:lnTo>
                <a:lnTo>
                  <a:pt x="1851" y="16640"/>
                </a:lnTo>
                <a:lnTo>
                  <a:pt x="2160" y="17120"/>
                </a:lnTo>
                <a:lnTo>
                  <a:pt x="2160" y="17280"/>
                </a:lnTo>
                <a:lnTo>
                  <a:pt x="2469" y="17600"/>
                </a:lnTo>
                <a:lnTo>
                  <a:pt x="2623" y="17600"/>
                </a:lnTo>
                <a:lnTo>
                  <a:pt x="2777" y="17760"/>
                </a:lnTo>
                <a:lnTo>
                  <a:pt x="2931" y="17760"/>
                </a:lnTo>
                <a:lnTo>
                  <a:pt x="3086" y="18240"/>
                </a:lnTo>
                <a:lnTo>
                  <a:pt x="3240" y="18240"/>
                </a:lnTo>
                <a:lnTo>
                  <a:pt x="3240" y="18400"/>
                </a:lnTo>
                <a:lnTo>
                  <a:pt x="3086" y="18400"/>
                </a:lnTo>
                <a:lnTo>
                  <a:pt x="3394" y="18560"/>
                </a:lnTo>
                <a:lnTo>
                  <a:pt x="3394" y="18720"/>
                </a:lnTo>
                <a:lnTo>
                  <a:pt x="3394" y="18880"/>
                </a:lnTo>
                <a:lnTo>
                  <a:pt x="3703" y="19200"/>
                </a:lnTo>
                <a:lnTo>
                  <a:pt x="4166" y="19520"/>
                </a:lnTo>
                <a:lnTo>
                  <a:pt x="4320" y="19520"/>
                </a:lnTo>
                <a:lnTo>
                  <a:pt x="4320" y="19360"/>
                </a:lnTo>
                <a:lnTo>
                  <a:pt x="4629" y="19520"/>
                </a:lnTo>
                <a:lnTo>
                  <a:pt x="4474" y="19840"/>
                </a:lnTo>
                <a:lnTo>
                  <a:pt x="4937" y="19840"/>
                </a:lnTo>
                <a:lnTo>
                  <a:pt x="5091" y="20000"/>
                </a:lnTo>
                <a:lnTo>
                  <a:pt x="5091" y="20160"/>
                </a:lnTo>
                <a:lnTo>
                  <a:pt x="5091" y="20000"/>
                </a:lnTo>
                <a:lnTo>
                  <a:pt x="5400" y="20160"/>
                </a:lnTo>
                <a:lnTo>
                  <a:pt x="5554" y="20320"/>
                </a:lnTo>
                <a:lnTo>
                  <a:pt x="5554" y="20160"/>
                </a:lnTo>
                <a:lnTo>
                  <a:pt x="5709" y="20160"/>
                </a:lnTo>
                <a:lnTo>
                  <a:pt x="5709" y="19840"/>
                </a:lnTo>
                <a:lnTo>
                  <a:pt x="5863" y="19680"/>
                </a:lnTo>
                <a:lnTo>
                  <a:pt x="6017" y="19840"/>
                </a:lnTo>
                <a:lnTo>
                  <a:pt x="6171" y="19680"/>
                </a:lnTo>
                <a:lnTo>
                  <a:pt x="6171" y="19840"/>
                </a:lnTo>
                <a:lnTo>
                  <a:pt x="6326" y="19520"/>
                </a:lnTo>
                <a:lnTo>
                  <a:pt x="6634" y="19520"/>
                </a:lnTo>
                <a:lnTo>
                  <a:pt x="6634" y="19680"/>
                </a:lnTo>
                <a:lnTo>
                  <a:pt x="6789" y="19520"/>
                </a:lnTo>
                <a:lnTo>
                  <a:pt x="6789" y="19680"/>
                </a:lnTo>
                <a:lnTo>
                  <a:pt x="6943" y="19520"/>
                </a:lnTo>
                <a:lnTo>
                  <a:pt x="7097" y="19520"/>
                </a:lnTo>
                <a:lnTo>
                  <a:pt x="7251" y="19360"/>
                </a:lnTo>
                <a:lnTo>
                  <a:pt x="7714" y="19520"/>
                </a:lnTo>
                <a:lnTo>
                  <a:pt x="7714" y="19360"/>
                </a:lnTo>
                <a:lnTo>
                  <a:pt x="7869" y="19520"/>
                </a:lnTo>
                <a:lnTo>
                  <a:pt x="8023" y="19360"/>
                </a:lnTo>
                <a:lnTo>
                  <a:pt x="8023" y="19200"/>
                </a:lnTo>
                <a:lnTo>
                  <a:pt x="8177" y="18880"/>
                </a:lnTo>
                <a:lnTo>
                  <a:pt x="8331" y="18720"/>
                </a:lnTo>
                <a:lnTo>
                  <a:pt x="8177" y="18720"/>
                </a:lnTo>
                <a:lnTo>
                  <a:pt x="8331" y="18400"/>
                </a:lnTo>
                <a:lnTo>
                  <a:pt x="8640" y="18560"/>
                </a:lnTo>
                <a:lnTo>
                  <a:pt x="8794" y="18560"/>
                </a:lnTo>
                <a:lnTo>
                  <a:pt x="8949" y="18560"/>
                </a:lnTo>
                <a:lnTo>
                  <a:pt x="9257" y="18720"/>
                </a:lnTo>
                <a:lnTo>
                  <a:pt x="9103" y="18560"/>
                </a:lnTo>
                <a:lnTo>
                  <a:pt x="9257" y="18560"/>
                </a:lnTo>
                <a:lnTo>
                  <a:pt x="9411" y="18720"/>
                </a:lnTo>
                <a:lnTo>
                  <a:pt x="9566" y="18720"/>
                </a:lnTo>
                <a:lnTo>
                  <a:pt x="9566" y="18880"/>
                </a:lnTo>
                <a:lnTo>
                  <a:pt x="10183" y="18560"/>
                </a:lnTo>
                <a:lnTo>
                  <a:pt x="10337" y="18400"/>
                </a:lnTo>
                <a:lnTo>
                  <a:pt x="10646" y="18240"/>
                </a:lnTo>
                <a:lnTo>
                  <a:pt x="10800" y="18400"/>
                </a:lnTo>
                <a:lnTo>
                  <a:pt x="10646" y="18560"/>
                </a:lnTo>
                <a:lnTo>
                  <a:pt x="10954" y="18880"/>
                </a:lnTo>
                <a:lnTo>
                  <a:pt x="11417" y="19360"/>
                </a:lnTo>
                <a:lnTo>
                  <a:pt x="11263" y="19520"/>
                </a:lnTo>
                <a:lnTo>
                  <a:pt x="11263" y="20000"/>
                </a:lnTo>
                <a:lnTo>
                  <a:pt x="11263" y="20160"/>
                </a:lnTo>
                <a:lnTo>
                  <a:pt x="11109" y="20800"/>
                </a:lnTo>
                <a:lnTo>
                  <a:pt x="11263" y="21120"/>
                </a:lnTo>
                <a:lnTo>
                  <a:pt x="11263" y="21440"/>
                </a:lnTo>
                <a:lnTo>
                  <a:pt x="11417" y="21280"/>
                </a:lnTo>
                <a:lnTo>
                  <a:pt x="11417" y="21440"/>
                </a:lnTo>
                <a:lnTo>
                  <a:pt x="11726" y="21280"/>
                </a:lnTo>
                <a:lnTo>
                  <a:pt x="11726" y="21440"/>
                </a:lnTo>
                <a:lnTo>
                  <a:pt x="11880" y="21280"/>
                </a:lnTo>
                <a:lnTo>
                  <a:pt x="12189" y="21440"/>
                </a:lnTo>
                <a:lnTo>
                  <a:pt x="12497" y="21120"/>
                </a:lnTo>
              </a:path>
            </a:pathLst>
          </a:custGeom>
          <a:solidFill>
            <a:srgbClr val="0070C0">
              <a:alpha val="90000"/>
            </a:srgbClr>
          </a:solidFill>
          <a:ln w="3175">
            <a:solidFill>
              <a:schemeClr val="bg2">
                <a:lumMod val="25000"/>
              </a:schemeClr>
            </a:solidFill>
            <a:miter lim="800000"/>
            <a:headEnd/>
            <a:tailEnd/>
          </a:ln>
        </p:spPr>
        <p:txBody>
          <a:bodyPr/>
          <a:lstStyle/>
          <a:p>
            <a:pPr fontAlgn="auto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defRPr/>
            </a:pPr>
            <a:endParaRPr lang="es-ES" sz="900" dirty="0">
              <a:sym typeface="Arial" charset="0"/>
            </a:endParaRPr>
          </a:p>
        </p:txBody>
      </p:sp>
      <p:grpSp>
        <p:nvGrpSpPr>
          <p:cNvPr id="2" name="91 Grupo"/>
          <p:cNvGrpSpPr/>
          <p:nvPr/>
        </p:nvGrpSpPr>
        <p:grpSpPr>
          <a:xfrm>
            <a:off x="107504" y="2997352"/>
            <a:ext cx="6063886" cy="3600000"/>
            <a:chOff x="623888" y="1357313"/>
            <a:chExt cx="8205641" cy="5067300"/>
          </a:xfrm>
        </p:grpSpPr>
        <p:sp>
          <p:nvSpPr>
            <p:cNvPr id="157" name="AutoShape 101"/>
            <p:cNvSpPr>
              <a:spLocks/>
            </p:cNvSpPr>
            <p:nvPr/>
          </p:nvSpPr>
          <p:spPr bwMode="auto">
            <a:xfrm>
              <a:off x="4424363" y="3762375"/>
              <a:ext cx="1106487" cy="908050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4782" y="17538"/>
                  </a:moveTo>
                  <a:lnTo>
                    <a:pt x="5276" y="17354"/>
                  </a:lnTo>
                  <a:lnTo>
                    <a:pt x="5441" y="17538"/>
                  </a:lnTo>
                  <a:lnTo>
                    <a:pt x="5606" y="17538"/>
                  </a:lnTo>
                  <a:lnTo>
                    <a:pt x="5936" y="17538"/>
                  </a:lnTo>
                  <a:lnTo>
                    <a:pt x="5771" y="17723"/>
                  </a:lnTo>
                  <a:lnTo>
                    <a:pt x="6101" y="17908"/>
                  </a:lnTo>
                  <a:lnTo>
                    <a:pt x="6760" y="17908"/>
                  </a:lnTo>
                  <a:lnTo>
                    <a:pt x="7090" y="17908"/>
                  </a:lnTo>
                  <a:lnTo>
                    <a:pt x="7585" y="18277"/>
                  </a:lnTo>
                  <a:lnTo>
                    <a:pt x="7420" y="18277"/>
                  </a:lnTo>
                  <a:lnTo>
                    <a:pt x="7585" y="18462"/>
                  </a:lnTo>
                  <a:lnTo>
                    <a:pt x="7750" y="18462"/>
                  </a:lnTo>
                  <a:lnTo>
                    <a:pt x="7915" y="18462"/>
                  </a:lnTo>
                  <a:lnTo>
                    <a:pt x="7915" y="18831"/>
                  </a:lnTo>
                  <a:lnTo>
                    <a:pt x="8079" y="19015"/>
                  </a:lnTo>
                  <a:lnTo>
                    <a:pt x="8244" y="19015"/>
                  </a:lnTo>
                  <a:lnTo>
                    <a:pt x="8574" y="19015"/>
                  </a:lnTo>
                  <a:lnTo>
                    <a:pt x="8574" y="19200"/>
                  </a:lnTo>
                  <a:lnTo>
                    <a:pt x="8739" y="19200"/>
                  </a:lnTo>
                  <a:lnTo>
                    <a:pt x="8904" y="19385"/>
                  </a:lnTo>
                  <a:lnTo>
                    <a:pt x="9069" y="19385"/>
                  </a:lnTo>
                  <a:lnTo>
                    <a:pt x="9234" y="19385"/>
                  </a:lnTo>
                  <a:lnTo>
                    <a:pt x="9234" y="19569"/>
                  </a:lnTo>
                  <a:lnTo>
                    <a:pt x="9563" y="19385"/>
                  </a:lnTo>
                  <a:lnTo>
                    <a:pt x="10058" y="19200"/>
                  </a:lnTo>
                  <a:lnTo>
                    <a:pt x="10058" y="19015"/>
                  </a:lnTo>
                  <a:lnTo>
                    <a:pt x="9893" y="19015"/>
                  </a:lnTo>
                  <a:lnTo>
                    <a:pt x="10223" y="18462"/>
                  </a:lnTo>
                  <a:lnTo>
                    <a:pt x="11047" y="18277"/>
                  </a:lnTo>
                  <a:lnTo>
                    <a:pt x="11212" y="18462"/>
                  </a:lnTo>
                  <a:lnTo>
                    <a:pt x="11542" y="18646"/>
                  </a:lnTo>
                  <a:lnTo>
                    <a:pt x="11542" y="18831"/>
                  </a:lnTo>
                  <a:lnTo>
                    <a:pt x="11707" y="18831"/>
                  </a:lnTo>
                  <a:lnTo>
                    <a:pt x="12037" y="19200"/>
                  </a:lnTo>
                  <a:lnTo>
                    <a:pt x="12202" y="19385"/>
                  </a:lnTo>
                  <a:lnTo>
                    <a:pt x="12696" y="19385"/>
                  </a:lnTo>
                  <a:lnTo>
                    <a:pt x="12696" y="19569"/>
                  </a:lnTo>
                  <a:lnTo>
                    <a:pt x="12861" y="19569"/>
                  </a:lnTo>
                  <a:lnTo>
                    <a:pt x="12696" y="19569"/>
                  </a:lnTo>
                  <a:lnTo>
                    <a:pt x="12861" y="19938"/>
                  </a:lnTo>
                  <a:lnTo>
                    <a:pt x="12861" y="19754"/>
                  </a:lnTo>
                  <a:lnTo>
                    <a:pt x="13026" y="19938"/>
                  </a:lnTo>
                  <a:lnTo>
                    <a:pt x="13356" y="19754"/>
                  </a:lnTo>
                  <a:lnTo>
                    <a:pt x="13521" y="19754"/>
                  </a:lnTo>
                  <a:lnTo>
                    <a:pt x="13685" y="19754"/>
                  </a:lnTo>
                  <a:lnTo>
                    <a:pt x="13685" y="19569"/>
                  </a:lnTo>
                  <a:lnTo>
                    <a:pt x="13850" y="19385"/>
                  </a:lnTo>
                  <a:lnTo>
                    <a:pt x="13850" y="19015"/>
                  </a:lnTo>
                  <a:lnTo>
                    <a:pt x="14345" y="19015"/>
                  </a:lnTo>
                  <a:lnTo>
                    <a:pt x="14675" y="19569"/>
                  </a:lnTo>
                  <a:lnTo>
                    <a:pt x="15005" y="19754"/>
                  </a:lnTo>
                  <a:lnTo>
                    <a:pt x="15005" y="19938"/>
                  </a:lnTo>
                  <a:lnTo>
                    <a:pt x="15334" y="19938"/>
                  </a:lnTo>
                  <a:lnTo>
                    <a:pt x="15499" y="19754"/>
                  </a:lnTo>
                  <a:lnTo>
                    <a:pt x="15664" y="19754"/>
                  </a:lnTo>
                  <a:lnTo>
                    <a:pt x="15829" y="19938"/>
                  </a:lnTo>
                  <a:lnTo>
                    <a:pt x="15829" y="19569"/>
                  </a:lnTo>
                  <a:lnTo>
                    <a:pt x="15994" y="19385"/>
                  </a:lnTo>
                  <a:lnTo>
                    <a:pt x="15994" y="19200"/>
                  </a:lnTo>
                  <a:lnTo>
                    <a:pt x="16159" y="19200"/>
                  </a:lnTo>
                  <a:lnTo>
                    <a:pt x="16324" y="19200"/>
                  </a:lnTo>
                  <a:lnTo>
                    <a:pt x="16489" y="19015"/>
                  </a:lnTo>
                  <a:lnTo>
                    <a:pt x="16489" y="18831"/>
                  </a:lnTo>
                  <a:lnTo>
                    <a:pt x="16653" y="18646"/>
                  </a:lnTo>
                  <a:lnTo>
                    <a:pt x="16818" y="18277"/>
                  </a:lnTo>
                  <a:lnTo>
                    <a:pt x="16983" y="18277"/>
                  </a:lnTo>
                  <a:lnTo>
                    <a:pt x="17313" y="18831"/>
                  </a:lnTo>
                  <a:lnTo>
                    <a:pt x="17148" y="19200"/>
                  </a:lnTo>
                  <a:lnTo>
                    <a:pt x="17313" y="19569"/>
                  </a:lnTo>
                  <a:lnTo>
                    <a:pt x="17643" y="20308"/>
                  </a:lnTo>
                  <a:lnTo>
                    <a:pt x="17478" y="20308"/>
                  </a:lnTo>
                  <a:lnTo>
                    <a:pt x="17313" y="20308"/>
                  </a:lnTo>
                  <a:lnTo>
                    <a:pt x="17148" y="20492"/>
                  </a:lnTo>
                  <a:lnTo>
                    <a:pt x="17313" y="20677"/>
                  </a:lnTo>
                  <a:lnTo>
                    <a:pt x="17478" y="20492"/>
                  </a:lnTo>
                  <a:lnTo>
                    <a:pt x="17313" y="20677"/>
                  </a:lnTo>
                  <a:lnTo>
                    <a:pt x="17643" y="20862"/>
                  </a:lnTo>
                  <a:lnTo>
                    <a:pt x="18302" y="20677"/>
                  </a:lnTo>
                  <a:lnTo>
                    <a:pt x="18467" y="21046"/>
                  </a:lnTo>
                  <a:lnTo>
                    <a:pt x="18632" y="21046"/>
                  </a:lnTo>
                  <a:lnTo>
                    <a:pt x="18467" y="21231"/>
                  </a:lnTo>
                  <a:lnTo>
                    <a:pt x="18632" y="21600"/>
                  </a:lnTo>
                  <a:lnTo>
                    <a:pt x="18797" y="21415"/>
                  </a:lnTo>
                  <a:lnTo>
                    <a:pt x="18962" y="21600"/>
                  </a:lnTo>
                  <a:lnTo>
                    <a:pt x="19127" y="21600"/>
                  </a:lnTo>
                  <a:lnTo>
                    <a:pt x="19127" y="21415"/>
                  </a:lnTo>
                  <a:lnTo>
                    <a:pt x="19292" y="21600"/>
                  </a:lnTo>
                  <a:lnTo>
                    <a:pt x="19456" y="21415"/>
                  </a:lnTo>
                  <a:lnTo>
                    <a:pt x="19621" y="21415"/>
                  </a:lnTo>
                  <a:lnTo>
                    <a:pt x="19621" y="21600"/>
                  </a:lnTo>
                  <a:lnTo>
                    <a:pt x="19786" y="21415"/>
                  </a:lnTo>
                  <a:lnTo>
                    <a:pt x="19951" y="21415"/>
                  </a:lnTo>
                  <a:lnTo>
                    <a:pt x="20116" y="21415"/>
                  </a:lnTo>
                  <a:lnTo>
                    <a:pt x="20281" y="21046"/>
                  </a:lnTo>
                  <a:lnTo>
                    <a:pt x="20116" y="20677"/>
                  </a:lnTo>
                  <a:lnTo>
                    <a:pt x="19786" y="20492"/>
                  </a:lnTo>
                  <a:lnTo>
                    <a:pt x="19786" y="20308"/>
                  </a:lnTo>
                  <a:lnTo>
                    <a:pt x="19951" y="20308"/>
                  </a:lnTo>
                  <a:lnTo>
                    <a:pt x="20281" y="20308"/>
                  </a:lnTo>
                  <a:lnTo>
                    <a:pt x="20446" y="20123"/>
                  </a:lnTo>
                  <a:lnTo>
                    <a:pt x="20776" y="20308"/>
                  </a:lnTo>
                  <a:lnTo>
                    <a:pt x="20611" y="19385"/>
                  </a:lnTo>
                  <a:lnTo>
                    <a:pt x="20116" y="19200"/>
                  </a:lnTo>
                  <a:lnTo>
                    <a:pt x="19951" y="18831"/>
                  </a:lnTo>
                  <a:lnTo>
                    <a:pt x="20116" y="18462"/>
                  </a:lnTo>
                  <a:lnTo>
                    <a:pt x="19951" y="18462"/>
                  </a:lnTo>
                  <a:lnTo>
                    <a:pt x="20116" y="18277"/>
                  </a:lnTo>
                  <a:lnTo>
                    <a:pt x="20116" y="18092"/>
                  </a:lnTo>
                  <a:lnTo>
                    <a:pt x="20281" y="18277"/>
                  </a:lnTo>
                  <a:lnTo>
                    <a:pt x="20446" y="18092"/>
                  </a:lnTo>
                  <a:lnTo>
                    <a:pt x="20281" y="17908"/>
                  </a:lnTo>
                  <a:lnTo>
                    <a:pt x="20446" y="17908"/>
                  </a:lnTo>
                  <a:lnTo>
                    <a:pt x="20611" y="18092"/>
                  </a:lnTo>
                  <a:lnTo>
                    <a:pt x="20611" y="17908"/>
                  </a:lnTo>
                  <a:lnTo>
                    <a:pt x="20446" y="17908"/>
                  </a:lnTo>
                  <a:lnTo>
                    <a:pt x="20611" y="17908"/>
                  </a:lnTo>
                  <a:lnTo>
                    <a:pt x="20776" y="17908"/>
                  </a:lnTo>
                  <a:lnTo>
                    <a:pt x="20611" y="17723"/>
                  </a:lnTo>
                  <a:lnTo>
                    <a:pt x="20776" y="17723"/>
                  </a:lnTo>
                  <a:lnTo>
                    <a:pt x="20940" y="17538"/>
                  </a:lnTo>
                  <a:lnTo>
                    <a:pt x="20776" y="17354"/>
                  </a:lnTo>
                  <a:lnTo>
                    <a:pt x="20776" y="17169"/>
                  </a:lnTo>
                  <a:lnTo>
                    <a:pt x="20611" y="17169"/>
                  </a:lnTo>
                  <a:lnTo>
                    <a:pt x="20446" y="16985"/>
                  </a:lnTo>
                  <a:lnTo>
                    <a:pt x="20446" y="16800"/>
                  </a:lnTo>
                  <a:lnTo>
                    <a:pt x="20611" y="16800"/>
                  </a:lnTo>
                  <a:lnTo>
                    <a:pt x="20611" y="16615"/>
                  </a:lnTo>
                  <a:lnTo>
                    <a:pt x="20446" y="16615"/>
                  </a:lnTo>
                  <a:lnTo>
                    <a:pt x="20611" y="16615"/>
                  </a:lnTo>
                  <a:lnTo>
                    <a:pt x="20611" y="16431"/>
                  </a:lnTo>
                  <a:lnTo>
                    <a:pt x="20281" y="16431"/>
                  </a:lnTo>
                  <a:lnTo>
                    <a:pt x="20281" y="16246"/>
                  </a:lnTo>
                  <a:lnTo>
                    <a:pt x="20446" y="16431"/>
                  </a:lnTo>
                  <a:lnTo>
                    <a:pt x="20611" y="16246"/>
                  </a:lnTo>
                  <a:lnTo>
                    <a:pt x="20776" y="16431"/>
                  </a:lnTo>
                  <a:lnTo>
                    <a:pt x="20776" y="16246"/>
                  </a:lnTo>
                  <a:lnTo>
                    <a:pt x="20776" y="16062"/>
                  </a:lnTo>
                  <a:lnTo>
                    <a:pt x="20940" y="15692"/>
                  </a:lnTo>
                  <a:lnTo>
                    <a:pt x="20940" y="15508"/>
                  </a:lnTo>
                  <a:lnTo>
                    <a:pt x="21105" y="15508"/>
                  </a:lnTo>
                  <a:lnTo>
                    <a:pt x="20940" y="15323"/>
                  </a:lnTo>
                  <a:lnTo>
                    <a:pt x="21600" y="14769"/>
                  </a:lnTo>
                  <a:lnTo>
                    <a:pt x="21435" y="14585"/>
                  </a:lnTo>
                  <a:lnTo>
                    <a:pt x="21600" y="14400"/>
                  </a:lnTo>
                  <a:lnTo>
                    <a:pt x="21270" y="14585"/>
                  </a:lnTo>
                  <a:lnTo>
                    <a:pt x="21270" y="14400"/>
                  </a:lnTo>
                  <a:lnTo>
                    <a:pt x="21105" y="14400"/>
                  </a:lnTo>
                  <a:lnTo>
                    <a:pt x="21105" y="14215"/>
                  </a:lnTo>
                  <a:lnTo>
                    <a:pt x="20940" y="14215"/>
                  </a:lnTo>
                  <a:lnTo>
                    <a:pt x="20940" y="14031"/>
                  </a:lnTo>
                  <a:lnTo>
                    <a:pt x="20776" y="14215"/>
                  </a:lnTo>
                  <a:lnTo>
                    <a:pt x="20116" y="13846"/>
                  </a:lnTo>
                  <a:lnTo>
                    <a:pt x="20116" y="13662"/>
                  </a:lnTo>
                  <a:lnTo>
                    <a:pt x="19621" y="13662"/>
                  </a:lnTo>
                  <a:lnTo>
                    <a:pt x="19621" y="13477"/>
                  </a:lnTo>
                  <a:lnTo>
                    <a:pt x="19127" y="13662"/>
                  </a:lnTo>
                  <a:lnTo>
                    <a:pt x="18797" y="13846"/>
                  </a:lnTo>
                  <a:lnTo>
                    <a:pt x="18632" y="13662"/>
                  </a:lnTo>
                  <a:lnTo>
                    <a:pt x="18467" y="13846"/>
                  </a:lnTo>
                  <a:lnTo>
                    <a:pt x="18302" y="13662"/>
                  </a:lnTo>
                  <a:lnTo>
                    <a:pt x="17478" y="13477"/>
                  </a:lnTo>
                  <a:lnTo>
                    <a:pt x="16653" y="13477"/>
                  </a:lnTo>
                  <a:lnTo>
                    <a:pt x="15994" y="12000"/>
                  </a:lnTo>
                  <a:lnTo>
                    <a:pt x="15829" y="12000"/>
                  </a:lnTo>
                  <a:lnTo>
                    <a:pt x="15829" y="11815"/>
                  </a:lnTo>
                  <a:lnTo>
                    <a:pt x="15499" y="11815"/>
                  </a:lnTo>
                  <a:lnTo>
                    <a:pt x="15334" y="11446"/>
                  </a:lnTo>
                  <a:lnTo>
                    <a:pt x="15169" y="11262"/>
                  </a:lnTo>
                  <a:lnTo>
                    <a:pt x="14840" y="11446"/>
                  </a:lnTo>
                  <a:lnTo>
                    <a:pt x="15169" y="12185"/>
                  </a:lnTo>
                  <a:lnTo>
                    <a:pt x="15005" y="12185"/>
                  </a:lnTo>
                  <a:lnTo>
                    <a:pt x="14840" y="12000"/>
                  </a:lnTo>
                  <a:lnTo>
                    <a:pt x="14180" y="11815"/>
                  </a:lnTo>
                  <a:lnTo>
                    <a:pt x="13850" y="12000"/>
                  </a:lnTo>
                  <a:lnTo>
                    <a:pt x="13356" y="12000"/>
                  </a:lnTo>
                  <a:lnTo>
                    <a:pt x="13191" y="11815"/>
                  </a:lnTo>
                  <a:lnTo>
                    <a:pt x="13356" y="11446"/>
                  </a:lnTo>
                  <a:lnTo>
                    <a:pt x="13191" y="11446"/>
                  </a:lnTo>
                  <a:lnTo>
                    <a:pt x="12696" y="11262"/>
                  </a:lnTo>
                  <a:lnTo>
                    <a:pt x="12366" y="11446"/>
                  </a:lnTo>
                  <a:lnTo>
                    <a:pt x="11872" y="11446"/>
                  </a:lnTo>
                  <a:lnTo>
                    <a:pt x="11872" y="11262"/>
                  </a:lnTo>
                  <a:lnTo>
                    <a:pt x="12202" y="10892"/>
                  </a:lnTo>
                  <a:lnTo>
                    <a:pt x="12202" y="10338"/>
                  </a:lnTo>
                  <a:lnTo>
                    <a:pt x="11872" y="10338"/>
                  </a:lnTo>
                  <a:lnTo>
                    <a:pt x="11872" y="9969"/>
                  </a:lnTo>
                  <a:lnTo>
                    <a:pt x="11872" y="9600"/>
                  </a:lnTo>
                  <a:lnTo>
                    <a:pt x="12037" y="9785"/>
                  </a:lnTo>
                  <a:lnTo>
                    <a:pt x="12037" y="9415"/>
                  </a:lnTo>
                  <a:lnTo>
                    <a:pt x="12366" y="9231"/>
                  </a:lnTo>
                  <a:lnTo>
                    <a:pt x="12037" y="9046"/>
                  </a:lnTo>
                  <a:lnTo>
                    <a:pt x="12037" y="8862"/>
                  </a:lnTo>
                  <a:lnTo>
                    <a:pt x="11707" y="8862"/>
                  </a:lnTo>
                  <a:lnTo>
                    <a:pt x="11872" y="8308"/>
                  </a:lnTo>
                  <a:lnTo>
                    <a:pt x="11212" y="8123"/>
                  </a:lnTo>
                  <a:lnTo>
                    <a:pt x="11212" y="7754"/>
                  </a:lnTo>
                  <a:lnTo>
                    <a:pt x="10882" y="7754"/>
                  </a:lnTo>
                  <a:lnTo>
                    <a:pt x="10553" y="8677"/>
                  </a:lnTo>
                  <a:lnTo>
                    <a:pt x="9728" y="8492"/>
                  </a:lnTo>
                  <a:lnTo>
                    <a:pt x="9893" y="7385"/>
                  </a:lnTo>
                  <a:lnTo>
                    <a:pt x="9563" y="7015"/>
                  </a:lnTo>
                  <a:lnTo>
                    <a:pt x="9728" y="6277"/>
                  </a:lnTo>
                  <a:lnTo>
                    <a:pt x="9893" y="6462"/>
                  </a:lnTo>
                  <a:lnTo>
                    <a:pt x="9893" y="6092"/>
                  </a:lnTo>
                  <a:lnTo>
                    <a:pt x="9728" y="6092"/>
                  </a:lnTo>
                  <a:lnTo>
                    <a:pt x="9893" y="5169"/>
                  </a:lnTo>
                  <a:lnTo>
                    <a:pt x="9728" y="4985"/>
                  </a:lnTo>
                  <a:lnTo>
                    <a:pt x="9728" y="4615"/>
                  </a:lnTo>
                  <a:lnTo>
                    <a:pt x="9563" y="4431"/>
                  </a:lnTo>
                  <a:lnTo>
                    <a:pt x="9563" y="4246"/>
                  </a:lnTo>
                  <a:lnTo>
                    <a:pt x="9398" y="4246"/>
                  </a:lnTo>
                  <a:lnTo>
                    <a:pt x="9398" y="3877"/>
                  </a:lnTo>
                  <a:lnTo>
                    <a:pt x="9398" y="3692"/>
                  </a:lnTo>
                  <a:lnTo>
                    <a:pt x="9234" y="3692"/>
                  </a:lnTo>
                  <a:lnTo>
                    <a:pt x="9563" y="2769"/>
                  </a:lnTo>
                  <a:lnTo>
                    <a:pt x="9398" y="2400"/>
                  </a:lnTo>
                  <a:lnTo>
                    <a:pt x="9563" y="2400"/>
                  </a:lnTo>
                  <a:lnTo>
                    <a:pt x="9069" y="2031"/>
                  </a:lnTo>
                  <a:lnTo>
                    <a:pt x="9234" y="1846"/>
                  </a:lnTo>
                  <a:lnTo>
                    <a:pt x="8904" y="1846"/>
                  </a:lnTo>
                  <a:lnTo>
                    <a:pt x="9069" y="923"/>
                  </a:lnTo>
                  <a:lnTo>
                    <a:pt x="9069" y="554"/>
                  </a:lnTo>
                  <a:lnTo>
                    <a:pt x="8409" y="0"/>
                  </a:lnTo>
                  <a:lnTo>
                    <a:pt x="7750" y="923"/>
                  </a:lnTo>
                  <a:lnTo>
                    <a:pt x="6595" y="1846"/>
                  </a:lnTo>
                  <a:lnTo>
                    <a:pt x="6760" y="1846"/>
                  </a:lnTo>
                  <a:lnTo>
                    <a:pt x="6760" y="2215"/>
                  </a:lnTo>
                  <a:lnTo>
                    <a:pt x="6431" y="2585"/>
                  </a:lnTo>
                  <a:lnTo>
                    <a:pt x="6431" y="2400"/>
                  </a:lnTo>
                  <a:lnTo>
                    <a:pt x="6266" y="2400"/>
                  </a:lnTo>
                  <a:lnTo>
                    <a:pt x="6101" y="2215"/>
                  </a:lnTo>
                  <a:lnTo>
                    <a:pt x="5771" y="2215"/>
                  </a:lnTo>
                  <a:lnTo>
                    <a:pt x="5936" y="2954"/>
                  </a:lnTo>
                  <a:lnTo>
                    <a:pt x="6266" y="2954"/>
                  </a:lnTo>
                  <a:lnTo>
                    <a:pt x="6266" y="3138"/>
                  </a:lnTo>
                  <a:lnTo>
                    <a:pt x="5936" y="3138"/>
                  </a:lnTo>
                  <a:lnTo>
                    <a:pt x="5936" y="3877"/>
                  </a:lnTo>
                  <a:lnTo>
                    <a:pt x="5111" y="4431"/>
                  </a:lnTo>
                  <a:lnTo>
                    <a:pt x="5111" y="4615"/>
                  </a:lnTo>
                  <a:lnTo>
                    <a:pt x="2803" y="7015"/>
                  </a:lnTo>
                  <a:lnTo>
                    <a:pt x="2144" y="7015"/>
                  </a:lnTo>
                  <a:lnTo>
                    <a:pt x="2144" y="7385"/>
                  </a:lnTo>
                  <a:lnTo>
                    <a:pt x="2144" y="7015"/>
                  </a:lnTo>
                  <a:lnTo>
                    <a:pt x="1979" y="6831"/>
                  </a:lnTo>
                  <a:lnTo>
                    <a:pt x="1814" y="7385"/>
                  </a:lnTo>
                  <a:lnTo>
                    <a:pt x="989" y="7569"/>
                  </a:lnTo>
                  <a:lnTo>
                    <a:pt x="660" y="7385"/>
                  </a:lnTo>
                  <a:lnTo>
                    <a:pt x="660" y="7200"/>
                  </a:lnTo>
                  <a:lnTo>
                    <a:pt x="495" y="7200"/>
                  </a:lnTo>
                  <a:lnTo>
                    <a:pt x="495" y="6831"/>
                  </a:lnTo>
                  <a:lnTo>
                    <a:pt x="330" y="6831"/>
                  </a:lnTo>
                  <a:lnTo>
                    <a:pt x="165" y="7385"/>
                  </a:lnTo>
                  <a:lnTo>
                    <a:pt x="0" y="7754"/>
                  </a:lnTo>
                  <a:lnTo>
                    <a:pt x="165" y="7938"/>
                  </a:lnTo>
                  <a:lnTo>
                    <a:pt x="0" y="7938"/>
                  </a:lnTo>
                  <a:lnTo>
                    <a:pt x="0" y="8308"/>
                  </a:lnTo>
                  <a:lnTo>
                    <a:pt x="330" y="8492"/>
                  </a:lnTo>
                  <a:lnTo>
                    <a:pt x="330" y="8677"/>
                  </a:lnTo>
                  <a:lnTo>
                    <a:pt x="330" y="8862"/>
                  </a:lnTo>
                  <a:lnTo>
                    <a:pt x="330" y="9231"/>
                  </a:lnTo>
                  <a:lnTo>
                    <a:pt x="330" y="9415"/>
                  </a:lnTo>
                  <a:lnTo>
                    <a:pt x="330" y="9600"/>
                  </a:lnTo>
                  <a:lnTo>
                    <a:pt x="165" y="9785"/>
                  </a:lnTo>
                  <a:lnTo>
                    <a:pt x="165" y="9969"/>
                  </a:lnTo>
                  <a:lnTo>
                    <a:pt x="330" y="10338"/>
                  </a:lnTo>
                  <a:lnTo>
                    <a:pt x="330" y="10523"/>
                  </a:lnTo>
                  <a:lnTo>
                    <a:pt x="495" y="10523"/>
                  </a:lnTo>
                  <a:lnTo>
                    <a:pt x="495" y="10708"/>
                  </a:lnTo>
                  <a:lnTo>
                    <a:pt x="495" y="11077"/>
                  </a:lnTo>
                  <a:lnTo>
                    <a:pt x="660" y="11077"/>
                  </a:lnTo>
                  <a:lnTo>
                    <a:pt x="1154" y="11077"/>
                  </a:lnTo>
                  <a:lnTo>
                    <a:pt x="989" y="11262"/>
                  </a:lnTo>
                  <a:lnTo>
                    <a:pt x="1154" y="11446"/>
                  </a:lnTo>
                  <a:lnTo>
                    <a:pt x="1319" y="11446"/>
                  </a:lnTo>
                  <a:lnTo>
                    <a:pt x="1484" y="11631"/>
                  </a:lnTo>
                  <a:lnTo>
                    <a:pt x="1649" y="11631"/>
                  </a:lnTo>
                  <a:lnTo>
                    <a:pt x="1814" y="11631"/>
                  </a:lnTo>
                  <a:lnTo>
                    <a:pt x="1979" y="11815"/>
                  </a:lnTo>
                  <a:lnTo>
                    <a:pt x="1814" y="12000"/>
                  </a:lnTo>
                  <a:lnTo>
                    <a:pt x="1979" y="12185"/>
                  </a:lnTo>
                  <a:lnTo>
                    <a:pt x="2144" y="12185"/>
                  </a:lnTo>
                  <a:lnTo>
                    <a:pt x="2308" y="12000"/>
                  </a:lnTo>
                  <a:lnTo>
                    <a:pt x="2308" y="12738"/>
                  </a:lnTo>
                  <a:lnTo>
                    <a:pt x="2473" y="12738"/>
                  </a:lnTo>
                  <a:lnTo>
                    <a:pt x="2308" y="12738"/>
                  </a:lnTo>
                  <a:lnTo>
                    <a:pt x="2473" y="12923"/>
                  </a:lnTo>
                  <a:lnTo>
                    <a:pt x="2638" y="13292"/>
                  </a:lnTo>
                  <a:lnTo>
                    <a:pt x="2803" y="13292"/>
                  </a:lnTo>
                  <a:lnTo>
                    <a:pt x="2803" y="13108"/>
                  </a:lnTo>
                  <a:lnTo>
                    <a:pt x="2968" y="13108"/>
                  </a:lnTo>
                  <a:lnTo>
                    <a:pt x="3133" y="13108"/>
                  </a:lnTo>
                  <a:lnTo>
                    <a:pt x="2968" y="13108"/>
                  </a:lnTo>
                  <a:lnTo>
                    <a:pt x="3133" y="13108"/>
                  </a:lnTo>
                  <a:lnTo>
                    <a:pt x="3463" y="13108"/>
                  </a:lnTo>
                  <a:lnTo>
                    <a:pt x="3627" y="12554"/>
                  </a:lnTo>
                  <a:lnTo>
                    <a:pt x="3792" y="12554"/>
                  </a:lnTo>
                  <a:lnTo>
                    <a:pt x="3957" y="12000"/>
                  </a:lnTo>
                  <a:lnTo>
                    <a:pt x="4287" y="11815"/>
                  </a:lnTo>
                  <a:lnTo>
                    <a:pt x="4287" y="11446"/>
                  </a:lnTo>
                  <a:lnTo>
                    <a:pt x="4782" y="11446"/>
                  </a:lnTo>
                  <a:lnTo>
                    <a:pt x="5111" y="11631"/>
                  </a:lnTo>
                  <a:lnTo>
                    <a:pt x="4947" y="12000"/>
                  </a:lnTo>
                  <a:lnTo>
                    <a:pt x="5111" y="12000"/>
                  </a:lnTo>
                  <a:lnTo>
                    <a:pt x="5441" y="12369"/>
                  </a:lnTo>
                  <a:lnTo>
                    <a:pt x="5441" y="13108"/>
                  </a:lnTo>
                  <a:lnTo>
                    <a:pt x="5276" y="13292"/>
                  </a:lnTo>
                  <a:lnTo>
                    <a:pt x="4947" y="13292"/>
                  </a:lnTo>
                  <a:lnTo>
                    <a:pt x="4947" y="14031"/>
                  </a:lnTo>
                  <a:lnTo>
                    <a:pt x="4617" y="14031"/>
                  </a:lnTo>
                  <a:lnTo>
                    <a:pt x="4947" y="14400"/>
                  </a:lnTo>
                  <a:lnTo>
                    <a:pt x="4782" y="14585"/>
                  </a:lnTo>
                  <a:lnTo>
                    <a:pt x="4947" y="14585"/>
                  </a:lnTo>
                  <a:lnTo>
                    <a:pt x="5276" y="14954"/>
                  </a:lnTo>
                  <a:lnTo>
                    <a:pt x="5111" y="15138"/>
                  </a:lnTo>
                  <a:lnTo>
                    <a:pt x="5276" y="15323"/>
                  </a:lnTo>
                  <a:lnTo>
                    <a:pt x="5111" y="15877"/>
                  </a:lnTo>
                  <a:lnTo>
                    <a:pt x="5111" y="16062"/>
                  </a:lnTo>
                  <a:lnTo>
                    <a:pt x="4947" y="16062"/>
                  </a:lnTo>
                  <a:lnTo>
                    <a:pt x="4947" y="16246"/>
                  </a:lnTo>
                  <a:lnTo>
                    <a:pt x="5111" y="16246"/>
                  </a:lnTo>
                  <a:lnTo>
                    <a:pt x="5111" y="16062"/>
                  </a:lnTo>
                  <a:lnTo>
                    <a:pt x="5276" y="16246"/>
                  </a:lnTo>
                  <a:lnTo>
                    <a:pt x="5111" y="16246"/>
                  </a:lnTo>
                  <a:lnTo>
                    <a:pt x="5276" y="16431"/>
                  </a:lnTo>
                  <a:lnTo>
                    <a:pt x="4947" y="16431"/>
                  </a:lnTo>
                  <a:lnTo>
                    <a:pt x="4782" y="16800"/>
                  </a:lnTo>
                  <a:lnTo>
                    <a:pt x="4782" y="16985"/>
                  </a:lnTo>
                  <a:lnTo>
                    <a:pt x="4617" y="16985"/>
                  </a:lnTo>
                  <a:lnTo>
                    <a:pt x="4452" y="17169"/>
                  </a:lnTo>
                  <a:lnTo>
                    <a:pt x="4452" y="17354"/>
                  </a:lnTo>
                  <a:lnTo>
                    <a:pt x="4287" y="17538"/>
                  </a:lnTo>
                  <a:lnTo>
                    <a:pt x="4452" y="17538"/>
                  </a:lnTo>
                  <a:lnTo>
                    <a:pt x="4782" y="17538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58" name="AutoShape 102"/>
            <p:cNvSpPr>
              <a:spLocks/>
            </p:cNvSpPr>
            <p:nvPr/>
          </p:nvSpPr>
          <p:spPr bwMode="auto">
            <a:xfrm>
              <a:off x="3859100" y="3591799"/>
              <a:ext cx="987998" cy="1118613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2738" y="10350"/>
                  </a:moveTo>
                  <a:lnTo>
                    <a:pt x="12738" y="10200"/>
                  </a:lnTo>
                  <a:lnTo>
                    <a:pt x="12369" y="10050"/>
                  </a:lnTo>
                  <a:lnTo>
                    <a:pt x="12369" y="9750"/>
                  </a:lnTo>
                  <a:lnTo>
                    <a:pt x="12554" y="9750"/>
                  </a:lnTo>
                  <a:lnTo>
                    <a:pt x="12369" y="9600"/>
                  </a:lnTo>
                  <a:lnTo>
                    <a:pt x="12554" y="9300"/>
                  </a:lnTo>
                  <a:lnTo>
                    <a:pt x="12738" y="8850"/>
                  </a:lnTo>
                  <a:lnTo>
                    <a:pt x="12923" y="8850"/>
                  </a:lnTo>
                  <a:lnTo>
                    <a:pt x="12923" y="9150"/>
                  </a:lnTo>
                  <a:lnTo>
                    <a:pt x="13108" y="9150"/>
                  </a:lnTo>
                  <a:lnTo>
                    <a:pt x="13108" y="9300"/>
                  </a:lnTo>
                  <a:lnTo>
                    <a:pt x="13477" y="9450"/>
                  </a:lnTo>
                  <a:lnTo>
                    <a:pt x="14400" y="9300"/>
                  </a:lnTo>
                  <a:lnTo>
                    <a:pt x="14585" y="8850"/>
                  </a:lnTo>
                  <a:lnTo>
                    <a:pt x="14769" y="9000"/>
                  </a:lnTo>
                  <a:lnTo>
                    <a:pt x="14769" y="9300"/>
                  </a:lnTo>
                  <a:lnTo>
                    <a:pt x="14769" y="9000"/>
                  </a:lnTo>
                  <a:lnTo>
                    <a:pt x="15508" y="9000"/>
                  </a:lnTo>
                  <a:lnTo>
                    <a:pt x="18092" y="7050"/>
                  </a:lnTo>
                  <a:lnTo>
                    <a:pt x="18092" y="6900"/>
                  </a:lnTo>
                  <a:lnTo>
                    <a:pt x="19015" y="6450"/>
                  </a:lnTo>
                  <a:lnTo>
                    <a:pt x="19015" y="5850"/>
                  </a:lnTo>
                  <a:lnTo>
                    <a:pt x="19385" y="5850"/>
                  </a:lnTo>
                  <a:lnTo>
                    <a:pt x="19385" y="5700"/>
                  </a:lnTo>
                  <a:lnTo>
                    <a:pt x="19015" y="5700"/>
                  </a:lnTo>
                  <a:lnTo>
                    <a:pt x="18831" y="5100"/>
                  </a:lnTo>
                  <a:lnTo>
                    <a:pt x="19200" y="5100"/>
                  </a:lnTo>
                  <a:lnTo>
                    <a:pt x="19385" y="5250"/>
                  </a:lnTo>
                  <a:lnTo>
                    <a:pt x="19569" y="5250"/>
                  </a:lnTo>
                  <a:lnTo>
                    <a:pt x="19569" y="5400"/>
                  </a:lnTo>
                  <a:lnTo>
                    <a:pt x="19938" y="5100"/>
                  </a:lnTo>
                  <a:lnTo>
                    <a:pt x="19938" y="4800"/>
                  </a:lnTo>
                  <a:lnTo>
                    <a:pt x="19754" y="4800"/>
                  </a:lnTo>
                  <a:lnTo>
                    <a:pt x="21046" y="4050"/>
                  </a:lnTo>
                  <a:lnTo>
                    <a:pt x="21600" y="3450"/>
                  </a:lnTo>
                  <a:lnTo>
                    <a:pt x="21415" y="3000"/>
                  </a:lnTo>
                  <a:lnTo>
                    <a:pt x="21046" y="3000"/>
                  </a:lnTo>
                  <a:lnTo>
                    <a:pt x="20677" y="2850"/>
                  </a:lnTo>
                  <a:lnTo>
                    <a:pt x="20492" y="3000"/>
                  </a:lnTo>
                  <a:lnTo>
                    <a:pt x="19569" y="2850"/>
                  </a:lnTo>
                  <a:lnTo>
                    <a:pt x="19385" y="2700"/>
                  </a:lnTo>
                  <a:lnTo>
                    <a:pt x="19200" y="2400"/>
                  </a:lnTo>
                  <a:lnTo>
                    <a:pt x="19015" y="1950"/>
                  </a:lnTo>
                  <a:lnTo>
                    <a:pt x="18831" y="1800"/>
                  </a:lnTo>
                  <a:lnTo>
                    <a:pt x="18092" y="1650"/>
                  </a:lnTo>
                  <a:lnTo>
                    <a:pt x="17723" y="1800"/>
                  </a:lnTo>
                  <a:lnTo>
                    <a:pt x="17538" y="1650"/>
                  </a:lnTo>
                  <a:lnTo>
                    <a:pt x="17723" y="1800"/>
                  </a:lnTo>
                  <a:lnTo>
                    <a:pt x="17354" y="2100"/>
                  </a:lnTo>
                  <a:lnTo>
                    <a:pt x="16615" y="1950"/>
                  </a:lnTo>
                  <a:lnTo>
                    <a:pt x="16431" y="1800"/>
                  </a:lnTo>
                  <a:lnTo>
                    <a:pt x="16615" y="1800"/>
                  </a:lnTo>
                  <a:lnTo>
                    <a:pt x="16800" y="1350"/>
                  </a:lnTo>
                  <a:lnTo>
                    <a:pt x="15877" y="1350"/>
                  </a:lnTo>
                  <a:lnTo>
                    <a:pt x="15877" y="1500"/>
                  </a:lnTo>
                  <a:lnTo>
                    <a:pt x="15508" y="1350"/>
                  </a:lnTo>
                  <a:lnTo>
                    <a:pt x="15138" y="600"/>
                  </a:lnTo>
                  <a:lnTo>
                    <a:pt x="14215" y="300"/>
                  </a:lnTo>
                  <a:lnTo>
                    <a:pt x="14031" y="450"/>
                  </a:lnTo>
                  <a:lnTo>
                    <a:pt x="13108" y="150"/>
                  </a:lnTo>
                  <a:lnTo>
                    <a:pt x="12369" y="0"/>
                  </a:lnTo>
                  <a:lnTo>
                    <a:pt x="11446" y="0"/>
                  </a:lnTo>
                  <a:lnTo>
                    <a:pt x="11446" y="600"/>
                  </a:lnTo>
                  <a:lnTo>
                    <a:pt x="10154" y="300"/>
                  </a:lnTo>
                  <a:lnTo>
                    <a:pt x="10338" y="600"/>
                  </a:lnTo>
                  <a:lnTo>
                    <a:pt x="10338" y="750"/>
                  </a:lnTo>
                  <a:lnTo>
                    <a:pt x="10154" y="750"/>
                  </a:lnTo>
                  <a:lnTo>
                    <a:pt x="10154" y="900"/>
                  </a:lnTo>
                  <a:lnTo>
                    <a:pt x="10708" y="1200"/>
                  </a:lnTo>
                  <a:lnTo>
                    <a:pt x="11077" y="2250"/>
                  </a:lnTo>
                  <a:lnTo>
                    <a:pt x="11262" y="3750"/>
                  </a:lnTo>
                  <a:lnTo>
                    <a:pt x="11077" y="3750"/>
                  </a:lnTo>
                  <a:lnTo>
                    <a:pt x="10892" y="3750"/>
                  </a:lnTo>
                  <a:lnTo>
                    <a:pt x="10523" y="3750"/>
                  </a:lnTo>
                  <a:lnTo>
                    <a:pt x="10154" y="3900"/>
                  </a:lnTo>
                  <a:lnTo>
                    <a:pt x="9600" y="3900"/>
                  </a:lnTo>
                  <a:lnTo>
                    <a:pt x="9415" y="3750"/>
                  </a:lnTo>
                  <a:lnTo>
                    <a:pt x="9231" y="3900"/>
                  </a:lnTo>
                  <a:lnTo>
                    <a:pt x="8862" y="3450"/>
                  </a:lnTo>
                  <a:lnTo>
                    <a:pt x="8677" y="3600"/>
                  </a:lnTo>
                  <a:lnTo>
                    <a:pt x="8308" y="3450"/>
                  </a:lnTo>
                  <a:lnTo>
                    <a:pt x="8308" y="3600"/>
                  </a:lnTo>
                  <a:lnTo>
                    <a:pt x="7938" y="3450"/>
                  </a:lnTo>
                  <a:lnTo>
                    <a:pt x="7754" y="3750"/>
                  </a:lnTo>
                  <a:lnTo>
                    <a:pt x="7569" y="3600"/>
                  </a:lnTo>
                  <a:lnTo>
                    <a:pt x="7569" y="3750"/>
                  </a:lnTo>
                  <a:lnTo>
                    <a:pt x="7200" y="3600"/>
                  </a:lnTo>
                  <a:lnTo>
                    <a:pt x="6831" y="3750"/>
                  </a:lnTo>
                  <a:lnTo>
                    <a:pt x="6646" y="3600"/>
                  </a:lnTo>
                  <a:lnTo>
                    <a:pt x="6462" y="3600"/>
                  </a:lnTo>
                  <a:lnTo>
                    <a:pt x="5723" y="3600"/>
                  </a:lnTo>
                  <a:lnTo>
                    <a:pt x="5538" y="4200"/>
                  </a:lnTo>
                  <a:lnTo>
                    <a:pt x="5354" y="4200"/>
                  </a:lnTo>
                  <a:lnTo>
                    <a:pt x="5169" y="4350"/>
                  </a:lnTo>
                  <a:lnTo>
                    <a:pt x="4800" y="4350"/>
                  </a:lnTo>
                  <a:lnTo>
                    <a:pt x="4800" y="4950"/>
                  </a:lnTo>
                  <a:lnTo>
                    <a:pt x="4431" y="5250"/>
                  </a:lnTo>
                  <a:lnTo>
                    <a:pt x="4246" y="5400"/>
                  </a:lnTo>
                  <a:lnTo>
                    <a:pt x="4246" y="5100"/>
                  </a:lnTo>
                  <a:lnTo>
                    <a:pt x="3323" y="5700"/>
                  </a:lnTo>
                  <a:lnTo>
                    <a:pt x="3323" y="5850"/>
                  </a:lnTo>
                  <a:lnTo>
                    <a:pt x="3138" y="5700"/>
                  </a:lnTo>
                  <a:lnTo>
                    <a:pt x="3138" y="5850"/>
                  </a:lnTo>
                  <a:lnTo>
                    <a:pt x="2954" y="5850"/>
                  </a:lnTo>
                  <a:lnTo>
                    <a:pt x="3138" y="6150"/>
                  </a:lnTo>
                  <a:lnTo>
                    <a:pt x="2954" y="6600"/>
                  </a:lnTo>
                  <a:lnTo>
                    <a:pt x="3323" y="6900"/>
                  </a:lnTo>
                  <a:lnTo>
                    <a:pt x="2954" y="7200"/>
                  </a:lnTo>
                  <a:lnTo>
                    <a:pt x="3138" y="7500"/>
                  </a:lnTo>
                  <a:lnTo>
                    <a:pt x="2954" y="7650"/>
                  </a:lnTo>
                  <a:lnTo>
                    <a:pt x="3323" y="7650"/>
                  </a:lnTo>
                  <a:lnTo>
                    <a:pt x="3323" y="7800"/>
                  </a:lnTo>
                  <a:lnTo>
                    <a:pt x="3323" y="7950"/>
                  </a:lnTo>
                  <a:lnTo>
                    <a:pt x="2954" y="7800"/>
                  </a:lnTo>
                  <a:lnTo>
                    <a:pt x="2769" y="7800"/>
                  </a:lnTo>
                  <a:lnTo>
                    <a:pt x="2769" y="8100"/>
                  </a:lnTo>
                  <a:lnTo>
                    <a:pt x="2585" y="7950"/>
                  </a:lnTo>
                  <a:lnTo>
                    <a:pt x="2769" y="8100"/>
                  </a:lnTo>
                  <a:lnTo>
                    <a:pt x="2585" y="8100"/>
                  </a:lnTo>
                  <a:lnTo>
                    <a:pt x="2585" y="8250"/>
                  </a:lnTo>
                  <a:lnTo>
                    <a:pt x="1662" y="8700"/>
                  </a:lnTo>
                  <a:lnTo>
                    <a:pt x="1477" y="9300"/>
                  </a:lnTo>
                  <a:lnTo>
                    <a:pt x="1292" y="10200"/>
                  </a:lnTo>
                  <a:lnTo>
                    <a:pt x="1108" y="10500"/>
                  </a:lnTo>
                  <a:lnTo>
                    <a:pt x="1108" y="11550"/>
                  </a:lnTo>
                  <a:lnTo>
                    <a:pt x="1292" y="11700"/>
                  </a:lnTo>
                  <a:lnTo>
                    <a:pt x="1292" y="12150"/>
                  </a:lnTo>
                  <a:lnTo>
                    <a:pt x="1477" y="12300"/>
                  </a:lnTo>
                  <a:lnTo>
                    <a:pt x="1477" y="12450"/>
                  </a:lnTo>
                  <a:lnTo>
                    <a:pt x="923" y="12450"/>
                  </a:lnTo>
                  <a:lnTo>
                    <a:pt x="738" y="12300"/>
                  </a:lnTo>
                  <a:lnTo>
                    <a:pt x="554" y="12450"/>
                  </a:lnTo>
                  <a:lnTo>
                    <a:pt x="369" y="12600"/>
                  </a:lnTo>
                  <a:lnTo>
                    <a:pt x="185" y="13050"/>
                  </a:lnTo>
                  <a:lnTo>
                    <a:pt x="369" y="13050"/>
                  </a:lnTo>
                  <a:lnTo>
                    <a:pt x="369" y="13200"/>
                  </a:lnTo>
                  <a:lnTo>
                    <a:pt x="369" y="13350"/>
                  </a:lnTo>
                  <a:lnTo>
                    <a:pt x="0" y="13650"/>
                  </a:lnTo>
                  <a:lnTo>
                    <a:pt x="185" y="13950"/>
                  </a:lnTo>
                  <a:lnTo>
                    <a:pt x="0" y="14250"/>
                  </a:lnTo>
                  <a:lnTo>
                    <a:pt x="0" y="14400"/>
                  </a:lnTo>
                  <a:lnTo>
                    <a:pt x="185" y="14550"/>
                  </a:lnTo>
                  <a:lnTo>
                    <a:pt x="185" y="14700"/>
                  </a:lnTo>
                  <a:lnTo>
                    <a:pt x="369" y="14700"/>
                  </a:lnTo>
                  <a:lnTo>
                    <a:pt x="369" y="14400"/>
                  </a:lnTo>
                  <a:lnTo>
                    <a:pt x="554" y="14250"/>
                  </a:lnTo>
                  <a:lnTo>
                    <a:pt x="738" y="14250"/>
                  </a:lnTo>
                  <a:lnTo>
                    <a:pt x="923" y="14400"/>
                  </a:lnTo>
                  <a:lnTo>
                    <a:pt x="923" y="14250"/>
                  </a:lnTo>
                  <a:lnTo>
                    <a:pt x="923" y="14100"/>
                  </a:lnTo>
                  <a:lnTo>
                    <a:pt x="738" y="14100"/>
                  </a:lnTo>
                  <a:lnTo>
                    <a:pt x="923" y="13950"/>
                  </a:lnTo>
                  <a:lnTo>
                    <a:pt x="738" y="13950"/>
                  </a:lnTo>
                  <a:lnTo>
                    <a:pt x="1108" y="13800"/>
                  </a:lnTo>
                  <a:lnTo>
                    <a:pt x="1292" y="13800"/>
                  </a:lnTo>
                  <a:lnTo>
                    <a:pt x="1477" y="13650"/>
                  </a:lnTo>
                  <a:lnTo>
                    <a:pt x="1662" y="14100"/>
                  </a:lnTo>
                  <a:lnTo>
                    <a:pt x="1477" y="14550"/>
                  </a:lnTo>
                  <a:lnTo>
                    <a:pt x="1662" y="14550"/>
                  </a:lnTo>
                  <a:lnTo>
                    <a:pt x="1846" y="14550"/>
                  </a:lnTo>
                  <a:lnTo>
                    <a:pt x="2031" y="14400"/>
                  </a:lnTo>
                  <a:lnTo>
                    <a:pt x="2215" y="14250"/>
                  </a:lnTo>
                  <a:lnTo>
                    <a:pt x="2400" y="13950"/>
                  </a:lnTo>
                  <a:lnTo>
                    <a:pt x="2400" y="13800"/>
                  </a:lnTo>
                  <a:lnTo>
                    <a:pt x="2031" y="13650"/>
                  </a:lnTo>
                  <a:lnTo>
                    <a:pt x="2215" y="13650"/>
                  </a:lnTo>
                  <a:lnTo>
                    <a:pt x="2031" y="13500"/>
                  </a:lnTo>
                  <a:lnTo>
                    <a:pt x="2031" y="13350"/>
                  </a:lnTo>
                  <a:lnTo>
                    <a:pt x="1846" y="13350"/>
                  </a:lnTo>
                  <a:lnTo>
                    <a:pt x="1846" y="13200"/>
                  </a:lnTo>
                  <a:lnTo>
                    <a:pt x="1846" y="12900"/>
                  </a:lnTo>
                  <a:lnTo>
                    <a:pt x="1662" y="12750"/>
                  </a:lnTo>
                  <a:lnTo>
                    <a:pt x="1662" y="12900"/>
                  </a:lnTo>
                  <a:lnTo>
                    <a:pt x="1662" y="12600"/>
                  </a:lnTo>
                  <a:lnTo>
                    <a:pt x="2031" y="12600"/>
                  </a:lnTo>
                  <a:lnTo>
                    <a:pt x="2585" y="12600"/>
                  </a:lnTo>
                  <a:lnTo>
                    <a:pt x="3323" y="12600"/>
                  </a:lnTo>
                  <a:lnTo>
                    <a:pt x="3508" y="12750"/>
                  </a:lnTo>
                  <a:lnTo>
                    <a:pt x="3508" y="13050"/>
                  </a:lnTo>
                  <a:lnTo>
                    <a:pt x="3508" y="13200"/>
                  </a:lnTo>
                  <a:lnTo>
                    <a:pt x="2769" y="13500"/>
                  </a:lnTo>
                  <a:lnTo>
                    <a:pt x="2954" y="13650"/>
                  </a:lnTo>
                  <a:lnTo>
                    <a:pt x="2769" y="13800"/>
                  </a:lnTo>
                  <a:lnTo>
                    <a:pt x="2769" y="13950"/>
                  </a:lnTo>
                  <a:lnTo>
                    <a:pt x="2769" y="14250"/>
                  </a:lnTo>
                  <a:lnTo>
                    <a:pt x="2585" y="14250"/>
                  </a:lnTo>
                  <a:lnTo>
                    <a:pt x="2769" y="14400"/>
                  </a:lnTo>
                  <a:lnTo>
                    <a:pt x="2585" y="14550"/>
                  </a:lnTo>
                  <a:lnTo>
                    <a:pt x="2400" y="14700"/>
                  </a:lnTo>
                  <a:lnTo>
                    <a:pt x="2585" y="15000"/>
                  </a:lnTo>
                  <a:lnTo>
                    <a:pt x="2400" y="15150"/>
                  </a:lnTo>
                  <a:lnTo>
                    <a:pt x="2585" y="15300"/>
                  </a:lnTo>
                  <a:lnTo>
                    <a:pt x="2769" y="15450"/>
                  </a:lnTo>
                  <a:lnTo>
                    <a:pt x="2769" y="15600"/>
                  </a:lnTo>
                  <a:lnTo>
                    <a:pt x="2954" y="15000"/>
                  </a:lnTo>
                  <a:lnTo>
                    <a:pt x="2954" y="14700"/>
                  </a:lnTo>
                  <a:lnTo>
                    <a:pt x="3138" y="14550"/>
                  </a:lnTo>
                  <a:lnTo>
                    <a:pt x="3138" y="14250"/>
                  </a:lnTo>
                  <a:lnTo>
                    <a:pt x="3323" y="13650"/>
                  </a:lnTo>
                  <a:lnTo>
                    <a:pt x="3692" y="13500"/>
                  </a:lnTo>
                  <a:lnTo>
                    <a:pt x="4062" y="13650"/>
                  </a:lnTo>
                  <a:lnTo>
                    <a:pt x="4246" y="13500"/>
                  </a:lnTo>
                  <a:lnTo>
                    <a:pt x="4431" y="13650"/>
                  </a:lnTo>
                  <a:lnTo>
                    <a:pt x="4615" y="14250"/>
                  </a:lnTo>
                  <a:lnTo>
                    <a:pt x="4431" y="14400"/>
                  </a:lnTo>
                  <a:lnTo>
                    <a:pt x="4431" y="14700"/>
                  </a:lnTo>
                  <a:lnTo>
                    <a:pt x="4246" y="14700"/>
                  </a:lnTo>
                  <a:lnTo>
                    <a:pt x="4246" y="15000"/>
                  </a:lnTo>
                  <a:lnTo>
                    <a:pt x="4431" y="15150"/>
                  </a:lnTo>
                  <a:lnTo>
                    <a:pt x="4246" y="15300"/>
                  </a:lnTo>
                  <a:lnTo>
                    <a:pt x="4062" y="15600"/>
                  </a:lnTo>
                  <a:lnTo>
                    <a:pt x="3877" y="15900"/>
                  </a:lnTo>
                  <a:lnTo>
                    <a:pt x="4431" y="16050"/>
                  </a:lnTo>
                  <a:lnTo>
                    <a:pt x="4431" y="15900"/>
                  </a:lnTo>
                  <a:lnTo>
                    <a:pt x="4431" y="16050"/>
                  </a:lnTo>
                  <a:lnTo>
                    <a:pt x="4615" y="15900"/>
                  </a:lnTo>
                  <a:lnTo>
                    <a:pt x="4615" y="15750"/>
                  </a:lnTo>
                  <a:lnTo>
                    <a:pt x="4800" y="15900"/>
                  </a:lnTo>
                  <a:lnTo>
                    <a:pt x="4985" y="15900"/>
                  </a:lnTo>
                  <a:lnTo>
                    <a:pt x="4985" y="16050"/>
                  </a:lnTo>
                  <a:lnTo>
                    <a:pt x="5354" y="15900"/>
                  </a:lnTo>
                  <a:lnTo>
                    <a:pt x="5538" y="15600"/>
                  </a:lnTo>
                  <a:lnTo>
                    <a:pt x="5723" y="15600"/>
                  </a:lnTo>
                  <a:lnTo>
                    <a:pt x="5723" y="15300"/>
                  </a:lnTo>
                  <a:lnTo>
                    <a:pt x="6092" y="15300"/>
                  </a:lnTo>
                  <a:lnTo>
                    <a:pt x="6277" y="15150"/>
                  </a:lnTo>
                  <a:lnTo>
                    <a:pt x="6092" y="15150"/>
                  </a:lnTo>
                  <a:lnTo>
                    <a:pt x="6277" y="15000"/>
                  </a:lnTo>
                  <a:lnTo>
                    <a:pt x="6092" y="14850"/>
                  </a:lnTo>
                  <a:lnTo>
                    <a:pt x="5908" y="15000"/>
                  </a:lnTo>
                  <a:lnTo>
                    <a:pt x="5908" y="14850"/>
                  </a:lnTo>
                  <a:lnTo>
                    <a:pt x="5908" y="14700"/>
                  </a:lnTo>
                  <a:lnTo>
                    <a:pt x="5908" y="14550"/>
                  </a:lnTo>
                  <a:lnTo>
                    <a:pt x="6092" y="14400"/>
                  </a:lnTo>
                  <a:lnTo>
                    <a:pt x="6277" y="14550"/>
                  </a:lnTo>
                  <a:lnTo>
                    <a:pt x="6277" y="14400"/>
                  </a:lnTo>
                  <a:lnTo>
                    <a:pt x="6646" y="14400"/>
                  </a:lnTo>
                  <a:lnTo>
                    <a:pt x="6831" y="14400"/>
                  </a:lnTo>
                  <a:lnTo>
                    <a:pt x="6831" y="14550"/>
                  </a:lnTo>
                  <a:lnTo>
                    <a:pt x="7015" y="14550"/>
                  </a:lnTo>
                  <a:lnTo>
                    <a:pt x="7015" y="14700"/>
                  </a:lnTo>
                  <a:lnTo>
                    <a:pt x="6831" y="14850"/>
                  </a:lnTo>
                  <a:lnTo>
                    <a:pt x="6646" y="15000"/>
                  </a:lnTo>
                  <a:lnTo>
                    <a:pt x="7015" y="15000"/>
                  </a:lnTo>
                  <a:lnTo>
                    <a:pt x="7385" y="15000"/>
                  </a:lnTo>
                  <a:lnTo>
                    <a:pt x="7754" y="15450"/>
                  </a:lnTo>
                  <a:lnTo>
                    <a:pt x="7385" y="15600"/>
                  </a:lnTo>
                  <a:lnTo>
                    <a:pt x="7385" y="15750"/>
                  </a:lnTo>
                  <a:lnTo>
                    <a:pt x="7569" y="15900"/>
                  </a:lnTo>
                  <a:lnTo>
                    <a:pt x="7385" y="16050"/>
                  </a:lnTo>
                  <a:lnTo>
                    <a:pt x="7200" y="16050"/>
                  </a:lnTo>
                  <a:lnTo>
                    <a:pt x="7200" y="16200"/>
                  </a:lnTo>
                  <a:lnTo>
                    <a:pt x="7385" y="16200"/>
                  </a:lnTo>
                  <a:lnTo>
                    <a:pt x="7385" y="16500"/>
                  </a:lnTo>
                  <a:lnTo>
                    <a:pt x="6831" y="16500"/>
                  </a:lnTo>
                  <a:lnTo>
                    <a:pt x="6831" y="16650"/>
                  </a:lnTo>
                  <a:lnTo>
                    <a:pt x="6831" y="16800"/>
                  </a:lnTo>
                  <a:lnTo>
                    <a:pt x="6462" y="16650"/>
                  </a:lnTo>
                  <a:lnTo>
                    <a:pt x="6277" y="16650"/>
                  </a:lnTo>
                  <a:lnTo>
                    <a:pt x="5908" y="16800"/>
                  </a:lnTo>
                  <a:lnTo>
                    <a:pt x="5908" y="16950"/>
                  </a:lnTo>
                  <a:lnTo>
                    <a:pt x="5723" y="16950"/>
                  </a:lnTo>
                  <a:lnTo>
                    <a:pt x="5723" y="17100"/>
                  </a:lnTo>
                  <a:lnTo>
                    <a:pt x="5538" y="17100"/>
                  </a:lnTo>
                  <a:lnTo>
                    <a:pt x="5354" y="17400"/>
                  </a:lnTo>
                  <a:lnTo>
                    <a:pt x="5169" y="17400"/>
                  </a:lnTo>
                  <a:lnTo>
                    <a:pt x="5169" y="17550"/>
                  </a:lnTo>
                  <a:lnTo>
                    <a:pt x="4985" y="17400"/>
                  </a:lnTo>
                  <a:lnTo>
                    <a:pt x="4800" y="17550"/>
                  </a:lnTo>
                  <a:lnTo>
                    <a:pt x="4615" y="17550"/>
                  </a:lnTo>
                  <a:lnTo>
                    <a:pt x="4615" y="17700"/>
                  </a:lnTo>
                  <a:lnTo>
                    <a:pt x="4800" y="17700"/>
                  </a:lnTo>
                  <a:lnTo>
                    <a:pt x="4985" y="18000"/>
                  </a:lnTo>
                  <a:lnTo>
                    <a:pt x="4615" y="18450"/>
                  </a:lnTo>
                  <a:lnTo>
                    <a:pt x="4615" y="18750"/>
                  </a:lnTo>
                  <a:lnTo>
                    <a:pt x="4431" y="18750"/>
                  </a:lnTo>
                  <a:lnTo>
                    <a:pt x="4431" y="18900"/>
                  </a:lnTo>
                  <a:lnTo>
                    <a:pt x="4246" y="18900"/>
                  </a:lnTo>
                  <a:lnTo>
                    <a:pt x="4062" y="18750"/>
                  </a:lnTo>
                  <a:lnTo>
                    <a:pt x="4062" y="18900"/>
                  </a:lnTo>
                  <a:lnTo>
                    <a:pt x="3877" y="18900"/>
                  </a:lnTo>
                  <a:lnTo>
                    <a:pt x="3877" y="19050"/>
                  </a:lnTo>
                  <a:lnTo>
                    <a:pt x="3877" y="19200"/>
                  </a:lnTo>
                  <a:lnTo>
                    <a:pt x="3692" y="19350"/>
                  </a:lnTo>
                  <a:lnTo>
                    <a:pt x="4062" y="19350"/>
                  </a:lnTo>
                  <a:lnTo>
                    <a:pt x="4062" y="19500"/>
                  </a:lnTo>
                  <a:lnTo>
                    <a:pt x="4246" y="19500"/>
                  </a:lnTo>
                  <a:lnTo>
                    <a:pt x="4431" y="19800"/>
                  </a:lnTo>
                  <a:lnTo>
                    <a:pt x="4431" y="19500"/>
                  </a:lnTo>
                  <a:lnTo>
                    <a:pt x="4800" y="19500"/>
                  </a:lnTo>
                  <a:lnTo>
                    <a:pt x="4985" y="19800"/>
                  </a:lnTo>
                  <a:lnTo>
                    <a:pt x="4985" y="19950"/>
                  </a:lnTo>
                  <a:lnTo>
                    <a:pt x="4615" y="19950"/>
                  </a:lnTo>
                  <a:lnTo>
                    <a:pt x="4431" y="20100"/>
                  </a:lnTo>
                  <a:lnTo>
                    <a:pt x="4246" y="19950"/>
                  </a:lnTo>
                  <a:lnTo>
                    <a:pt x="3877" y="20100"/>
                  </a:lnTo>
                  <a:lnTo>
                    <a:pt x="3692" y="20100"/>
                  </a:lnTo>
                  <a:lnTo>
                    <a:pt x="3508" y="20400"/>
                  </a:lnTo>
                  <a:lnTo>
                    <a:pt x="3692" y="20400"/>
                  </a:lnTo>
                  <a:lnTo>
                    <a:pt x="3877" y="20250"/>
                  </a:lnTo>
                  <a:lnTo>
                    <a:pt x="4062" y="20400"/>
                  </a:lnTo>
                  <a:lnTo>
                    <a:pt x="4062" y="20700"/>
                  </a:lnTo>
                  <a:lnTo>
                    <a:pt x="3877" y="20700"/>
                  </a:lnTo>
                  <a:lnTo>
                    <a:pt x="4246" y="20850"/>
                  </a:lnTo>
                  <a:lnTo>
                    <a:pt x="4246" y="21000"/>
                  </a:lnTo>
                  <a:lnTo>
                    <a:pt x="4431" y="21150"/>
                  </a:lnTo>
                  <a:lnTo>
                    <a:pt x="4615" y="21300"/>
                  </a:lnTo>
                  <a:lnTo>
                    <a:pt x="4800" y="21150"/>
                  </a:lnTo>
                  <a:lnTo>
                    <a:pt x="4985" y="21150"/>
                  </a:lnTo>
                  <a:lnTo>
                    <a:pt x="5354" y="21150"/>
                  </a:lnTo>
                  <a:lnTo>
                    <a:pt x="5723" y="21450"/>
                  </a:lnTo>
                  <a:lnTo>
                    <a:pt x="5908" y="21600"/>
                  </a:lnTo>
                  <a:lnTo>
                    <a:pt x="6277" y="21600"/>
                  </a:lnTo>
                  <a:lnTo>
                    <a:pt x="6462" y="21450"/>
                  </a:lnTo>
                  <a:lnTo>
                    <a:pt x="6646" y="21450"/>
                  </a:lnTo>
                  <a:lnTo>
                    <a:pt x="6831" y="21450"/>
                  </a:lnTo>
                  <a:lnTo>
                    <a:pt x="7015" y="21450"/>
                  </a:lnTo>
                  <a:lnTo>
                    <a:pt x="7200" y="21600"/>
                  </a:lnTo>
                  <a:lnTo>
                    <a:pt x="7200" y="21450"/>
                  </a:lnTo>
                  <a:lnTo>
                    <a:pt x="7385" y="21600"/>
                  </a:lnTo>
                  <a:lnTo>
                    <a:pt x="7754" y="21300"/>
                  </a:lnTo>
                  <a:lnTo>
                    <a:pt x="7569" y="21300"/>
                  </a:lnTo>
                  <a:lnTo>
                    <a:pt x="7385" y="21150"/>
                  </a:lnTo>
                  <a:lnTo>
                    <a:pt x="7569" y="21000"/>
                  </a:lnTo>
                  <a:lnTo>
                    <a:pt x="7569" y="20850"/>
                  </a:lnTo>
                  <a:lnTo>
                    <a:pt x="7754" y="20550"/>
                  </a:lnTo>
                  <a:lnTo>
                    <a:pt x="7569" y="20550"/>
                  </a:lnTo>
                  <a:lnTo>
                    <a:pt x="7754" y="20550"/>
                  </a:lnTo>
                  <a:lnTo>
                    <a:pt x="7938" y="20550"/>
                  </a:lnTo>
                  <a:lnTo>
                    <a:pt x="8123" y="20550"/>
                  </a:lnTo>
                  <a:lnTo>
                    <a:pt x="8308" y="20700"/>
                  </a:lnTo>
                  <a:lnTo>
                    <a:pt x="8492" y="20850"/>
                  </a:lnTo>
                  <a:lnTo>
                    <a:pt x="8677" y="20700"/>
                  </a:lnTo>
                  <a:lnTo>
                    <a:pt x="8862" y="20700"/>
                  </a:lnTo>
                  <a:lnTo>
                    <a:pt x="9046" y="20400"/>
                  </a:lnTo>
                  <a:lnTo>
                    <a:pt x="8862" y="20400"/>
                  </a:lnTo>
                  <a:lnTo>
                    <a:pt x="9046" y="20250"/>
                  </a:lnTo>
                  <a:lnTo>
                    <a:pt x="9231" y="20250"/>
                  </a:lnTo>
                  <a:lnTo>
                    <a:pt x="9231" y="20100"/>
                  </a:lnTo>
                  <a:lnTo>
                    <a:pt x="9231" y="20250"/>
                  </a:lnTo>
                  <a:lnTo>
                    <a:pt x="9231" y="20100"/>
                  </a:lnTo>
                  <a:lnTo>
                    <a:pt x="9415" y="20250"/>
                  </a:lnTo>
                  <a:lnTo>
                    <a:pt x="9600" y="20100"/>
                  </a:lnTo>
                  <a:lnTo>
                    <a:pt x="9785" y="19950"/>
                  </a:lnTo>
                  <a:lnTo>
                    <a:pt x="9600" y="19800"/>
                  </a:lnTo>
                  <a:lnTo>
                    <a:pt x="9969" y="20100"/>
                  </a:lnTo>
                  <a:lnTo>
                    <a:pt x="10154" y="19950"/>
                  </a:lnTo>
                  <a:lnTo>
                    <a:pt x="10338" y="19800"/>
                  </a:lnTo>
                  <a:lnTo>
                    <a:pt x="10154" y="19650"/>
                  </a:lnTo>
                  <a:lnTo>
                    <a:pt x="10154" y="19500"/>
                  </a:lnTo>
                  <a:lnTo>
                    <a:pt x="10338" y="19500"/>
                  </a:lnTo>
                  <a:lnTo>
                    <a:pt x="10154" y="19350"/>
                  </a:lnTo>
                  <a:lnTo>
                    <a:pt x="10338" y="19200"/>
                  </a:lnTo>
                  <a:lnTo>
                    <a:pt x="10154" y="19200"/>
                  </a:lnTo>
                  <a:lnTo>
                    <a:pt x="10338" y="19050"/>
                  </a:lnTo>
                  <a:lnTo>
                    <a:pt x="9969" y="19050"/>
                  </a:lnTo>
                  <a:lnTo>
                    <a:pt x="9969" y="18900"/>
                  </a:lnTo>
                  <a:lnTo>
                    <a:pt x="9415" y="18750"/>
                  </a:lnTo>
                  <a:lnTo>
                    <a:pt x="9415" y="18450"/>
                  </a:lnTo>
                  <a:lnTo>
                    <a:pt x="9231" y="18300"/>
                  </a:lnTo>
                  <a:lnTo>
                    <a:pt x="9415" y="18300"/>
                  </a:lnTo>
                  <a:lnTo>
                    <a:pt x="9600" y="18000"/>
                  </a:lnTo>
                  <a:lnTo>
                    <a:pt x="9231" y="17850"/>
                  </a:lnTo>
                  <a:lnTo>
                    <a:pt x="9046" y="17700"/>
                  </a:lnTo>
                  <a:lnTo>
                    <a:pt x="8862" y="17700"/>
                  </a:lnTo>
                  <a:lnTo>
                    <a:pt x="9046" y="17400"/>
                  </a:lnTo>
                  <a:lnTo>
                    <a:pt x="8862" y="17400"/>
                  </a:lnTo>
                  <a:lnTo>
                    <a:pt x="9600" y="16200"/>
                  </a:lnTo>
                  <a:lnTo>
                    <a:pt x="9969" y="16050"/>
                  </a:lnTo>
                  <a:lnTo>
                    <a:pt x="10154" y="15600"/>
                  </a:lnTo>
                  <a:lnTo>
                    <a:pt x="10338" y="15450"/>
                  </a:lnTo>
                  <a:lnTo>
                    <a:pt x="10154" y="15300"/>
                  </a:lnTo>
                  <a:lnTo>
                    <a:pt x="10154" y="15000"/>
                  </a:lnTo>
                  <a:lnTo>
                    <a:pt x="10892" y="15000"/>
                  </a:lnTo>
                  <a:lnTo>
                    <a:pt x="11262" y="15000"/>
                  </a:lnTo>
                  <a:lnTo>
                    <a:pt x="11262" y="14850"/>
                  </a:lnTo>
                  <a:lnTo>
                    <a:pt x="11262" y="14700"/>
                  </a:lnTo>
                  <a:lnTo>
                    <a:pt x="11815" y="14700"/>
                  </a:lnTo>
                  <a:lnTo>
                    <a:pt x="12000" y="14550"/>
                  </a:lnTo>
                  <a:lnTo>
                    <a:pt x="12185" y="14550"/>
                  </a:lnTo>
                  <a:lnTo>
                    <a:pt x="12185" y="14100"/>
                  </a:lnTo>
                  <a:lnTo>
                    <a:pt x="12369" y="14100"/>
                  </a:lnTo>
                  <a:lnTo>
                    <a:pt x="12369" y="14400"/>
                  </a:lnTo>
                  <a:lnTo>
                    <a:pt x="12554" y="14550"/>
                  </a:lnTo>
                  <a:lnTo>
                    <a:pt x="13292" y="14700"/>
                  </a:lnTo>
                  <a:lnTo>
                    <a:pt x="13292" y="15000"/>
                  </a:lnTo>
                  <a:lnTo>
                    <a:pt x="13477" y="15150"/>
                  </a:lnTo>
                  <a:lnTo>
                    <a:pt x="13662" y="15000"/>
                  </a:lnTo>
                  <a:lnTo>
                    <a:pt x="13846" y="15000"/>
                  </a:lnTo>
                  <a:lnTo>
                    <a:pt x="14031" y="15300"/>
                  </a:lnTo>
                  <a:lnTo>
                    <a:pt x="14215" y="15300"/>
                  </a:lnTo>
                  <a:lnTo>
                    <a:pt x="14215" y="15750"/>
                  </a:lnTo>
                  <a:lnTo>
                    <a:pt x="14031" y="15750"/>
                  </a:lnTo>
                  <a:lnTo>
                    <a:pt x="13846" y="15750"/>
                  </a:lnTo>
                  <a:lnTo>
                    <a:pt x="14031" y="15750"/>
                  </a:lnTo>
                  <a:lnTo>
                    <a:pt x="14031" y="15900"/>
                  </a:lnTo>
                  <a:lnTo>
                    <a:pt x="14400" y="16050"/>
                  </a:lnTo>
                  <a:lnTo>
                    <a:pt x="14954" y="16350"/>
                  </a:lnTo>
                  <a:lnTo>
                    <a:pt x="15323" y="16350"/>
                  </a:lnTo>
                  <a:lnTo>
                    <a:pt x="15508" y="16500"/>
                  </a:lnTo>
                  <a:lnTo>
                    <a:pt x="15692" y="16500"/>
                  </a:lnTo>
                  <a:lnTo>
                    <a:pt x="16246" y="16950"/>
                  </a:lnTo>
                  <a:lnTo>
                    <a:pt x="16246" y="17100"/>
                  </a:lnTo>
                  <a:lnTo>
                    <a:pt x="16431" y="16950"/>
                  </a:lnTo>
                  <a:lnTo>
                    <a:pt x="16615" y="17100"/>
                  </a:lnTo>
                  <a:lnTo>
                    <a:pt x="16800" y="16950"/>
                  </a:lnTo>
                  <a:lnTo>
                    <a:pt x="16800" y="17400"/>
                  </a:lnTo>
                  <a:lnTo>
                    <a:pt x="16985" y="17550"/>
                  </a:lnTo>
                  <a:lnTo>
                    <a:pt x="17169" y="17700"/>
                  </a:lnTo>
                  <a:lnTo>
                    <a:pt x="17169" y="17550"/>
                  </a:lnTo>
                  <a:lnTo>
                    <a:pt x="17354" y="17400"/>
                  </a:lnTo>
                  <a:lnTo>
                    <a:pt x="17354" y="17250"/>
                  </a:lnTo>
                  <a:lnTo>
                    <a:pt x="17538" y="17100"/>
                  </a:lnTo>
                  <a:lnTo>
                    <a:pt x="17723" y="17100"/>
                  </a:lnTo>
                  <a:lnTo>
                    <a:pt x="17723" y="16950"/>
                  </a:lnTo>
                  <a:lnTo>
                    <a:pt x="17908" y="16650"/>
                  </a:lnTo>
                  <a:lnTo>
                    <a:pt x="18277" y="16650"/>
                  </a:lnTo>
                  <a:lnTo>
                    <a:pt x="18092" y="16500"/>
                  </a:lnTo>
                  <a:lnTo>
                    <a:pt x="18277" y="16500"/>
                  </a:lnTo>
                  <a:lnTo>
                    <a:pt x="18277" y="16350"/>
                  </a:lnTo>
                  <a:lnTo>
                    <a:pt x="18092" y="16350"/>
                  </a:lnTo>
                  <a:lnTo>
                    <a:pt x="18092" y="16500"/>
                  </a:lnTo>
                  <a:lnTo>
                    <a:pt x="17908" y="16500"/>
                  </a:lnTo>
                  <a:lnTo>
                    <a:pt x="17908" y="16350"/>
                  </a:lnTo>
                  <a:lnTo>
                    <a:pt x="18092" y="16350"/>
                  </a:lnTo>
                  <a:lnTo>
                    <a:pt x="18092" y="16200"/>
                  </a:lnTo>
                  <a:lnTo>
                    <a:pt x="18277" y="15750"/>
                  </a:lnTo>
                  <a:lnTo>
                    <a:pt x="18092" y="15600"/>
                  </a:lnTo>
                  <a:lnTo>
                    <a:pt x="18277" y="15450"/>
                  </a:lnTo>
                  <a:lnTo>
                    <a:pt x="17908" y="15150"/>
                  </a:lnTo>
                  <a:lnTo>
                    <a:pt x="17723" y="15150"/>
                  </a:lnTo>
                  <a:lnTo>
                    <a:pt x="17908" y="15000"/>
                  </a:lnTo>
                  <a:lnTo>
                    <a:pt x="17538" y="14700"/>
                  </a:lnTo>
                  <a:lnTo>
                    <a:pt x="17908" y="14700"/>
                  </a:lnTo>
                  <a:lnTo>
                    <a:pt x="17908" y="14100"/>
                  </a:lnTo>
                  <a:lnTo>
                    <a:pt x="18277" y="14100"/>
                  </a:lnTo>
                  <a:lnTo>
                    <a:pt x="18462" y="13950"/>
                  </a:lnTo>
                  <a:lnTo>
                    <a:pt x="18462" y="13350"/>
                  </a:lnTo>
                  <a:lnTo>
                    <a:pt x="18092" y="13050"/>
                  </a:lnTo>
                  <a:lnTo>
                    <a:pt x="17908" y="13050"/>
                  </a:lnTo>
                  <a:lnTo>
                    <a:pt x="18092" y="12750"/>
                  </a:lnTo>
                  <a:lnTo>
                    <a:pt x="17723" y="12600"/>
                  </a:lnTo>
                  <a:lnTo>
                    <a:pt x="17169" y="12600"/>
                  </a:lnTo>
                  <a:lnTo>
                    <a:pt x="17169" y="12900"/>
                  </a:lnTo>
                  <a:lnTo>
                    <a:pt x="16800" y="13050"/>
                  </a:lnTo>
                  <a:lnTo>
                    <a:pt x="16615" y="13500"/>
                  </a:lnTo>
                  <a:lnTo>
                    <a:pt x="16431" y="13500"/>
                  </a:lnTo>
                  <a:lnTo>
                    <a:pt x="16246" y="13950"/>
                  </a:lnTo>
                  <a:lnTo>
                    <a:pt x="15877" y="13950"/>
                  </a:lnTo>
                  <a:lnTo>
                    <a:pt x="15692" y="13950"/>
                  </a:lnTo>
                  <a:lnTo>
                    <a:pt x="15877" y="13950"/>
                  </a:lnTo>
                  <a:lnTo>
                    <a:pt x="15692" y="13950"/>
                  </a:lnTo>
                  <a:lnTo>
                    <a:pt x="15508" y="13950"/>
                  </a:lnTo>
                  <a:lnTo>
                    <a:pt x="15508" y="14100"/>
                  </a:lnTo>
                  <a:lnTo>
                    <a:pt x="15323" y="14100"/>
                  </a:lnTo>
                  <a:lnTo>
                    <a:pt x="15138" y="13800"/>
                  </a:lnTo>
                  <a:lnTo>
                    <a:pt x="14954" y="13650"/>
                  </a:lnTo>
                  <a:lnTo>
                    <a:pt x="15138" y="13650"/>
                  </a:lnTo>
                  <a:lnTo>
                    <a:pt x="14954" y="13650"/>
                  </a:lnTo>
                  <a:lnTo>
                    <a:pt x="14954" y="13050"/>
                  </a:lnTo>
                  <a:lnTo>
                    <a:pt x="14769" y="13200"/>
                  </a:lnTo>
                  <a:lnTo>
                    <a:pt x="14585" y="13200"/>
                  </a:lnTo>
                  <a:lnTo>
                    <a:pt x="14400" y="13050"/>
                  </a:lnTo>
                  <a:lnTo>
                    <a:pt x="14585" y="12900"/>
                  </a:lnTo>
                  <a:lnTo>
                    <a:pt x="14400" y="12750"/>
                  </a:lnTo>
                  <a:lnTo>
                    <a:pt x="14215" y="12750"/>
                  </a:lnTo>
                  <a:lnTo>
                    <a:pt x="14031" y="12750"/>
                  </a:lnTo>
                  <a:lnTo>
                    <a:pt x="13846" y="12600"/>
                  </a:lnTo>
                  <a:lnTo>
                    <a:pt x="13662" y="12600"/>
                  </a:lnTo>
                  <a:lnTo>
                    <a:pt x="13477" y="12450"/>
                  </a:lnTo>
                  <a:lnTo>
                    <a:pt x="13662" y="12300"/>
                  </a:lnTo>
                  <a:lnTo>
                    <a:pt x="13108" y="12300"/>
                  </a:lnTo>
                  <a:lnTo>
                    <a:pt x="12923" y="12300"/>
                  </a:lnTo>
                  <a:lnTo>
                    <a:pt x="12923" y="12000"/>
                  </a:lnTo>
                  <a:lnTo>
                    <a:pt x="12923" y="11850"/>
                  </a:lnTo>
                  <a:lnTo>
                    <a:pt x="12738" y="11850"/>
                  </a:lnTo>
                  <a:lnTo>
                    <a:pt x="12738" y="11700"/>
                  </a:lnTo>
                  <a:lnTo>
                    <a:pt x="12554" y="11400"/>
                  </a:lnTo>
                  <a:lnTo>
                    <a:pt x="12554" y="11250"/>
                  </a:lnTo>
                  <a:lnTo>
                    <a:pt x="12738" y="11100"/>
                  </a:lnTo>
                  <a:lnTo>
                    <a:pt x="12738" y="10950"/>
                  </a:lnTo>
                  <a:lnTo>
                    <a:pt x="12738" y="10800"/>
                  </a:lnTo>
                  <a:lnTo>
                    <a:pt x="12738" y="10500"/>
                  </a:lnTo>
                  <a:lnTo>
                    <a:pt x="12738" y="10350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59" name="AutoShape 103"/>
            <p:cNvSpPr>
              <a:spLocks/>
            </p:cNvSpPr>
            <p:nvPr/>
          </p:nvSpPr>
          <p:spPr bwMode="auto">
            <a:xfrm>
              <a:off x="623888" y="1357313"/>
              <a:ext cx="1013332" cy="1343157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3060" y="0"/>
                  </a:moveTo>
                  <a:lnTo>
                    <a:pt x="0" y="0"/>
                  </a:lnTo>
                  <a:lnTo>
                    <a:pt x="0" y="250"/>
                  </a:lnTo>
                  <a:lnTo>
                    <a:pt x="360" y="1124"/>
                  </a:lnTo>
                  <a:lnTo>
                    <a:pt x="900" y="1373"/>
                  </a:lnTo>
                  <a:lnTo>
                    <a:pt x="1080" y="1873"/>
                  </a:lnTo>
                  <a:lnTo>
                    <a:pt x="1080" y="2372"/>
                  </a:lnTo>
                  <a:lnTo>
                    <a:pt x="1260" y="2497"/>
                  </a:lnTo>
                  <a:lnTo>
                    <a:pt x="1620" y="2622"/>
                  </a:lnTo>
                  <a:lnTo>
                    <a:pt x="1800" y="2872"/>
                  </a:lnTo>
                  <a:lnTo>
                    <a:pt x="1980" y="2997"/>
                  </a:lnTo>
                  <a:lnTo>
                    <a:pt x="2160" y="3121"/>
                  </a:lnTo>
                  <a:lnTo>
                    <a:pt x="2340" y="3121"/>
                  </a:lnTo>
                  <a:lnTo>
                    <a:pt x="2340" y="3246"/>
                  </a:lnTo>
                  <a:lnTo>
                    <a:pt x="2340" y="3121"/>
                  </a:lnTo>
                  <a:lnTo>
                    <a:pt x="2340" y="3496"/>
                  </a:lnTo>
                  <a:lnTo>
                    <a:pt x="2160" y="3746"/>
                  </a:lnTo>
                  <a:lnTo>
                    <a:pt x="1980" y="3746"/>
                  </a:lnTo>
                  <a:lnTo>
                    <a:pt x="1620" y="3621"/>
                  </a:lnTo>
                  <a:lnTo>
                    <a:pt x="2160" y="3995"/>
                  </a:lnTo>
                  <a:lnTo>
                    <a:pt x="1980" y="4245"/>
                  </a:lnTo>
                  <a:lnTo>
                    <a:pt x="1980" y="4370"/>
                  </a:lnTo>
                  <a:lnTo>
                    <a:pt x="1800" y="4370"/>
                  </a:lnTo>
                  <a:lnTo>
                    <a:pt x="1800" y="4495"/>
                  </a:lnTo>
                  <a:lnTo>
                    <a:pt x="1980" y="4495"/>
                  </a:lnTo>
                  <a:lnTo>
                    <a:pt x="1980" y="4745"/>
                  </a:lnTo>
                  <a:lnTo>
                    <a:pt x="2160" y="4745"/>
                  </a:lnTo>
                  <a:lnTo>
                    <a:pt x="2160" y="4994"/>
                  </a:lnTo>
                  <a:lnTo>
                    <a:pt x="2340" y="4994"/>
                  </a:lnTo>
                  <a:lnTo>
                    <a:pt x="2700" y="5119"/>
                  </a:lnTo>
                  <a:lnTo>
                    <a:pt x="2880" y="5618"/>
                  </a:lnTo>
                  <a:lnTo>
                    <a:pt x="3420" y="5993"/>
                  </a:lnTo>
                  <a:lnTo>
                    <a:pt x="3600" y="6492"/>
                  </a:lnTo>
                  <a:lnTo>
                    <a:pt x="3420" y="7242"/>
                  </a:lnTo>
                  <a:lnTo>
                    <a:pt x="3780" y="7242"/>
                  </a:lnTo>
                  <a:lnTo>
                    <a:pt x="4140" y="7616"/>
                  </a:lnTo>
                  <a:lnTo>
                    <a:pt x="4860" y="8116"/>
                  </a:lnTo>
                  <a:lnTo>
                    <a:pt x="4860" y="8740"/>
                  </a:lnTo>
                  <a:lnTo>
                    <a:pt x="4680" y="9614"/>
                  </a:lnTo>
                  <a:lnTo>
                    <a:pt x="4860" y="9739"/>
                  </a:lnTo>
                  <a:lnTo>
                    <a:pt x="4860" y="10113"/>
                  </a:lnTo>
                  <a:lnTo>
                    <a:pt x="4860" y="9988"/>
                  </a:lnTo>
                  <a:lnTo>
                    <a:pt x="5400" y="9864"/>
                  </a:lnTo>
                  <a:lnTo>
                    <a:pt x="5760" y="10113"/>
                  </a:lnTo>
                  <a:lnTo>
                    <a:pt x="5760" y="10363"/>
                  </a:lnTo>
                  <a:lnTo>
                    <a:pt x="5940" y="10738"/>
                  </a:lnTo>
                  <a:lnTo>
                    <a:pt x="5760" y="11112"/>
                  </a:lnTo>
                  <a:lnTo>
                    <a:pt x="5940" y="11362"/>
                  </a:lnTo>
                  <a:lnTo>
                    <a:pt x="5580" y="11986"/>
                  </a:lnTo>
                  <a:lnTo>
                    <a:pt x="5760" y="11986"/>
                  </a:lnTo>
                  <a:lnTo>
                    <a:pt x="5940" y="11986"/>
                  </a:lnTo>
                  <a:lnTo>
                    <a:pt x="6300" y="12236"/>
                  </a:lnTo>
                  <a:lnTo>
                    <a:pt x="6300" y="12610"/>
                  </a:lnTo>
                  <a:lnTo>
                    <a:pt x="6120" y="12860"/>
                  </a:lnTo>
                  <a:lnTo>
                    <a:pt x="6480" y="13110"/>
                  </a:lnTo>
                  <a:lnTo>
                    <a:pt x="6660" y="13235"/>
                  </a:lnTo>
                  <a:lnTo>
                    <a:pt x="7200" y="13609"/>
                  </a:lnTo>
                  <a:lnTo>
                    <a:pt x="7380" y="13484"/>
                  </a:lnTo>
                  <a:lnTo>
                    <a:pt x="7740" y="13859"/>
                  </a:lnTo>
                  <a:lnTo>
                    <a:pt x="8100" y="13859"/>
                  </a:lnTo>
                  <a:lnTo>
                    <a:pt x="8460" y="14109"/>
                  </a:lnTo>
                  <a:lnTo>
                    <a:pt x="8820" y="14483"/>
                  </a:lnTo>
                  <a:lnTo>
                    <a:pt x="9360" y="14608"/>
                  </a:lnTo>
                  <a:lnTo>
                    <a:pt x="10080" y="14858"/>
                  </a:lnTo>
                  <a:lnTo>
                    <a:pt x="10800" y="15607"/>
                  </a:lnTo>
                  <a:lnTo>
                    <a:pt x="11160" y="15732"/>
                  </a:lnTo>
                  <a:lnTo>
                    <a:pt x="11340" y="16106"/>
                  </a:lnTo>
                  <a:lnTo>
                    <a:pt x="11520" y="16106"/>
                  </a:lnTo>
                  <a:lnTo>
                    <a:pt x="11700" y="16231"/>
                  </a:lnTo>
                  <a:lnTo>
                    <a:pt x="11880" y="16731"/>
                  </a:lnTo>
                  <a:lnTo>
                    <a:pt x="12060" y="16731"/>
                  </a:lnTo>
                  <a:lnTo>
                    <a:pt x="12240" y="16980"/>
                  </a:lnTo>
                  <a:lnTo>
                    <a:pt x="12420" y="16980"/>
                  </a:lnTo>
                  <a:lnTo>
                    <a:pt x="12600" y="17105"/>
                  </a:lnTo>
                  <a:lnTo>
                    <a:pt x="12600" y="17230"/>
                  </a:lnTo>
                  <a:lnTo>
                    <a:pt x="12780" y="17230"/>
                  </a:lnTo>
                  <a:lnTo>
                    <a:pt x="12960" y="17480"/>
                  </a:lnTo>
                  <a:lnTo>
                    <a:pt x="13140" y="17729"/>
                  </a:lnTo>
                  <a:lnTo>
                    <a:pt x="13140" y="17854"/>
                  </a:lnTo>
                  <a:lnTo>
                    <a:pt x="13500" y="17979"/>
                  </a:lnTo>
                  <a:lnTo>
                    <a:pt x="13500" y="18229"/>
                  </a:lnTo>
                  <a:lnTo>
                    <a:pt x="13680" y="18229"/>
                  </a:lnTo>
                  <a:lnTo>
                    <a:pt x="14040" y="18354"/>
                  </a:lnTo>
                  <a:lnTo>
                    <a:pt x="14040" y="18603"/>
                  </a:lnTo>
                  <a:lnTo>
                    <a:pt x="14400" y="18728"/>
                  </a:lnTo>
                  <a:lnTo>
                    <a:pt x="14580" y="19228"/>
                  </a:lnTo>
                  <a:lnTo>
                    <a:pt x="14040" y="20102"/>
                  </a:lnTo>
                  <a:lnTo>
                    <a:pt x="14220" y="20102"/>
                  </a:lnTo>
                  <a:lnTo>
                    <a:pt x="14400" y="20102"/>
                  </a:lnTo>
                  <a:lnTo>
                    <a:pt x="14400" y="20351"/>
                  </a:lnTo>
                  <a:lnTo>
                    <a:pt x="14040" y="20851"/>
                  </a:lnTo>
                  <a:lnTo>
                    <a:pt x="13500" y="21101"/>
                  </a:lnTo>
                  <a:lnTo>
                    <a:pt x="21600" y="21600"/>
                  </a:lnTo>
                  <a:lnTo>
                    <a:pt x="21420" y="21475"/>
                  </a:lnTo>
                  <a:lnTo>
                    <a:pt x="21600" y="21350"/>
                  </a:lnTo>
                  <a:lnTo>
                    <a:pt x="21420" y="20976"/>
                  </a:lnTo>
                  <a:lnTo>
                    <a:pt x="21600" y="20726"/>
                  </a:lnTo>
                  <a:lnTo>
                    <a:pt x="21240" y="20351"/>
                  </a:lnTo>
                  <a:lnTo>
                    <a:pt x="21420" y="19602"/>
                  </a:lnTo>
                  <a:lnTo>
                    <a:pt x="21240" y="19602"/>
                  </a:lnTo>
                  <a:lnTo>
                    <a:pt x="21060" y="19477"/>
                  </a:lnTo>
                  <a:lnTo>
                    <a:pt x="20520" y="19477"/>
                  </a:lnTo>
                  <a:lnTo>
                    <a:pt x="19980" y="19228"/>
                  </a:lnTo>
                  <a:lnTo>
                    <a:pt x="19980" y="18728"/>
                  </a:lnTo>
                  <a:lnTo>
                    <a:pt x="19800" y="18603"/>
                  </a:lnTo>
                  <a:lnTo>
                    <a:pt x="19620" y="18229"/>
                  </a:lnTo>
                  <a:lnTo>
                    <a:pt x="19620" y="17979"/>
                  </a:lnTo>
                  <a:lnTo>
                    <a:pt x="19260" y="17729"/>
                  </a:lnTo>
                  <a:lnTo>
                    <a:pt x="18900" y="17854"/>
                  </a:lnTo>
                  <a:lnTo>
                    <a:pt x="18720" y="17854"/>
                  </a:lnTo>
                  <a:lnTo>
                    <a:pt x="18720" y="17729"/>
                  </a:lnTo>
                  <a:lnTo>
                    <a:pt x="18720" y="17605"/>
                  </a:lnTo>
                  <a:lnTo>
                    <a:pt x="18720" y="17480"/>
                  </a:lnTo>
                  <a:lnTo>
                    <a:pt x="18540" y="17355"/>
                  </a:lnTo>
                  <a:lnTo>
                    <a:pt x="18540" y="17230"/>
                  </a:lnTo>
                  <a:lnTo>
                    <a:pt x="18360" y="17355"/>
                  </a:lnTo>
                  <a:lnTo>
                    <a:pt x="18360" y="17105"/>
                  </a:lnTo>
                  <a:lnTo>
                    <a:pt x="18360" y="17230"/>
                  </a:lnTo>
                  <a:lnTo>
                    <a:pt x="18180" y="17230"/>
                  </a:lnTo>
                  <a:lnTo>
                    <a:pt x="18000" y="17480"/>
                  </a:lnTo>
                  <a:lnTo>
                    <a:pt x="17820" y="17480"/>
                  </a:lnTo>
                  <a:lnTo>
                    <a:pt x="17640" y="17230"/>
                  </a:lnTo>
                  <a:lnTo>
                    <a:pt x="17820" y="17105"/>
                  </a:lnTo>
                  <a:lnTo>
                    <a:pt x="17640" y="16855"/>
                  </a:lnTo>
                  <a:lnTo>
                    <a:pt x="17820" y="16731"/>
                  </a:lnTo>
                  <a:lnTo>
                    <a:pt x="17820" y="16855"/>
                  </a:lnTo>
                  <a:lnTo>
                    <a:pt x="17820" y="16731"/>
                  </a:lnTo>
                  <a:lnTo>
                    <a:pt x="17640" y="16481"/>
                  </a:lnTo>
                  <a:lnTo>
                    <a:pt x="17280" y="15982"/>
                  </a:lnTo>
                  <a:lnTo>
                    <a:pt x="17460" y="15857"/>
                  </a:lnTo>
                  <a:lnTo>
                    <a:pt x="17460" y="15607"/>
                  </a:lnTo>
                  <a:lnTo>
                    <a:pt x="16740" y="15108"/>
                  </a:lnTo>
                  <a:lnTo>
                    <a:pt x="16380" y="14983"/>
                  </a:lnTo>
                  <a:lnTo>
                    <a:pt x="16380" y="14858"/>
                  </a:lnTo>
                  <a:lnTo>
                    <a:pt x="16020" y="14733"/>
                  </a:lnTo>
                  <a:lnTo>
                    <a:pt x="15480" y="14234"/>
                  </a:lnTo>
                  <a:lnTo>
                    <a:pt x="15300" y="14109"/>
                  </a:lnTo>
                  <a:lnTo>
                    <a:pt x="15120" y="13984"/>
                  </a:lnTo>
                  <a:lnTo>
                    <a:pt x="14580" y="13609"/>
                  </a:lnTo>
                  <a:lnTo>
                    <a:pt x="14400" y="13484"/>
                  </a:lnTo>
                  <a:lnTo>
                    <a:pt x="14040" y="13235"/>
                  </a:lnTo>
                  <a:lnTo>
                    <a:pt x="14040" y="13360"/>
                  </a:lnTo>
                  <a:lnTo>
                    <a:pt x="13680" y="13360"/>
                  </a:lnTo>
                  <a:lnTo>
                    <a:pt x="13680" y="13235"/>
                  </a:lnTo>
                  <a:lnTo>
                    <a:pt x="13500" y="13235"/>
                  </a:lnTo>
                  <a:lnTo>
                    <a:pt x="13500" y="13110"/>
                  </a:lnTo>
                  <a:lnTo>
                    <a:pt x="13320" y="12860"/>
                  </a:lnTo>
                  <a:lnTo>
                    <a:pt x="13320" y="12735"/>
                  </a:lnTo>
                  <a:lnTo>
                    <a:pt x="13320" y="12610"/>
                  </a:lnTo>
                  <a:lnTo>
                    <a:pt x="13140" y="12610"/>
                  </a:lnTo>
                  <a:lnTo>
                    <a:pt x="12960" y="12486"/>
                  </a:lnTo>
                  <a:lnTo>
                    <a:pt x="12780" y="12361"/>
                  </a:lnTo>
                  <a:lnTo>
                    <a:pt x="12420" y="11736"/>
                  </a:lnTo>
                  <a:lnTo>
                    <a:pt x="12240" y="11612"/>
                  </a:lnTo>
                  <a:lnTo>
                    <a:pt x="12060" y="11362"/>
                  </a:lnTo>
                  <a:lnTo>
                    <a:pt x="12420" y="10987"/>
                  </a:lnTo>
                  <a:lnTo>
                    <a:pt x="12240" y="10862"/>
                  </a:lnTo>
                  <a:lnTo>
                    <a:pt x="12420" y="10613"/>
                  </a:lnTo>
                  <a:lnTo>
                    <a:pt x="12600" y="9988"/>
                  </a:lnTo>
                  <a:lnTo>
                    <a:pt x="12240" y="9364"/>
                  </a:lnTo>
                  <a:lnTo>
                    <a:pt x="12420" y="8490"/>
                  </a:lnTo>
                  <a:lnTo>
                    <a:pt x="12240" y="8365"/>
                  </a:lnTo>
                  <a:lnTo>
                    <a:pt x="12240" y="8116"/>
                  </a:lnTo>
                  <a:lnTo>
                    <a:pt x="12240" y="7991"/>
                  </a:lnTo>
                  <a:lnTo>
                    <a:pt x="11700" y="7616"/>
                  </a:lnTo>
                  <a:lnTo>
                    <a:pt x="11880" y="7366"/>
                  </a:lnTo>
                  <a:lnTo>
                    <a:pt x="11520" y="7242"/>
                  </a:lnTo>
                  <a:lnTo>
                    <a:pt x="11520" y="6992"/>
                  </a:lnTo>
                  <a:lnTo>
                    <a:pt x="11880" y="5369"/>
                  </a:lnTo>
                  <a:lnTo>
                    <a:pt x="12060" y="4994"/>
                  </a:lnTo>
                  <a:lnTo>
                    <a:pt x="12240" y="4994"/>
                  </a:lnTo>
                  <a:lnTo>
                    <a:pt x="12240" y="4869"/>
                  </a:lnTo>
                  <a:lnTo>
                    <a:pt x="12240" y="4370"/>
                  </a:lnTo>
                  <a:lnTo>
                    <a:pt x="12240" y="3995"/>
                  </a:lnTo>
                  <a:lnTo>
                    <a:pt x="12060" y="3746"/>
                  </a:lnTo>
                  <a:lnTo>
                    <a:pt x="11700" y="3746"/>
                  </a:lnTo>
                  <a:lnTo>
                    <a:pt x="11520" y="3496"/>
                  </a:lnTo>
                  <a:lnTo>
                    <a:pt x="11520" y="3246"/>
                  </a:lnTo>
                  <a:lnTo>
                    <a:pt x="11340" y="3121"/>
                  </a:lnTo>
                  <a:lnTo>
                    <a:pt x="11520" y="2997"/>
                  </a:lnTo>
                  <a:lnTo>
                    <a:pt x="11520" y="2497"/>
                  </a:lnTo>
                  <a:lnTo>
                    <a:pt x="11520" y="2372"/>
                  </a:lnTo>
                  <a:lnTo>
                    <a:pt x="11160" y="1998"/>
                  </a:lnTo>
                  <a:lnTo>
                    <a:pt x="11340" y="1873"/>
                  </a:lnTo>
                  <a:lnTo>
                    <a:pt x="11700" y="1623"/>
                  </a:lnTo>
                  <a:lnTo>
                    <a:pt x="11700" y="1373"/>
                  </a:lnTo>
                  <a:lnTo>
                    <a:pt x="11880" y="1124"/>
                  </a:lnTo>
                  <a:lnTo>
                    <a:pt x="12060" y="999"/>
                  </a:lnTo>
                  <a:lnTo>
                    <a:pt x="12240" y="999"/>
                  </a:lnTo>
                  <a:lnTo>
                    <a:pt x="12420" y="1124"/>
                  </a:lnTo>
                  <a:lnTo>
                    <a:pt x="12600" y="999"/>
                  </a:lnTo>
                  <a:lnTo>
                    <a:pt x="12780" y="749"/>
                  </a:lnTo>
                  <a:lnTo>
                    <a:pt x="12780" y="499"/>
                  </a:lnTo>
                  <a:lnTo>
                    <a:pt x="12960" y="375"/>
                  </a:lnTo>
                  <a:lnTo>
                    <a:pt x="13320" y="0"/>
                  </a:lnTo>
                  <a:lnTo>
                    <a:pt x="3060" y="0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60" name="AutoShape 104"/>
            <p:cNvSpPr>
              <a:spLocks/>
            </p:cNvSpPr>
            <p:nvPr/>
          </p:nvSpPr>
          <p:spPr bwMode="auto">
            <a:xfrm>
              <a:off x="1020280" y="2668978"/>
              <a:ext cx="1436547" cy="148281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8640" y="6898"/>
                  </a:moveTo>
                  <a:lnTo>
                    <a:pt x="9021" y="7012"/>
                  </a:lnTo>
                  <a:lnTo>
                    <a:pt x="9148" y="7238"/>
                  </a:lnTo>
                  <a:lnTo>
                    <a:pt x="9275" y="7238"/>
                  </a:lnTo>
                  <a:lnTo>
                    <a:pt x="9784" y="7577"/>
                  </a:lnTo>
                  <a:lnTo>
                    <a:pt x="9911" y="7464"/>
                  </a:lnTo>
                  <a:lnTo>
                    <a:pt x="10165" y="7577"/>
                  </a:lnTo>
                  <a:lnTo>
                    <a:pt x="10419" y="7916"/>
                  </a:lnTo>
                  <a:lnTo>
                    <a:pt x="10546" y="8255"/>
                  </a:lnTo>
                  <a:lnTo>
                    <a:pt x="10800" y="8482"/>
                  </a:lnTo>
                  <a:lnTo>
                    <a:pt x="10927" y="8708"/>
                  </a:lnTo>
                  <a:lnTo>
                    <a:pt x="11308" y="9499"/>
                  </a:lnTo>
                  <a:lnTo>
                    <a:pt x="11181" y="10630"/>
                  </a:lnTo>
                  <a:lnTo>
                    <a:pt x="10927" y="11422"/>
                  </a:lnTo>
                  <a:lnTo>
                    <a:pt x="11054" y="11535"/>
                  </a:lnTo>
                  <a:lnTo>
                    <a:pt x="10546" y="12666"/>
                  </a:lnTo>
                  <a:lnTo>
                    <a:pt x="10165" y="13458"/>
                  </a:lnTo>
                  <a:lnTo>
                    <a:pt x="10292" y="13571"/>
                  </a:lnTo>
                  <a:lnTo>
                    <a:pt x="10292" y="13458"/>
                  </a:lnTo>
                  <a:lnTo>
                    <a:pt x="10419" y="13458"/>
                  </a:lnTo>
                  <a:lnTo>
                    <a:pt x="10800" y="13684"/>
                  </a:lnTo>
                  <a:lnTo>
                    <a:pt x="10800" y="13910"/>
                  </a:lnTo>
                  <a:lnTo>
                    <a:pt x="10673" y="14023"/>
                  </a:lnTo>
                  <a:lnTo>
                    <a:pt x="10800" y="14249"/>
                  </a:lnTo>
                  <a:lnTo>
                    <a:pt x="10927" y="14475"/>
                  </a:lnTo>
                  <a:lnTo>
                    <a:pt x="11562" y="14702"/>
                  </a:lnTo>
                  <a:lnTo>
                    <a:pt x="12325" y="15380"/>
                  </a:lnTo>
                  <a:lnTo>
                    <a:pt x="12452" y="15493"/>
                  </a:lnTo>
                  <a:lnTo>
                    <a:pt x="12452" y="15380"/>
                  </a:lnTo>
                  <a:lnTo>
                    <a:pt x="13087" y="15267"/>
                  </a:lnTo>
                  <a:lnTo>
                    <a:pt x="13595" y="15493"/>
                  </a:lnTo>
                  <a:lnTo>
                    <a:pt x="14358" y="15946"/>
                  </a:lnTo>
                  <a:lnTo>
                    <a:pt x="15247" y="16511"/>
                  </a:lnTo>
                  <a:lnTo>
                    <a:pt x="16772" y="18207"/>
                  </a:lnTo>
                  <a:lnTo>
                    <a:pt x="17915" y="18773"/>
                  </a:lnTo>
                  <a:lnTo>
                    <a:pt x="18169" y="19225"/>
                  </a:lnTo>
                  <a:lnTo>
                    <a:pt x="18551" y="19791"/>
                  </a:lnTo>
                  <a:lnTo>
                    <a:pt x="18805" y="21148"/>
                  </a:lnTo>
                  <a:lnTo>
                    <a:pt x="18805" y="21374"/>
                  </a:lnTo>
                  <a:lnTo>
                    <a:pt x="19186" y="21600"/>
                  </a:lnTo>
                  <a:lnTo>
                    <a:pt x="19567" y="21600"/>
                  </a:lnTo>
                  <a:lnTo>
                    <a:pt x="19440" y="21600"/>
                  </a:lnTo>
                  <a:lnTo>
                    <a:pt x="19694" y="21600"/>
                  </a:lnTo>
                  <a:lnTo>
                    <a:pt x="19948" y="21261"/>
                  </a:lnTo>
                  <a:lnTo>
                    <a:pt x="20329" y="21148"/>
                  </a:lnTo>
                  <a:lnTo>
                    <a:pt x="20329" y="21035"/>
                  </a:lnTo>
                  <a:lnTo>
                    <a:pt x="21092" y="20808"/>
                  </a:lnTo>
                  <a:lnTo>
                    <a:pt x="21473" y="20243"/>
                  </a:lnTo>
                  <a:lnTo>
                    <a:pt x="21600" y="19791"/>
                  </a:lnTo>
                  <a:lnTo>
                    <a:pt x="21600" y="19677"/>
                  </a:lnTo>
                  <a:lnTo>
                    <a:pt x="21600" y="19564"/>
                  </a:lnTo>
                  <a:lnTo>
                    <a:pt x="21600" y="19451"/>
                  </a:lnTo>
                  <a:lnTo>
                    <a:pt x="21473" y="19112"/>
                  </a:lnTo>
                  <a:lnTo>
                    <a:pt x="21473" y="18999"/>
                  </a:lnTo>
                  <a:lnTo>
                    <a:pt x="20584" y="18547"/>
                  </a:lnTo>
                  <a:lnTo>
                    <a:pt x="20456" y="18207"/>
                  </a:lnTo>
                  <a:lnTo>
                    <a:pt x="20584" y="17981"/>
                  </a:lnTo>
                  <a:lnTo>
                    <a:pt x="20075" y="17416"/>
                  </a:lnTo>
                  <a:lnTo>
                    <a:pt x="20075" y="17190"/>
                  </a:lnTo>
                  <a:lnTo>
                    <a:pt x="20202" y="17076"/>
                  </a:lnTo>
                  <a:lnTo>
                    <a:pt x="20075" y="16963"/>
                  </a:lnTo>
                  <a:lnTo>
                    <a:pt x="19694" y="17076"/>
                  </a:lnTo>
                  <a:lnTo>
                    <a:pt x="19440" y="16963"/>
                  </a:lnTo>
                  <a:lnTo>
                    <a:pt x="19440" y="16511"/>
                  </a:lnTo>
                  <a:lnTo>
                    <a:pt x="19059" y="16285"/>
                  </a:lnTo>
                  <a:lnTo>
                    <a:pt x="18678" y="16059"/>
                  </a:lnTo>
                  <a:lnTo>
                    <a:pt x="18678" y="15946"/>
                  </a:lnTo>
                  <a:lnTo>
                    <a:pt x="18424" y="15832"/>
                  </a:lnTo>
                  <a:lnTo>
                    <a:pt x="18551" y="15719"/>
                  </a:lnTo>
                  <a:lnTo>
                    <a:pt x="18424" y="15719"/>
                  </a:lnTo>
                  <a:lnTo>
                    <a:pt x="18296" y="15606"/>
                  </a:lnTo>
                  <a:lnTo>
                    <a:pt x="18042" y="15719"/>
                  </a:lnTo>
                  <a:lnTo>
                    <a:pt x="18042" y="16059"/>
                  </a:lnTo>
                  <a:lnTo>
                    <a:pt x="18169" y="16172"/>
                  </a:lnTo>
                  <a:lnTo>
                    <a:pt x="18169" y="16398"/>
                  </a:lnTo>
                  <a:lnTo>
                    <a:pt x="17915" y="16398"/>
                  </a:lnTo>
                  <a:lnTo>
                    <a:pt x="17153" y="16172"/>
                  </a:lnTo>
                  <a:lnTo>
                    <a:pt x="16899" y="15946"/>
                  </a:lnTo>
                  <a:lnTo>
                    <a:pt x="16645" y="15606"/>
                  </a:lnTo>
                  <a:lnTo>
                    <a:pt x="16645" y="15154"/>
                  </a:lnTo>
                  <a:lnTo>
                    <a:pt x="16518" y="14815"/>
                  </a:lnTo>
                  <a:lnTo>
                    <a:pt x="16518" y="14475"/>
                  </a:lnTo>
                  <a:lnTo>
                    <a:pt x="16518" y="14249"/>
                  </a:lnTo>
                  <a:lnTo>
                    <a:pt x="16772" y="14136"/>
                  </a:lnTo>
                  <a:lnTo>
                    <a:pt x="16899" y="13797"/>
                  </a:lnTo>
                  <a:lnTo>
                    <a:pt x="16645" y="13345"/>
                  </a:lnTo>
                  <a:lnTo>
                    <a:pt x="16772" y="13345"/>
                  </a:lnTo>
                  <a:lnTo>
                    <a:pt x="16518" y="13118"/>
                  </a:lnTo>
                  <a:lnTo>
                    <a:pt x="16518" y="12892"/>
                  </a:lnTo>
                  <a:lnTo>
                    <a:pt x="16391" y="12779"/>
                  </a:lnTo>
                  <a:lnTo>
                    <a:pt x="16264" y="12779"/>
                  </a:lnTo>
                  <a:lnTo>
                    <a:pt x="16009" y="12327"/>
                  </a:lnTo>
                  <a:lnTo>
                    <a:pt x="16009" y="12214"/>
                  </a:lnTo>
                  <a:lnTo>
                    <a:pt x="15882" y="11874"/>
                  </a:lnTo>
                  <a:lnTo>
                    <a:pt x="15882" y="11761"/>
                  </a:lnTo>
                  <a:lnTo>
                    <a:pt x="15755" y="11535"/>
                  </a:lnTo>
                  <a:lnTo>
                    <a:pt x="15501" y="11083"/>
                  </a:lnTo>
                  <a:lnTo>
                    <a:pt x="15628" y="10857"/>
                  </a:lnTo>
                  <a:lnTo>
                    <a:pt x="15374" y="10857"/>
                  </a:lnTo>
                  <a:lnTo>
                    <a:pt x="15374" y="10743"/>
                  </a:lnTo>
                  <a:lnTo>
                    <a:pt x="15247" y="10743"/>
                  </a:lnTo>
                  <a:lnTo>
                    <a:pt x="14866" y="10404"/>
                  </a:lnTo>
                  <a:lnTo>
                    <a:pt x="14866" y="9952"/>
                  </a:lnTo>
                  <a:lnTo>
                    <a:pt x="14739" y="9952"/>
                  </a:lnTo>
                  <a:lnTo>
                    <a:pt x="14485" y="9726"/>
                  </a:lnTo>
                  <a:lnTo>
                    <a:pt x="14485" y="9613"/>
                  </a:lnTo>
                  <a:lnTo>
                    <a:pt x="14612" y="9613"/>
                  </a:lnTo>
                  <a:lnTo>
                    <a:pt x="14358" y="9499"/>
                  </a:lnTo>
                  <a:lnTo>
                    <a:pt x="14358" y="9160"/>
                  </a:lnTo>
                  <a:lnTo>
                    <a:pt x="14358" y="9047"/>
                  </a:lnTo>
                  <a:lnTo>
                    <a:pt x="14485" y="8934"/>
                  </a:lnTo>
                  <a:lnTo>
                    <a:pt x="14358" y="8708"/>
                  </a:lnTo>
                  <a:lnTo>
                    <a:pt x="14485" y="8595"/>
                  </a:lnTo>
                  <a:lnTo>
                    <a:pt x="14485" y="8482"/>
                  </a:lnTo>
                  <a:lnTo>
                    <a:pt x="14358" y="8369"/>
                  </a:lnTo>
                  <a:lnTo>
                    <a:pt x="14231" y="7803"/>
                  </a:lnTo>
                  <a:lnTo>
                    <a:pt x="14358" y="7690"/>
                  </a:lnTo>
                  <a:lnTo>
                    <a:pt x="14358" y="7577"/>
                  </a:lnTo>
                  <a:lnTo>
                    <a:pt x="14231" y="7464"/>
                  </a:lnTo>
                  <a:lnTo>
                    <a:pt x="14104" y="7351"/>
                  </a:lnTo>
                  <a:lnTo>
                    <a:pt x="14231" y="7238"/>
                  </a:lnTo>
                  <a:lnTo>
                    <a:pt x="13976" y="7125"/>
                  </a:lnTo>
                  <a:lnTo>
                    <a:pt x="13976" y="7012"/>
                  </a:lnTo>
                  <a:lnTo>
                    <a:pt x="14231" y="6785"/>
                  </a:lnTo>
                  <a:lnTo>
                    <a:pt x="14104" y="6672"/>
                  </a:lnTo>
                  <a:lnTo>
                    <a:pt x="13976" y="6672"/>
                  </a:lnTo>
                  <a:lnTo>
                    <a:pt x="13722" y="6559"/>
                  </a:lnTo>
                  <a:lnTo>
                    <a:pt x="13722" y="5994"/>
                  </a:lnTo>
                  <a:lnTo>
                    <a:pt x="13468" y="5768"/>
                  </a:lnTo>
                  <a:lnTo>
                    <a:pt x="13341" y="5654"/>
                  </a:lnTo>
                  <a:lnTo>
                    <a:pt x="13087" y="5541"/>
                  </a:lnTo>
                  <a:lnTo>
                    <a:pt x="12833" y="5202"/>
                  </a:lnTo>
                  <a:lnTo>
                    <a:pt x="12706" y="5089"/>
                  </a:lnTo>
                  <a:lnTo>
                    <a:pt x="12452" y="5315"/>
                  </a:lnTo>
                  <a:lnTo>
                    <a:pt x="12325" y="5202"/>
                  </a:lnTo>
                  <a:lnTo>
                    <a:pt x="12198" y="5089"/>
                  </a:lnTo>
                  <a:lnTo>
                    <a:pt x="11944" y="4750"/>
                  </a:lnTo>
                  <a:lnTo>
                    <a:pt x="12071" y="4410"/>
                  </a:lnTo>
                  <a:lnTo>
                    <a:pt x="12325" y="4410"/>
                  </a:lnTo>
                  <a:lnTo>
                    <a:pt x="12325" y="4297"/>
                  </a:lnTo>
                  <a:lnTo>
                    <a:pt x="12071" y="4297"/>
                  </a:lnTo>
                  <a:lnTo>
                    <a:pt x="12071" y="4184"/>
                  </a:lnTo>
                  <a:lnTo>
                    <a:pt x="11689" y="4071"/>
                  </a:lnTo>
                  <a:lnTo>
                    <a:pt x="11308" y="3845"/>
                  </a:lnTo>
                  <a:lnTo>
                    <a:pt x="11308" y="3619"/>
                  </a:lnTo>
                  <a:lnTo>
                    <a:pt x="11181" y="3280"/>
                  </a:lnTo>
                  <a:lnTo>
                    <a:pt x="10927" y="3053"/>
                  </a:lnTo>
                  <a:lnTo>
                    <a:pt x="10927" y="2488"/>
                  </a:lnTo>
                  <a:lnTo>
                    <a:pt x="10800" y="2375"/>
                  </a:lnTo>
                  <a:lnTo>
                    <a:pt x="10292" y="2036"/>
                  </a:lnTo>
                  <a:lnTo>
                    <a:pt x="9911" y="1923"/>
                  </a:lnTo>
                  <a:lnTo>
                    <a:pt x="9784" y="1696"/>
                  </a:lnTo>
                  <a:lnTo>
                    <a:pt x="9656" y="1696"/>
                  </a:lnTo>
                  <a:lnTo>
                    <a:pt x="9529" y="1470"/>
                  </a:lnTo>
                  <a:lnTo>
                    <a:pt x="9402" y="1131"/>
                  </a:lnTo>
                  <a:lnTo>
                    <a:pt x="9275" y="1018"/>
                  </a:lnTo>
                  <a:lnTo>
                    <a:pt x="9275" y="452"/>
                  </a:lnTo>
                  <a:lnTo>
                    <a:pt x="3558" y="0"/>
                  </a:lnTo>
                  <a:lnTo>
                    <a:pt x="3304" y="339"/>
                  </a:lnTo>
                  <a:lnTo>
                    <a:pt x="3304" y="452"/>
                  </a:lnTo>
                  <a:lnTo>
                    <a:pt x="3176" y="565"/>
                  </a:lnTo>
                  <a:lnTo>
                    <a:pt x="3049" y="565"/>
                  </a:lnTo>
                  <a:lnTo>
                    <a:pt x="2795" y="679"/>
                  </a:lnTo>
                  <a:lnTo>
                    <a:pt x="2287" y="905"/>
                  </a:lnTo>
                  <a:lnTo>
                    <a:pt x="2160" y="792"/>
                  </a:lnTo>
                  <a:lnTo>
                    <a:pt x="1779" y="792"/>
                  </a:lnTo>
                  <a:lnTo>
                    <a:pt x="1398" y="679"/>
                  </a:lnTo>
                  <a:lnTo>
                    <a:pt x="1016" y="565"/>
                  </a:lnTo>
                  <a:lnTo>
                    <a:pt x="889" y="565"/>
                  </a:lnTo>
                  <a:lnTo>
                    <a:pt x="254" y="452"/>
                  </a:lnTo>
                  <a:lnTo>
                    <a:pt x="127" y="339"/>
                  </a:lnTo>
                  <a:lnTo>
                    <a:pt x="0" y="339"/>
                  </a:lnTo>
                  <a:lnTo>
                    <a:pt x="127" y="565"/>
                  </a:lnTo>
                  <a:lnTo>
                    <a:pt x="254" y="905"/>
                  </a:lnTo>
                  <a:lnTo>
                    <a:pt x="381" y="905"/>
                  </a:lnTo>
                  <a:lnTo>
                    <a:pt x="508" y="1018"/>
                  </a:lnTo>
                  <a:lnTo>
                    <a:pt x="508" y="1131"/>
                  </a:lnTo>
                  <a:lnTo>
                    <a:pt x="762" y="1244"/>
                  </a:lnTo>
                  <a:lnTo>
                    <a:pt x="889" y="1357"/>
                  </a:lnTo>
                  <a:lnTo>
                    <a:pt x="1016" y="1357"/>
                  </a:lnTo>
                  <a:lnTo>
                    <a:pt x="1144" y="1470"/>
                  </a:lnTo>
                  <a:lnTo>
                    <a:pt x="1271" y="1809"/>
                  </a:lnTo>
                  <a:lnTo>
                    <a:pt x="1779" y="2036"/>
                  </a:lnTo>
                  <a:lnTo>
                    <a:pt x="2160" y="2262"/>
                  </a:lnTo>
                  <a:lnTo>
                    <a:pt x="2160" y="2601"/>
                  </a:lnTo>
                  <a:lnTo>
                    <a:pt x="2160" y="3053"/>
                  </a:lnTo>
                  <a:lnTo>
                    <a:pt x="2287" y="3166"/>
                  </a:lnTo>
                  <a:lnTo>
                    <a:pt x="2287" y="3280"/>
                  </a:lnTo>
                  <a:lnTo>
                    <a:pt x="2541" y="3280"/>
                  </a:lnTo>
                  <a:lnTo>
                    <a:pt x="2922" y="3506"/>
                  </a:lnTo>
                  <a:lnTo>
                    <a:pt x="3049" y="3393"/>
                  </a:lnTo>
                  <a:lnTo>
                    <a:pt x="3431" y="3506"/>
                  </a:lnTo>
                  <a:lnTo>
                    <a:pt x="3685" y="3732"/>
                  </a:lnTo>
                  <a:lnTo>
                    <a:pt x="3939" y="4184"/>
                  </a:lnTo>
                  <a:lnTo>
                    <a:pt x="4193" y="4184"/>
                  </a:lnTo>
                  <a:lnTo>
                    <a:pt x="4574" y="4297"/>
                  </a:lnTo>
                  <a:lnTo>
                    <a:pt x="4828" y="4524"/>
                  </a:lnTo>
                  <a:lnTo>
                    <a:pt x="4955" y="4976"/>
                  </a:lnTo>
                  <a:lnTo>
                    <a:pt x="5209" y="5089"/>
                  </a:lnTo>
                  <a:lnTo>
                    <a:pt x="5464" y="5428"/>
                  </a:lnTo>
                  <a:lnTo>
                    <a:pt x="5591" y="5428"/>
                  </a:lnTo>
                  <a:lnTo>
                    <a:pt x="5718" y="5428"/>
                  </a:lnTo>
                  <a:lnTo>
                    <a:pt x="5845" y="5089"/>
                  </a:lnTo>
                  <a:lnTo>
                    <a:pt x="6099" y="5089"/>
                  </a:lnTo>
                  <a:lnTo>
                    <a:pt x="6607" y="5202"/>
                  </a:lnTo>
                  <a:lnTo>
                    <a:pt x="6734" y="5315"/>
                  </a:lnTo>
                  <a:lnTo>
                    <a:pt x="6861" y="5541"/>
                  </a:lnTo>
                  <a:lnTo>
                    <a:pt x="7369" y="5768"/>
                  </a:lnTo>
                  <a:lnTo>
                    <a:pt x="7369" y="5881"/>
                  </a:lnTo>
                  <a:lnTo>
                    <a:pt x="7624" y="5881"/>
                  </a:lnTo>
                  <a:lnTo>
                    <a:pt x="8640" y="6898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 fontAlgn="auto">
                <a:lnSpc>
                  <a:spcPct val="80000"/>
                </a:lnSpc>
                <a:spcBef>
                  <a:spcPts val="0"/>
                </a:spcBef>
                <a:spcAft>
                  <a:spcPts val="0"/>
                </a:spcAft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61" name="AutoShape 105"/>
            <p:cNvSpPr>
              <a:spLocks/>
            </p:cNvSpPr>
            <p:nvPr/>
          </p:nvSpPr>
          <p:spPr bwMode="auto">
            <a:xfrm>
              <a:off x="3986213" y="2279650"/>
              <a:ext cx="1098550" cy="146843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7945" y="18743"/>
                  </a:moveTo>
                  <a:lnTo>
                    <a:pt x="17280" y="18629"/>
                  </a:lnTo>
                  <a:lnTo>
                    <a:pt x="17114" y="18971"/>
                  </a:lnTo>
                  <a:lnTo>
                    <a:pt x="17114" y="19086"/>
                  </a:lnTo>
                  <a:lnTo>
                    <a:pt x="16948" y="18971"/>
                  </a:lnTo>
                  <a:lnTo>
                    <a:pt x="16782" y="19200"/>
                  </a:lnTo>
                  <a:lnTo>
                    <a:pt x="16615" y="19200"/>
                  </a:lnTo>
                  <a:lnTo>
                    <a:pt x="16615" y="19771"/>
                  </a:lnTo>
                  <a:lnTo>
                    <a:pt x="17114" y="20114"/>
                  </a:lnTo>
                  <a:lnTo>
                    <a:pt x="16948" y="20229"/>
                  </a:lnTo>
                  <a:lnTo>
                    <a:pt x="17114" y="20229"/>
                  </a:lnTo>
                  <a:lnTo>
                    <a:pt x="16948" y="20457"/>
                  </a:lnTo>
                  <a:lnTo>
                    <a:pt x="16948" y="20229"/>
                  </a:lnTo>
                  <a:lnTo>
                    <a:pt x="16615" y="20457"/>
                  </a:lnTo>
                  <a:lnTo>
                    <a:pt x="16615" y="20686"/>
                  </a:lnTo>
                  <a:lnTo>
                    <a:pt x="16948" y="20800"/>
                  </a:lnTo>
                  <a:lnTo>
                    <a:pt x="16782" y="20914"/>
                  </a:lnTo>
                  <a:lnTo>
                    <a:pt x="16615" y="20800"/>
                  </a:lnTo>
                  <a:lnTo>
                    <a:pt x="16615" y="21143"/>
                  </a:lnTo>
                  <a:lnTo>
                    <a:pt x="16948" y="21143"/>
                  </a:lnTo>
                  <a:lnTo>
                    <a:pt x="16782" y="21371"/>
                  </a:lnTo>
                  <a:lnTo>
                    <a:pt x="16615" y="21371"/>
                  </a:lnTo>
                  <a:lnTo>
                    <a:pt x="16615" y="21600"/>
                  </a:lnTo>
                  <a:lnTo>
                    <a:pt x="16117" y="21486"/>
                  </a:lnTo>
                  <a:lnTo>
                    <a:pt x="15951" y="21600"/>
                  </a:lnTo>
                  <a:lnTo>
                    <a:pt x="15120" y="21486"/>
                  </a:lnTo>
                  <a:lnTo>
                    <a:pt x="14954" y="21371"/>
                  </a:lnTo>
                  <a:lnTo>
                    <a:pt x="14622" y="20800"/>
                  </a:lnTo>
                  <a:lnTo>
                    <a:pt x="13791" y="20571"/>
                  </a:lnTo>
                  <a:lnTo>
                    <a:pt x="13458" y="20686"/>
                  </a:lnTo>
                  <a:lnTo>
                    <a:pt x="13292" y="20571"/>
                  </a:lnTo>
                  <a:lnTo>
                    <a:pt x="13458" y="20686"/>
                  </a:lnTo>
                  <a:lnTo>
                    <a:pt x="13126" y="20914"/>
                  </a:lnTo>
                  <a:lnTo>
                    <a:pt x="12462" y="20800"/>
                  </a:lnTo>
                  <a:lnTo>
                    <a:pt x="12295" y="20686"/>
                  </a:lnTo>
                  <a:lnTo>
                    <a:pt x="12462" y="20686"/>
                  </a:lnTo>
                  <a:lnTo>
                    <a:pt x="12628" y="20343"/>
                  </a:lnTo>
                  <a:lnTo>
                    <a:pt x="11797" y="20343"/>
                  </a:lnTo>
                  <a:lnTo>
                    <a:pt x="11797" y="20457"/>
                  </a:lnTo>
                  <a:lnTo>
                    <a:pt x="11465" y="20343"/>
                  </a:lnTo>
                  <a:lnTo>
                    <a:pt x="11132" y="19771"/>
                  </a:lnTo>
                  <a:lnTo>
                    <a:pt x="10302" y="19543"/>
                  </a:lnTo>
                  <a:lnTo>
                    <a:pt x="10135" y="19657"/>
                  </a:lnTo>
                  <a:lnTo>
                    <a:pt x="9305" y="19429"/>
                  </a:lnTo>
                  <a:lnTo>
                    <a:pt x="8640" y="19314"/>
                  </a:lnTo>
                  <a:lnTo>
                    <a:pt x="7809" y="19314"/>
                  </a:lnTo>
                  <a:lnTo>
                    <a:pt x="7809" y="19771"/>
                  </a:lnTo>
                  <a:lnTo>
                    <a:pt x="6646" y="19543"/>
                  </a:lnTo>
                  <a:lnTo>
                    <a:pt x="5649" y="20800"/>
                  </a:lnTo>
                  <a:lnTo>
                    <a:pt x="5483" y="20800"/>
                  </a:lnTo>
                  <a:lnTo>
                    <a:pt x="4985" y="20571"/>
                  </a:lnTo>
                  <a:lnTo>
                    <a:pt x="4818" y="20686"/>
                  </a:lnTo>
                  <a:lnTo>
                    <a:pt x="4154" y="20457"/>
                  </a:lnTo>
                  <a:lnTo>
                    <a:pt x="4154" y="20229"/>
                  </a:lnTo>
                  <a:lnTo>
                    <a:pt x="3988" y="20229"/>
                  </a:lnTo>
                  <a:lnTo>
                    <a:pt x="3988" y="20114"/>
                  </a:lnTo>
                  <a:lnTo>
                    <a:pt x="3489" y="20000"/>
                  </a:lnTo>
                  <a:lnTo>
                    <a:pt x="3489" y="19771"/>
                  </a:lnTo>
                  <a:lnTo>
                    <a:pt x="3323" y="19657"/>
                  </a:lnTo>
                  <a:lnTo>
                    <a:pt x="3489" y="19543"/>
                  </a:lnTo>
                  <a:lnTo>
                    <a:pt x="2991" y="19314"/>
                  </a:lnTo>
                  <a:lnTo>
                    <a:pt x="2658" y="19086"/>
                  </a:lnTo>
                  <a:lnTo>
                    <a:pt x="2160" y="18629"/>
                  </a:lnTo>
                  <a:lnTo>
                    <a:pt x="2492" y="18286"/>
                  </a:lnTo>
                  <a:lnTo>
                    <a:pt x="2658" y="18171"/>
                  </a:lnTo>
                  <a:lnTo>
                    <a:pt x="3157" y="18286"/>
                  </a:lnTo>
                  <a:lnTo>
                    <a:pt x="3157" y="18171"/>
                  </a:lnTo>
                  <a:lnTo>
                    <a:pt x="2991" y="18171"/>
                  </a:lnTo>
                  <a:lnTo>
                    <a:pt x="2326" y="17600"/>
                  </a:lnTo>
                  <a:lnTo>
                    <a:pt x="2492" y="17486"/>
                  </a:lnTo>
                  <a:lnTo>
                    <a:pt x="2658" y="17257"/>
                  </a:lnTo>
                  <a:lnTo>
                    <a:pt x="2825" y="17257"/>
                  </a:lnTo>
                  <a:lnTo>
                    <a:pt x="2825" y="17143"/>
                  </a:lnTo>
                  <a:lnTo>
                    <a:pt x="3157" y="16914"/>
                  </a:lnTo>
                  <a:lnTo>
                    <a:pt x="2991" y="16914"/>
                  </a:lnTo>
                  <a:lnTo>
                    <a:pt x="3157" y="16800"/>
                  </a:lnTo>
                  <a:lnTo>
                    <a:pt x="3157" y="16686"/>
                  </a:lnTo>
                  <a:lnTo>
                    <a:pt x="3157" y="16457"/>
                  </a:lnTo>
                  <a:lnTo>
                    <a:pt x="2991" y="16343"/>
                  </a:lnTo>
                  <a:lnTo>
                    <a:pt x="3157" y="16343"/>
                  </a:lnTo>
                  <a:lnTo>
                    <a:pt x="3157" y="16229"/>
                  </a:lnTo>
                  <a:lnTo>
                    <a:pt x="2991" y="16000"/>
                  </a:lnTo>
                  <a:lnTo>
                    <a:pt x="2991" y="15886"/>
                  </a:lnTo>
                  <a:lnTo>
                    <a:pt x="3323" y="14971"/>
                  </a:lnTo>
                  <a:lnTo>
                    <a:pt x="3489" y="14514"/>
                  </a:lnTo>
                  <a:lnTo>
                    <a:pt x="3489" y="14400"/>
                  </a:lnTo>
                  <a:lnTo>
                    <a:pt x="3157" y="13943"/>
                  </a:lnTo>
                  <a:lnTo>
                    <a:pt x="2991" y="13257"/>
                  </a:lnTo>
                  <a:lnTo>
                    <a:pt x="2326" y="13143"/>
                  </a:lnTo>
                  <a:lnTo>
                    <a:pt x="1662" y="13029"/>
                  </a:lnTo>
                  <a:lnTo>
                    <a:pt x="1495" y="12800"/>
                  </a:lnTo>
                  <a:lnTo>
                    <a:pt x="1163" y="12686"/>
                  </a:lnTo>
                  <a:lnTo>
                    <a:pt x="997" y="12343"/>
                  </a:lnTo>
                  <a:lnTo>
                    <a:pt x="498" y="12114"/>
                  </a:lnTo>
                  <a:lnTo>
                    <a:pt x="498" y="11886"/>
                  </a:lnTo>
                  <a:lnTo>
                    <a:pt x="831" y="11771"/>
                  </a:lnTo>
                  <a:lnTo>
                    <a:pt x="831" y="11657"/>
                  </a:lnTo>
                  <a:lnTo>
                    <a:pt x="997" y="11543"/>
                  </a:lnTo>
                  <a:lnTo>
                    <a:pt x="997" y="11314"/>
                  </a:lnTo>
                  <a:lnTo>
                    <a:pt x="831" y="11314"/>
                  </a:lnTo>
                  <a:lnTo>
                    <a:pt x="831" y="11200"/>
                  </a:lnTo>
                  <a:lnTo>
                    <a:pt x="831" y="10743"/>
                  </a:lnTo>
                  <a:lnTo>
                    <a:pt x="665" y="10400"/>
                  </a:lnTo>
                  <a:lnTo>
                    <a:pt x="332" y="10400"/>
                  </a:lnTo>
                  <a:lnTo>
                    <a:pt x="498" y="9486"/>
                  </a:lnTo>
                  <a:lnTo>
                    <a:pt x="332" y="9029"/>
                  </a:lnTo>
                  <a:lnTo>
                    <a:pt x="332" y="8686"/>
                  </a:lnTo>
                  <a:lnTo>
                    <a:pt x="166" y="8457"/>
                  </a:lnTo>
                  <a:lnTo>
                    <a:pt x="332" y="8343"/>
                  </a:lnTo>
                  <a:lnTo>
                    <a:pt x="0" y="8229"/>
                  </a:lnTo>
                  <a:lnTo>
                    <a:pt x="0" y="8000"/>
                  </a:lnTo>
                  <a:lnTo>
                    <a:pt x="0" y="7771"/>
                  </a:lnTo>
                  <a:lnTo>
                    <a:pt x="166" y="7771"/>
                  </a:lnTo>
                  <a:lnTo>
                    <a:pt x="0" y="7886"/>
                  </a:lnTo>
                  <a:lnTo>
                    <a:pt x="332" y="8000"/>
                  </a:lnTo>
                  <a:lnTo>
                    <a:pt x="332" y="7771"/>
                  </a:lnTo>
                  <a:lnTo>
                    <a:pt x="166" y="7657"/>
                  </a:lnTo>
                  <a:lnTo>
                    <a:pt x="498" y="7200"/>
                  </a:lnTo>
                  <a:lnTo>
                    <a:pt x="1662" y="5486"/>
                  </a:lnTo>
                  <a:lnTo>
                    <a:pt x="1828" y="5257"/>
                  </a:lnTo>
                  <a:lnTo>
                    <a:pt x="1994" y="5257"/>
                  </a:lnTo>
                  <a:lnTo>
                    <a:pt x="1828" y="5143"/>
                  </a:lnTo>
                  <a:lnTo>
                    <a:pt x="1994" y="5029"/>
                  </a:lnTo>
                  <a:lnTo>
                    <a:pt x="2160" y="5143"/>
                  </a:lnTo>
                  <a:lnTo>
                    <a:pt x="2326" y="4914"/>
                  </a:lnTo>
                  <a:lnTo>
                    <a:pt x="2825" y="4343"/>
                  </a:lnTo>
                  <a:lnTo>
                    <a:pt x="2825" y="4229"/>
                  </a:lnTo>
                  <a:lnTo>
                    <a:pt x="2991" y="4229"/>
                  </a:lnTo>
                  <a:lnTo>
                    <a:pt x="2991" y="4114"/>
                  </a:lnTo>
                  <a:lnTo>
                    <a:pt x="3489" y="3543"/>
                  </a:lnTo>
                  <a:lnTo>
                    <a:pt x="3655" y="3657"/>
                  </a:lnTo>
                  <a:lnTo>
                    <a:pt x="3655" y="3543"/>
                  </a:lnTo>
                  <a:lnTo>
                    <a:pt x="3822" y="3657"/>
                  </a:lnTo>
                  <a:lnTo>
                    <a:pt x="3822" y="3543"/>
                  </a:lnTo>
                  <a:lnTo>
                    <a:pt x="4154" y="3657"/>
                  </a:lnTo>
                  <a:lnTo>
                    <a:pt x="4486" y="3657"/>
                  </a:lnTo>
                  <a:lnTo>
                    <a:pt x="4486" y="3314"/>
                  </a:lnTo>
                  <a:lnTo>
                    <a:pt x="4652" y="3314"/>
                  </a:lnTo>
                  <a:lnTo>
                    <a:pt x="4652" y="3200"/>
                  </a:lnTo>
                  <a:lnTo>
                    <a:pt x="4818" y="3200"/>
                  </a:lnTo>
                  <a:lnTo>
                    <a:pt x="5151" y="2857"/>
                  </a:lnTo>
                  <a:lnTo>
                    <a:pt x="5317" y="2857"/>
                  </a:lnTo>
                  <a:lnTo>
                    <a:pt x="5317" y="2743"/>
                  </a:lnTo>
                  <a:lnTo>
                    <a:pt x="5483" y="2743"/>
                  </a:lnTo>
                  <a:lnTo>
                    <a:pt x="5483" y="2629"/>
                  </a:lnTo>
                  <a:lnTo>
                    <a:pt x="5649" y="2743"/>
                  </a:lnTo>
                  <a:lnTo>
                    <a:pt x="5815" y="2629"/>
                  </a:lnTo>
                  <a:lnTo>
                    <a:pt x="5649" y="2629"/>
                  </a:lnTo>
                  <a:lnTo>
                    <a:pt x="5483" y="2514"/>
                  </a:lnTo>
                  <a:lnTo>
                    <a:pt x="5649" y="2171"/>
                  </a:lnTo>
                  <a:lnTo>
                    <a:pt x="5815" y="2057"/>
                  </a:lnTo>
                  <a:lnTo>
                    <a:pt x="5982" y="1943"/>
                  </a:lnTo>
                  <a:lnTo>
                    <a:pt x="5982" y="1714"/>
                  </a:lnTo>
                  <a:lnTo>
                    <a:pt x="6148" y="1600"/>
                  </a:lnTo>
                  <a:lnTo>
                    <a:pt x="5982" y="1486"/>
                  </a:lnTo>
                  <a:lnTo>
                    <a:pt x="6314" y="1371"/>
                  </a:lnTo>
                  <a:lnTo>
                    <a:pt x="6314" y="1143"/>
                  </a:lnTo>
                  <a:lnTo>
                    <a:pt x="6480" y="1143"/>
                  </a:lnTo>
                  <a:lnTo>
                    <a:pt x="6480" y="1029"/>
                  </a:lnTo>
                  <a:lnTo>
                    <a:pt x="6646" y="800"/>
                  </a:lnTo>
                  <a:lnTo>
                    <a:pt x="6646" y="686"/>
                  </a:lnTo>
                  <a:lnTo>
                    <a:pt x="6812" y="571"/>
                  </a:lnTo>
                  <a:lnTo>
                    <a:pt x="6978" y="571"/>
                  </a:lnTo>
                  <a:lnTo>
                    <a:pt x="7311" y="457"/>
                  </a:lnTo>
                  <a:lnTo>
                    <a:pt x="7477" y="571"/>
                  </a:lnTo>
                  <a:lnTo>
                    <a:pt x="7643" y="457"/>
                  </a:lnTo>
                  <a:lnTo>
                    <a:pt x="7643" y="343"/>
                  </a:lnTo>
                  <a:lnTo>
                    <a:pt x="7809" y="343"/>
                  </a:lnTo>
                  <a:lnTo>
                    <a:pt x="8308" y="457"/>
                  </a:lnTo>
                  <a:lnTo>
                    <a:pt x="8308" y="114"/>
                  </a:lnTo>
                  <a:lnTo>
                    <a:pt x="8474" y="0"/>
                  </a:lnTo>
                  <a:lnTo>
                    <a:pt x="8640" y="0"/>
                  </a:lnTo>
                  <a:lnTo>
                    <a:pt x="8806" y="0"/>
                  </a:lnTo>
                  <a:lnTo>
                    <a:pt x="8972" y="114"/>
                  </a:lnTo>
                  <a:lnTo>
                    <a:pt x="8972" y="0"/>
                  </a:lnTo>
                  <a:lnTo>
                    <a:pt x="9138" y="114"/>
                  </a:lnTo>
                  <a:lnTo>
                    <a:pt x="9305" y="114"/>
                  </a:lnTo>
                  <a:lnTo>
                    <a:pt x="9305" y="229"/>
                  </a:lnTo>
                  <a:lnTo>
                    <a:pt x="9471" y="343"/>
                  </a:lnTo>
                  <a:lnTo>
                    <a:pt x="9803" y="343"/>
                  </a:lnTo>
                  <a:lnTo>
                    <a:pt x="9969" y="343"/>
                  </a:lnTo>
                  <a:lnTo>
                    <a:pt x="10135" y="343"/>
                  </a:lnTo>
                  <a:lnTo>
                    <a:pt x="10302" y="343"/>
                  </a:lnTo>
                  <a:lnTo>
                    <a:pt x="10302" y="229"/>
                  </a:lnTo>
                  <a:lnTo>
                    <a:pt x="10468" y="343"/>
                  </a:lnTo>
                  <a:lnTo>
                    <a:pt x="10634" y="343"/>
                  </a:lnTo>
                  <a:lnTo>
                    <a:pt x="10966" y="343"/>
                  </a:lnTo>
                  <a:lnTo>
                    <a:pt x="11132" y="343"/>
                  </a:lnTo>
                  <a:lnTo>
                    <a:pt x="11132" y="229"/>
                  </a:lnTo>
                  <a:lnTo>
                    <a:pt x="11298" y="457"/>
                  </a:lnTo>
                  <a:lnTo>
                    <a:pt x="11465" y="343"/>
                  </a:lnTo>
                  <a:lnTo>
                    <a:pt x="11631" y="457"/>
                  </a:lnTo>
                  <a:lnTo>
                    <a:pt x="11797" y="457"/>
                  </a:lnTo>
                  <a:lnTo>
                    <a:pt x="11963" y="457"/>
                  </a:lnTo>
                  <a:lnTo>
                    <a:pt x="12129" y="457"/>
                  </a:lnTo>
                  <a:lnTo>
                    <a:pt x="12462" y="457"/>
                  </a:lnTo>
                  <a:lnTo>
                    <a:pt x="12462" y="343"/>
                  </a:lnTo>
                  <a:lnTo>
                    <a:pt x="12628" y="229"/>
                  </a:lnTo>
                  <a:lnTo>
                    <a:pt x="12628" y="457"/>
                  </a:lnTo>
                  <a:lnTo>
                    <a:pt x="12960" y="343"/>
                  </a:lnTo>
                  <a:lnTo>
                    <a:pt x="13126" y="571"/>
                  </a:lnTo>
                  <a:lnTo>
                    <a:pt x="13292" y="457"/>
                  </a:lnTo>
                  <a:lnTo>
                    <a:pt x="13292" y="571"/>
                  </a:lnTo>
                  <a:lnTo>
                    <a:pt x="13458" y="686"/>
                  </a:lnTo>
                  <a:lnTo>
                    <a:pt x="13625" y="914"/>
                  </a:lnTo>
                  <a:lnTo>
                    <a:pt x="13791" y="914"/>
                  </a:lnTo>
                  <a:lnTo>
                    <a:pt x="13791" y="1143"/>
                  </a:lnTo>
                  <a:lnTo>
                    <a:pt x="13791" y="1257"/>
                  </a:lnTo>
                  <a:lnTo>
                    <a:pt x="13957" y="1143"/>
                  </a:lnTo>
                  <a:lnTo>
                    <a:pt x="13957" y="1029"/>
                  </a:lnTo>
                  <a:lnTo>
                    <a:pt x="14123" y="1029"/>
                  </a:lnTo>
                  <a:lnTo>
                    <a:pt x="14123" y="1257"/>
                  </a:lnTo>
                  <a:lnTo>
                    <a:pt x="14123" y="1486"/>
                  </a:lnTo>
                  <a:lnTo>
                    <a:pt x="14455" y="1486"/>
                  </a:lnTo>
                  <a:lnTo>
                    <a:pt x="14622" y="1600"/>
                  </a:lnTo>
                  <a:lnTo>
                    <a:pt x="15120" y="1714"/>
                  </a:lnTo>
                  <a:lnTo>
                    <a:pt x="15452" y="2057"/>
                  </a:lnTo>
                  <a:lnTo>
                    <a:pt x="15951" y="2286"/>
                  </a:lnTo>
                  <a:lnTo>
                    <a:pt x="16117" y="2400"/>
                  </a:lnTo>
                  <a:lnTo>
                    <a:pt x="16449" y="2514"/>
                  </a:lnTo>
                  <a:lnTo>
                    <a:pt x="16615" y="2743"/>
                  </a:lnTo>
                  <a:lnTo>
                    <a:pt x="16615" y="2857"/>
                  </a:lnTo>
                  <a:lnTo>
                    <a:pt x="17114" y="3086"/>
                  </a:lnTo>
                  <a:lnTo>
                    <a:pt x="17280" y="3657"/>
                  </a:lnTo>
                  <a:lnTo>
                    <a:pt x="17280" y="3771"/>
                  </a:lnTo>
                  <a:lnTo>
                    <a:pt x="17446" y="3886"/>
                  </a:lnTo>
                  <a:lnTo>
                    <a:pt x="17280" y="3886"/>
                  </a:lnTo>
                  <a:lnTo>
                    <a:pt x="17612" y="4000"/>
                  </a:lnTo>
                  <a:lnTo>
                    <a:pt x="17612" y="4229"/>
                  </a:lnTo>
                  <a:lnTo>
                    <a:pt x="17778" y="4229"/>
                  </a:lnTo>
                  <a:lnTo>
                    <a:pt x="17945" y="4343"/>
                  </a:lnTo>
                  <a:lnTo>
                    <a:pt x="17945" y="4571"/>
                  </a:lnTo>
                  <a:lnTo>
                    <a:pt x="18111" y="4914"/>
                  </a:lnTo>
                  <a:lnTo>
                    <a:pt x="18277" y="5029"/>
                  </a:lnTo>
                  <a:lnTo>
                    <a:pt x="18277" y="5143"/>
                  </a:lnTo>
                  <a:lnTo>
                    <a:pt x="18609" y="5257"/>
                  </a:lnTo>
                  <a:lnTo>
                    <a:pt x="18609" y="5371"/>
                  </a:lnTo>
                  <a:lnTo>
                    <a:pt x="18609" y="5486"/>
                  </a:lnTo>
                  <a:lnTo>
                    <a:pt x="18942" y="5600"/>
                  </a:lnTo>
                  <a:lnTo>
                    <a:pt x="18775" y="5714"/>
                  </a:lnTo>
                  <a:lnTo>
                    <a:pt x="18942" y="5829"/>
                  </a:lnTo>
                  <a:lnTo>
                    <a:pt x="18942" y="6057"/>
                  </a:lnTo>
                  <a:lnTo>
                    <a:pt x="19274" y="6286"/>
                  </a:lnTo>
                  <a:lnTo>
                    <a:pt x="19108" y="6514"/>
                  </a:lnTo>
                  <a:lnTo>
                    <a:pt x="19440" y="6629"/>
                  </a:lnTo>
                  <a:lnTo>
                    <a:pt x="19606" y="6629"/>
                  </a:lnTo>
                  <a:lnTo>
                    <a:pt x="19606" y="6857"/>
                  </a:lnTo>
                  <a:lnTo>
                    <a:pt x="20271" y="6971"/>
                  </a:lnTo>
                  <a:lnTo>
                    <a:pt x="20437" y="7200"/>
                  </a:lnTo>
                  <a:lnTo>
                    <a:pt x="20603" y="7314"/>
                  </a:lnTo>
                  <a:lnTo>
                    <a:pt x="20769" y="7657"/>
                  </a:lnTo>
                  <a:lnTo>
                    <a:pt x="21102" y="7657"/>
                  </a:lnTo>
                  <a:lnTo>
                    <a:pt x="21102" y="7771"/>
                  </a:lnTo>
                  <a:lnTo>
                    <a:pt x="21268" y="8000"/>
                  </a:lnTo>
                  <a:lnTo>
                    <a:pt x="21268" y="8114"/>
                  </a:lnTo>
                  <a:lnTo>
                    <a:pt x="21434" y="8229"/>
                  </a:lnTo>
                  <a:lnTo>
                    <a:pt x="21434" y="8343"/>
                  </a:lnTo>
                  <a:lnTo>
                    <a:pt x="21600" y="8457"/>
                  </a:lnTo>
                  <a:lnTo>
                    <a:pt x="20769" y="9143"/>
                  </a:lnTo>
                  <a:lnTo>
                    <a:pt x="19772" y="8457"/>
                  </a:lnTo>
                  <a:lnTo>
                    <a:pt x="18942" y="8914"/>
                  </a:lnTo>
                  <a:lnTo>
                    <a:pt x="18609" y="10057"/>
                  </a:lnTo>
                  <a:lnTo>
                    <a:pt x="17280" y="10286"/>
                  </a:lnTo>
                  <a:lnTo>
                    <a:pt x="16449" y="10857"/>
                  </a:lnTo>
                  <a:lnTo>
                    <a:pt x="16449" y="11429"/>
                  </a:lnTo>
                  <a:lnTo>
                    <a:pt x="16615" y="11429"/>
                  </a:lnTo>
                  <a:lnTo>
                    <a:pt x="16615" y="11543"/>
                  </a:lnTo>
                  <a:lnTo>
                    <a:pt x="16782" y="11429"/>
                  </a:lnTo>
                  <a:lnTo>
                    <a:pt x="16948" y="11543"/>
                  </a:lnTo>
                  <a:lnTo>
                    <a:pt x="16948" y="11429"/>
                  </a:lnTo>
                  <a:lnTo>
                    <a:pt x="17114" y="11200"/>
                  </a:lnTo>
                  <a:lnTo>
                    <a:pt x="17280" y="11314"/>
                  </a:lnTo>
                  <a:lnTo>
                    <a:pt x="17945" y="11543"/>
                  </a:lnTo>
                  <a:lnTo>
                    <a:pt x="17945" y="12229"/>
                  </a:lnTo>
                  <a:lnTo>
                    <a:pt x="17945" y="12457"/>
                  </a:lnTo>
                  <a:lnTo>
                    <a:pt x="17612" y="12800"/>
                  </a:lnTo>
                  <a:lnTo>
                    <a:pt x="17612" y="12914"/>
                  </a:lnTo>
                  <a:lnTo>
                    <a:pt x="17114" y="13257"/>
                  </a:lnTo>
                  <a:lnTo>
                    <a:pt x="16782" y="12800"/>
                  </a:lnTo>
                  <a:lnTo>
                    <a:pt x="14455" y="14286"/>
                  </a:lnTo>
                  <a:lnTo>
                    <a:pt x="14954" y="14629"/>
                  </a:lnTo>
                  <a:lnTo>
                    <a:pt x="15120" y="14971"/>
                  </a:lnTo>
                  <a:lnTo>
                    <a:pt x="15618" y="15200"/>
                  </a:lnTo>
                  <a:lnTo>
                    <a:pt x="15785" y="15314"/>
                  </a:lnTo>
                  <a:lnTo>
                    <a:pt x="15951" y="15429"/>
                  </a:lnTo>
                  <a:lnTo>
                    <a:pt x="16117" y="15886"/>
                  </a:lnTo>
                  <a:lnTo>
                    <a:pt x="16449" y="16000"/>
                  </a:lnTo>
                  <a:lnTo>
                    <a:pt x="16449" y="16114"/>
                  </a:lnTo>
                  <a:lnTo>
                    <a:pt x="16283" y="16457"/>
                  </a:lnTo>
                  <a:lnTo>
                    <a:pt x="16449" y="16571"/>
                  </a:lnTo>
                  <a:lnTo>
                    <a:pt x="16615" y="16686"/>
                  </a:lnTo>
                  <a:lnTo>
                    <a:pt x="16449" y="16800"/>
                  </a:lnTo>
                  <a:lnTo>
                    <a:pt x="16615" y="16914"/>
                  </a:lnTo>
                  <a:lnTo>
                    <a:pt x="16615" y="16800"/>
                  </a:lnTo>
                  <a:lnTo>
                    <a:pt x="16782" y="17143"/>
                  </a:lnTo>
                  <a:lnTo>
                    <a:pt x="16948" y="17257"/>
                  </a:lnTo>
                  <a:lnTo>
                    <a:pt x="17280" y="17371"/>
                  </a:lnTo>
                  <a:lnTo>
                    <a:pt x="17446" y="17486"/>
                  </a:lnTo>
                  <a:lnTo>
                    <a:pt x="17612" y="17486"/>
                  </a:lnTo>
                  <a:lnTo>
                    <a:pt x="17778" y="17600"/>
                  </a:lnTo>
                  <a:lnTo>
                    <a:pt x="18111" y="17600"/>
                  </a:lnTo>
                  <a:lnTo>
                    <a:pt x="18111" y="17714"/>
                  </a:lnTo>
                  <a:lnTo>
                    <a:pt x="17778" y="17714"/>
                  </a:lnTo>
                  <a:lnTo>
                    <a:pt x="17612" y="17714"/>
                  </a:lnTo>
                  <a:lnTo>
                    <a:pt x="17778" y="17829"/>
                  </a:lnTo>
                  <a:lnTo>
                    <a:pt x="18111" y="17943"/>
                  </a:lnTo>
                  <a:lnTo>
                    <a:pt x="18111" y="18057"/>
                  </a:lnTo>
                  <a:lnTo>
                    <a:pt x="18609" y="18171"/>
                  </a:lnTo>
                  <a:lnTo>
                    <a:pt x="18277" y="18400"/>
                  </a:lnTo>
                  <a:lnTo>
                    <a:pt x="18775" y="18400"/>
                  </a:lnTo>
                  <a:lnTo>
                    <a:pt x="19274" y="18400"/>
                  </a:lnTo>
                  <a:lnTo>
                    <a:pt x="19606" y="18514"/>
                  </a:lnTo>
                  <a:lnTo>
                    <a:pt x="19606" y="18743"/>
                  </a:lnTo>
                  <a:lnTo>
                    <a:pt x="19772" y="18857"/>
                  </a:lnTo>
                  <a:lnTo>
                    <a:pt x="19108" y="18971"/>
                  </a:lnTo>
                  <a:lnTo>
                    <a:pt x="17945" y="18743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62" name="AutoShape 106"/>
            <p:cNvSpPr>
              <a:spLocks/>
            </p:cNvSpPr>
            <p:nvPr/>
          </p:nvSpPr>
          <p:spPr bwMode="auto">
            <a:xfrm>
              <a:off x="2625219" y="1721512"/>
              <a:ext cx="1537880" cy="173063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2967" y="16660"/>
                  </a:moveTo>
                  <a:lnTo>
                    <a:pt x="2848" y="16660"/>
                  </a:lnTo>
                  <a:lnTo>
                    <a:pt x="3086" y="16466"/>
                  </a:lnTo>
                  <a:lnTo>
                    <a:pt x="3086" y="16370"/>
                  </a:lnTo>
                  <a:lnTo>
                    <a:pt x="2967" y="16370"/>
                  </a:lnTo>
                  <a:lnTo>
                    <a:pt x="2848" y="16370"/>
                  </a:lnTo>
                  <a:lnTo>
                    <a:pt x="2730" y="16466"/>
                  </a:lnTo>
                  <a:lnTo>
                    <a:pt x="2611" y="16370"/>
                  </a:lnTo>
                  <a:lnTo>
                    <a:pt x="2492" y="16466"/>
                  </a:lnTo>
                  <a:lnTo>
                    <a:pt x="2492" y="16370"/>
                  </a:lnTo>
                  <a:lnTo>
                    <a:pt x="2255" y="16370"/>
                  </a:lnTo>
                  <a:lnTo>
                    <a:pt x="2018" y="16273"/>
                  </a:lnTo>
                  <a:lnTo>
                    <a:pt x="1899" y="16370"/>
                  </a:lnTo>
                  <a:lnTo>
                    <a:pt x="1899" y="16466"/>
                  </a:lnTo>
                  <a:lnTo>
                    <a:pt x="1662" y="16370"/>
                  </a:lnTo>
                  <a:lnTo>
                    <a:pt x="1662" y="16273"/>
                  </a:lnTo>
                  <a:lnTo>
                    <a:pt x="1543" y="16273"/>
                  </a:lnTo>
                  <a:lnTo>
                    <a:pt x="1543" y="15885"/>
                  </a:lnTo>
                  <a:lnTo>
                    <a:pt x="1305" y="15788"/>
                  </a:lnTo>
                  <a:lnTo>
                    <a:pt x="1305" y="15691"/>
                  </a:lnTo>
                  <a:lnTo>
                    <a:pt x="1305" y="15595"/>
                  </a:lnTo>
                  <a:lnTo>
                    <a:pt x="1662" y="15304"/>
                  </a:lnTo>
                  <a:lnTo>
                    <a:pt x="1424" y="14820"/>
                  </a:lnTo>
                  <a:lnTo>
                    <a:pt x="1424" y="14529"/>
                  </a:lnTo>
                  <a:lnTo>
                    <a:pt x="1187" y="14432"/>
                  </a:lnTo>
                  <a:lnTo>
                    <a:pt x="1068" y="14335"/>
                  </a:lnTo>
                  <a:lnTo>
                    <a:pt x="1068" y="14142"/>
                  </a:lnTo>
                  <a:lnTo>
                    <a:pt x="949" y="13851"/>
                  </a:lnTo>
                  <a:lnTo>
                    <a:pt x="949" y="13948"/>
                  </a:lnTo>
                  <a:lnTo>
                    <a:pt x="831" y="13851"/>
                  </a:lnTo>
                  <a:lnTo>
                    <a:pt x="593" y="13851"/>
                  </a:lnTo>
                  <a:lnTo>
                    <a:pt x="475" y="13657"/>
                  </a:lnTo>
                  <a:lnTo>
                    <a:pt x="475" y="13561"/>
                  </a:lnTo>
                  <a:lnTo>
                    <a:pt x="593" y="13561"/>
                  </a:lnTo>
                  <a:lnTo>
                    <a:pt x="712" y="13464"/>
                  </a:lnTo>
                  <a:lnTo>
                    <a:pt x="475" y="13464"/>
                  </a:lnTo>
                  <a:lnTo>
                    <a:pt x="475" y="13173"/>
                  </a:lnTo>
                  <a:lnTo>
                    <a:pt x="119" y="12883"/>
                  </a:lnTo>
                  <a:lnTo>
                    <a:pt x="0" y="12398"/>
                  </a:lnTo>
                  <a:lnTo>
                    <a:pt x="0" y="12011"/>
                  </a:lnTo>
                  <a:lnTo>
                    <a:pt x="119" y="12011"/>
                  </a:lnTo>
                  <a:lnTo>
                    <a:pt x="0" y="11914"/>
                  </a:lnTo>
                  <a:lnTo>
                    <a:pt x="119" y="12011"/>
                  </a:lnTo>
                  <a:lnTo>
                    <a:pt x="237" y="12011"/>
                  </a:lnTo>
                  <a:lnTo>
                    <a:pt x="356" y="11914"/>
                  </a:lnTo>
                  <a:lnTo>
                    <a:pt x="356" y="12011"/>
                  </a:lnTo>
                  <a:lnTo>
                    <a:pt x="593" y="12108"/>
                  </a:lnTo>
                  <a:lnTo>
                    <a:pt x="712" y="12011"/>
                  </a:lnTo>
                  <a:lnTo>
                    <a:pt x="831" y="12108"/>
                  </a:lnTo>
                  <a:lnTo>
                    <a:pt x="949" y="12011"/>
                  </a:lnTo>
                  <a:lnTo>
                    <a:pt x="1068" y="12108"/>
                  </a:lnTo>
                  <a:lnTo>
                    <a:pt x="1068" y="12011"/>
                  </a:lnTo>
                  <a:lnTo>
                    <a:pt x="1187" y="12011"/>
                  </a:lnTo>
                  <a:lnTo>
                    <a:pt x="1424" y="11914"/>
                  </a:lnTo>
                  <a:lnTo>
                    <a:pt x="1662" y="12011"/>
                  </a:lnTo>
                  <a:lnTo>
                    <a:pt x="1662" y="11817"/>
                  </a:lnTo>
                  <a:lnTo>
                    <a:pt x="1780" y="11817"/>
                  </a:lnTo>
                  <a:lnTo>
                    <a:pt x="2018" y="11914"/>
                  </a:lnTo>
                  <a:lnTo>
                    <a:pt x="2136" y="11817"/>
                  </a:lnTo>
                  <a:lnTo>
                    <a:pt x="2136" y="11720"/>
                  </a:lnTo>
                  <a:lnTo>
                    <a:pt x="2136" y="11817"/>
                  </a:lnTo>
                  <a:lnTo>
                    <a:pt x="2255" y="11720"/>
                  </a:lnTo>
                  <a:lnTo>
                    <a:pt x="2136" y="11526"/>
                  </a:lnTo>
                  <a:lnTo>
                    <a:pt x="2136" y="11236"/>
                  </a:lnTo>
                  <a:lnTo>
                    <a:pt x="2136" y="11042"/>
                  </a:lnTo>
                  <a:lnTo>
                    <a:pt x="1899" y="10848"/>
                  </a:lnTo>
                  <a:lnTo>
                    <a:pt x="1899" y="10461"/>
                  </a:lnTo>
                  <a:lnTo>
                    <a:pt x="1662" y="10364"/>
                  </a:lnTo>
                  <a:lnTo>
                    <a:pt x="1662" y="10267"/>
                  </a:lnTo>
                  <a:lnTo>
                    <a:pt x="1780" y="10170"/>
                  </a:lnTo>
                  <a:lnTo>
                    <a:pt x="1662" y="10170"/>
                  </a:lnTo>
                  <a:lnTo>
                    <a:pt x="1543" y="9977"/>
                  </a:lnTo>
                  <a:lnTo>
                    <a:pt x="1543" y="9880"/>
                  </a:lnTo>
                  <a:lnTo>
                    <a:pt x="1543" y="9783"/>
                  </a:lnTo>
                  <a:lnTo>
                    <a:pt x="1424" y="9299"/>
                  </a:lnTo>
                  <a:lnTo>
                    <a:pt x="1543" y="9202"/>
                  </a:lnTo>
                  <a:lnTo>
                    <a:pt x="1424" y="9202"/>
                  </a:lnTo>
                  <a:lnTo>
                    <a:pt x="1543" y="9105"/>
                  </a:lnTo>
                  <a:lnTo>
                    <a:pt x="1424" y="8911"/>
                  </a:lnTo>
                  <a:lnTo>
                    <a:pt x="1424" y="9008"/>
                  </a:lnTo>
                  <a:lnTo>
                    <a:pt x="1424" y="8814"/>
                  </a:lnTo>
                  <a:lnTo>
                    <a:pt x="1424" y="8621"/>
                  </a:lnTo>
                  <a:lnTo>
                    <a:pt x="1543" y="8621"/>
                  </a:lnTo>
                  <a:lnTo>
                    <a:pt x="1662" y="8621"/>
                  </a:lnTo>
                  <a:lnTo>
                    <a:pt x="1662" y="8524"/>
                  </a:lnTo>
                  <a:lnTo>
                    <a:pt x="1543" y="7943"/>
                  </a:lnTo>
                  <a:lnTo>
                    <a:pt x="1899" y="7846"/>
                  </a:lnTo>
                  <a:lnTo>
                    <a:pt x="1780" y="7749"/>
                  </a:lnTo>
                  <a:lnTo>
                    <a:pt x="1780" y="7652"/>
                  </a:lnTo>
                  <a:lnTo>
                    <a:pt x="1899" y="7652"/>
                  </a:lnTo>
                  <a:lnTo>
                    <a:pt x="1780" y="7555"/>
                  </a:lnTo>
                  <a:lnTo>
                    <a:pt x="1899" y="7555"/>
                  </a:lnTo>
                  <a:lnTo>
                    <a:pt x="1899" y="7265"/>
                  </a:lnTo>
                  <a:lnTo>
                    <a:pt x="2018" y="7265"/>
                  </a:lnTo>
                  <a:lnTo>
                    <a:pt x="1780" y="7071"/>
                  </a:lnTo>
                  <a:lnTo>
                    <a:pt x="2136" y="7071"/>
                  </a:lnTo>
                  <a:lnTo>
                    <a:pt x="2255" y="6974"/>
                  </a:lnTo>
                  <a:lnTo>
                    <a:pt x="2255" y="6780"/>
                  </a:lnTo>
                  <a:lnTo>
                    <a:pt x="2018" y="6780"/>
                  </a:lnTo>
                  <a:lnTo>
                    <a:pt x="1899" y="6683"/>
                  </a:lnTo>
                  <a:lnTo>
                    <a:pt x="2018" y="6587"/>
                  </a:lnTo>
                  <a:lnTo>
                    <a:pt x="2018" y="6296"/>
                  </a:lnTo>
                  <a:lnTo>
                    <a:pt x="2136" y="6005"/>
                  </a:lnTo>
                  <a:lnTo>
                    <a:pt x="2136" y="5037"/>
                  </a:lnTo>
                  <a:lnTo>
                    <a:pt x="2374" y="5230"/>
                  </a:lnTo>
                  <a:lnTo>
                    <a:pt x="2374" y="5134"/>
                  </a:lnTo>
                  <a:lnTo>
                    <a:pt x="2255" y="4940"/>
                  </a:lnTo>
                  <a:lnTo>
                    <a:pt x="2136" y="4940"/>
                  </a:lnTo>
                  <a:lnTo>
                    <a:pt x="2136" y="4843"/>
                  </a:lnTo>
                  <a:lnTo>
                    <a:pt x="2018" y="4649"/>
                  </a:lnTo>
                  <a:lnTo>
                    <a:pt x="2136" y="4552"/>
                  </a:lnTo>
                  <a:lnTo>
                    <a:pt x="2136" y="4456"/>
                  </a:lnTo>
                  <a:lnTo>
                    <a:pt x="2018" y="4456"/>
                  </a:lnTo>
                  <a:lnTo>
                    <a:pt x="2018" y="4262"/>
                  </a:lnTo>
                  <a:lnTo>
                    <a:pt x="1899" y="4165"/>
                  </a:lnTo>
                  <a:lnTo>
                    <a:pt x="1780" y="4068"/>
                  </a:lnTo>
                  <a:lnTo>
                    <a:pt x="1662" y="4068"/>
                  </a:lnTo>
                  <a:lnTo>
                    <a:pt x="1187" y="3874"/>
                  </a:lnTo>
                  <a:lnTo>
                    <a:pt x="1305" y="3681"/>
                  </a:lnTo>
                  <a:lnTo>
                    <a:pt x="1068" y="3487"/>
                  </a:lnTo>
                  <a:lnTo>
                    <a:pt x="949" y="3487"/>
                  </a:lnTo>
                  <a:lnTo>
                    <a:pt x="1068" y="3100"/>
                  </a:lnTo>
                  <a:lnTo>
                    <a:pt x="1068" y="2906"/>
                  </a:lnTo>
                  <a:lnTo>
                    <a:pt x="1543" y="2906"/>
                  </a:lnTo>
                  <a:lnTo>
                    <a:pt x="1543" y="2615"/>
                  </a:lnTo>
                  <a:lnTo>
                    <a:pt x="2018" y="2615"/>
                  </a:lnTo>
                  <a:lnTo>
                    <a:pt x="2018" y="2518"/>
                  </a:lnTo>
                  <a:lnTo>
                    <a:pt x="1780" y="2518"/>
                  </a:lnTo>
                  <a:lnTo>
                    <a:pt x="1899" y="2422"/>
                  </a:lnTo>
                  <a:lnTo>
                    <a:pt x="1662" y="2325"/>
                  </a:lnTo>
                  <a:lnTo>
                    <a:pt x="1662" y="2228"/>
                  </a:lnTo>
                  <a:lnTo>
                    <a:pt x="1424" y="2131"/>
                  </a:lnTo>
                  <a:lnTo>
                    <a:pt x="1543" y="2034"/>
                  </a:lnTo>
                  <a:lnTo>
                    <a:pt x="1543" y="1937"/>
                  </a:lnTo>
                  <a:lnTo>
                    <a:pt x="1424" y="1937"/>
                  </a:lnTo>
                  <a:lnTo>
                    <a:pt x="1424" y="1840"/>
                  </a:lnTo>
                  <a:lnTo>
                    <a:pt x="1305" y="1937"/>
                  </a:lnTo>
                  <a:lnTo>
                    <a:pt x="1187" y="1840"/>
                  </a:lnTo>
                  <a:lnTo>
                    <a:pt x="1305" y="1743"/>
                  </a:lnTo>
                  <a:lnTo>
                    <a:pt x="1543" y="1743"/>
                  </a:lnTo>
                  <a:lnTo>
                    <a:pt x="1780" y="1453"/>
                  </a:lnTo>
                  <a:lnTo>
                    <a:pt x="3798" y="1550"/>
                  </a:lnTo>
                  <a:lnTo>
                    <a:pt x="3916" y="0"/>
                  </a:lnTo>
                  <a:lnTo>
                    <a:pt x="9969" y="194"/>
                  </a:lnTo>
                  <a:lnTo>
                    <a:pt x="10088" y="291"/>
                  </a:lnTo>
                  <a:lnTo>
                    <a:pt x="10207" y="194"/>
                  </a:lnTo>
                  <a:lnTo>
                    <a:pt x="10563" y="387"/>
                  </a:lnTo>
                  <a:lnTo>
                    <a:pt x="10563" y="484"/>
                  </a:lnTo>
                  <a:lnTo>
                    <a:pt x="10800" y="969"/>
                  </a:lnTo>
                  <a:lnTo>
                    <a:pt x="10919" y="1065"/>
                  </a:lnTo>
                  <a:lnTo>
                    <a:pt x="11156" y="1259"/>
                  </a:lnTo>
                  <a:lnTo>
                    <a:pt x="11512" y="1550"/>
                  </a:lnTo>
                  <a:lnTo>
                    <a:pt x="11868" y="1550"/>
                  </a:lnTo>
                  <a:lnTo>
                    <a:pt x="11987" y="1647"/>
                  </a:lnTo>
                  <a:lnTo>
                    <a:pt x="12105" y="1840"/>
                  </a:lnTo>
                  <a:lnTo>
                    <a:pt x="12343" y="1937"/>
                  </a:lnTo>
                  <a:lnTo>
                    <a:pt x="12580" y="2228"/>
                  </a:lnTo>
                  <a:lnTo>
                    <a:pt x="12699" y="2325"/>
                  </a:lnTo>
                  <a:lnTo>
                    <a:pt x="12818" y="2422"/>
                  </a:lnTo>
                  <a:lnTo>
                    <a:pt x="13292" y="2712"/>
                  </a:lnTo>
                  <a:lnTo>
                    <a:pt x="13411" y="3003"/>
                  </a:lnTo>
                  <a:lnTo>
                    <a:pt x="13648" y="3100"/>
                  </a:lnTo>
                  <a:lnTo>
                    <a:pt x="13648" y="3196"/>
                  </a:lnTo>
                  <a:lnTo>
                    <a:pt x="14004" y="3390"/>
                  </a:lnTo>
                  <a:lnTo>
                    <a:pt x="14004" y="3487"/>
                  </a:lnTo>
                  <a:lnTo>
                    <a:pt x="14242" y="3487"/>
                  </a:lnTo>
                  <a:lnTo>
                    <a:pt x="14242" y="3681"/>
                  </a:lnTo>
                  <a:lnTo>
                    <a:pt x="14360" y="3584"/>
                  </a:lnTo>
                  <a:lnTo>
                    <a:pt x="14479" y="3681"/>
                  </a:lnTo>
                  <a:lnTo>
                    <a:pt x="14598" y="3681"/>
                  </a:lnTo>
                  <a:lnTo>
                    <a:pt x="14598" y="3778"/>
                  </a:lnTo>
                  <a:lnTo>
                    <a:pt x="14716" y="3681"/>
                  </a:lnTo>
                  <a:lnTo>
                    <a:pt x="14835" y="3778"/>
                  </a:lnTo>
                  <a:lnTo>
                    <a:pt x="14835" y="3874"/>
                  </a:lnTo>
                  <a:lnTo>
                    <a:pt x="14954" y="3874"/>
                  </a:lnTo>
                  <a:lnTo>
                    <a:pt x="15191" y="4068"/>
                  </a:lnTo>
                  <a:lnTo>
                    <a:pt x="15429" y="4068"/>
                  </a:lnTo>
                  <a:lnTo>
                    <a:pt x="15547" y="4359"/>
                  </a:lnTo>
                  <a:lnTo>
                    <a:pt x="15666" y="4359"/>
                  </a:lnTo>
                  <a:lnTo>
                    <a:pt x="15903" y="4746"/>
                  </a:lnTo>
                  <a:lnTo>
                    <a:pt x="15903" y="4940"/>
                  </a:lnTo>
                  <a:lnTo>
                    <a:pt x="16022" y="5037"/>
                  </a:lnTo>
                  <a:lnTo>
                    <a:pt x="15903" y="5134"/>
                  </a:lnTo>
                  <a:lnTo>
                    <a:pt x="16022" y="5134"/>
                  </a:lnTo>
                  <a:lnTo>
                    <a:pt x="16141" y="5327"/>
                  </a:lnTo>
                  <a:lnTo>
                    <a:pt x="16259" y="5424"/>
                  </a:lnTo>
                  <a:lnTo>
                    <a:pt x="16259" y="5521"/>
                  </a:lnTo>
                  <a:lnTo>
                    <a:pt x="16497" y="5715"/>
                  </a:lnTo>
                  <a:lnTo>
                    <a:pt x="16497" y="5909"/>
                  </a:lnTo>
                  <a:lnTo>
                    <a:pt x="16497" y="6005"/>
                  </a:lnTo>
                  <a:lnTo>
                    <a:pt x="16497" y="6199"/>
                  </a:lnTo>
                  <a:lnTo>
                    <a:pt x="16497" y="6296"/>
                  </a:lnTo>
                  <a:lnTo>
                    <a:pt x="16497" y="6393"/>
                  </a:lnTo>
                  <a:lnTo>
                    <a:pt x="16497" y="6587"/>
                  </a:lnTo>
                  <a:lnTo>
                    <a:pt x="16615" y="6587"/>
                  </a:lnTo>
                  <a:lnTo>
                    <a:pt x="16497" y="6683"/>
                  </a:lnTo>
                  <a:lnTo>
                    <a:pt x="16971" y="7265"/>
                  </a:lnTo>
                  <a:lnTo>
                    <a:pt x="16971" y="7361"/>
                  </a:lnTo>
                  <a:lnTo>
                    <a:pt x="17090" y="7555"/>
                  </a:lnTo>
                  <a:lnTo>
                    <a:pt x="16971" y="7555"/>
                  </a:lnTo>
                  <a:lnTo>
                    <a:pt x="17209" y="7749"/>
                  </a:lnTo>
                  <a:lnTo>
                    <a:pt x="17327" y="7749"/>
                  </a:lnTo>
                  <a:lnTo>
                    <a:pt x="17327" y="7846"/>
                  </a:lnTo>
                  <a:lnTo>
                    <a:pt x="17565" y="7943"/>
                  </a:lnTo>
                  <a:lnTo>
                    <a:pt x="17565" y="8039"/>
                  </a:lnTo>
                  <a:lnTo>
                    <a:pt x="17684" y="8039"/>
                  </a:lnTo>
                  <a:lnTo>
                    <a:pt x="17802" y="8136"/>
                  </a:lnTo>
                  <a:lnTo>
                    <a:pt x="17921" y="8136"/>
                  </a:lnTo>
                  <a:lnTo>
                    <a:pt x="18158" y="8233"/>
                  </a:lnTo>
                  <a:lnTo>
                    <a:pt x="18158" y="8330"/>
                  </a:lnTo>
                  <a:lnTo>
                    <a:pt x="18277" y="8233"/>
                  </a:lnTo>
                  <a:lnTo>
                    <a:pt x="18277" y="8427"/>
                  </a:lnTo>
                  <a:lnTo>
                    <a:pt x="18396" y="8621"/>
                  </a:lnTo>
                  <a:lnTo>
                    <a:pt x="18633" y="8717"/>
                  </a:lnTo>
                  <a:lnTo>
                    <a:pt x="18870" y="8814"/>
                  </a:lnTo>
                  <a:lnTo>
                    <a:pt x="19108" y="8911"/>
                  </a:lnTo>
                  <a:lnTo>
                    <a:pt x="19820" y="9008"/>
                  </a:lnTo>
                  <a:lnTo>
                    <a:pt x="19820" y="9202"/>
                  </a:lnTo>
                  <a:lnTo>
                    <a:pt x="19938" y="9202"/>
                  </a:lnTo>
                  <a:lnTo>
                    <a:pt x="20057" y="9396"/>
                  </a:lnTo>
                  <a:lnTo>
                    <a:pt x="20295" y="9396"/>
                  </a:lnTo>
                  <a:lnTo>
                    <a:pt x="20651" y="9396"/>
                  </a:lnTo>
                  <a:lnTo>
                    <a:pt x="21007" y="9686"/>
                  </a:lnTo>
                  <a:lnTo>
                    <a:pt x="21007" y="9783"/>
                  </a:lnTo>
                  <a:lnTo>
                    <a:pt x="21007" y="9686"/>
                  </a:lnTo>
                  <a:lnTo>
                    <a:pt x="21125" y="9880"/>
                  </a:lnTo>
                  <a:lnTo>
                    <a:pt x="21363" y="9880"/>
                  </a:lnTo>
                  <a:lnTo>
                    <a:pt x="21481" y="9783"/>
                  </a:lnTo>
                  <a:lnTo>
                    <a:pt x="21481" y="9880"/>
                  </a:lnTo>
                  <a:lnTo>
                    <a:pt x="21600" y="9880"/>
                  </a:lnTo>
                  <a:lnTo>
                    <a:pt x="21363" y="10267"/>
                  </a:lnTo>
                  <a:lnTo>
                    <a:pt x="21244" y="10461"/>
                  </a:lnTo>
                  <a:lnTo>
                    <a:pt x="21244" y="10558"/>
                  </a:lnTo>
                  <a:lnTo>
                    <a:pt x="21125" y="10558"/>
                  </a:lnTo>
                  <a:lnTo>
                    <a:pt x="21125" y="10655"/>
                  </a:lnTo>
                  <a:lnTo>
                    <a:pt x="20769" y="11139"/>
                  </a:lnTo>
                  <a:lnTo>
                    <a:pt x="20651" y="11333"/>
                  </a:lnTo>
                  <a:lnTo>
                    <a:pt x="20532" y="11236"/>
                  </a:lnTo>
                  <a:lnTo>
                    <a:pt x="20413" y="11333"/>
                  </a:lnTo>
                  <a:lnTo>
                    <a:pt x="20532" y="11430"/>
                  </a:lnTo>
                  <a:lnTo>
                    <a:pt x="20413" y="11430"/>
                  </a:lnTo>
                  <a:lnTo>
                    <a:pt x="20295" y="11623"/>
                  </a:lnTo>
                  <a:lnTo>
                    <a:pt x="19464" y="13076"/>
                  </a:lnTo>
                  <a:lnTo>
                    <a:pt x="19226" y="13464"/>
                  </a:lnTo>
                  <a:lnTo>
                    <a:pt x="19345" y="13561"/>
                  </a:lnTo>
                  <a:lnTo>
                    <a:pt x="19345" y="13754"/>
                  </a:lnTo>
                  <a:lnTo>
                    <a:pt x="19108" y="13657"/>
                  </a:lnTo>
                  <a:lnTo>
                    <a:pt x="19226" y="13561"/>
                  </a:lnTo>
                  <a:lnTo>
                    <a:pt x="19108" y="13561"/>
                  </a:lnTo>
                  <a:lnTo>
                    <a:pt x="19108" y="13754"/>
                  </a:lnTo>
                  <a:lnTo>
                    <a:pt x="19108" y="13948"/>
                  </a:lnTo>
                  <a:lnTo>
                    <a:pt x="19345" y="14045"/>
                  </a:lnTo>
                  <a:lnTo>
                    <a:pt x="19226" y="14142"/>
                  </a:lnTo>
                  <a:lnTo>
                    <a:pt x="19345" y="14335"/>
                  </a:lnTo>
                  <a:lnTo>
                    <a:pt x="19345" y="14626"/>
                  </a:lnTo>
                  <a:lnTo>
                    <a:pt x="19464" y="15013"/>
                  </a:lnTo>
                  <a:lnTo>
                    <a:pt x="19345" y="15788"/>
                  </a:lnTo>
                  <a:lnTo>
                    <a:pt x="19582" y="15788"/>
                  </a:lnTo>
                  <a:lnTo>
                    <a:pt x="19701" y="16079"/>
                  </a:lnTo>
                  <a:lnTo>
                    <a:pt x="19701" y="16466"/>
                  </a:lnTo>
                  <a:lnTo>
                    <a:pt x="19701" y="16563"/>
                  </a:lnTo>
                  <a:lnTo>
                    <a:pt x="19820" y="16563"/>
                  </a:lnTo>
                  <a:lnTo>
                    <a:pt x="19820" y="16757"/>
                  </a:lnTo>
                  <a:lnTo>
                    <a:pt x="19701" y="16854"/>
                  </a:lnTo>
                  <a:lnTo>
                    <a:pt x="19701" y="16951"/>
                  </a:lnTo>
                  <a:lnTo>
                    <a:pt x="19464" y="17048"/>
                  </a:lnTo>
                  <a:lnTo>
                    <a:pt x="19464" y="17241"/>
                  </a:lnTo>
                  <a:lnTo>
                    <a:pt x="19820" y="17435"/>
                  </a:lnTo>
                  <a:lnTo>
                    <a:pt x="20057" y="17822"/>
                  </a:lnTo>
                  <a:lnTo>
                    <a:pt x="19345" y="17726"/>
                  </a:lnTo>
                  <a:lnTo>
                    <a:pt x="18870" y="17726"/>
                  </a:lnTo>
                  <a:lnTo>
                    <a:pt x="18870" y="17629"/>
                  </a:lnTo>
                  <a:lnTo>
                    <a:pt x="18752" y="17629"/>
                  </a:lnTo>
                  <a:lnTo>
                    <a:pt x="18752" y="17726"/>
                  </a:lnTo>
                  <a:lnTo>
                    <a:pt x="18040" y="17629"/>
                  </a:lnTo>
                  <a:lnTo>
                    <a:pt x="17802" y="17338"/>
                  </a:lnTo>
                  <a:lnTo>
                    <a:pt x="17684" y="17532"/>
                  </a:lnTo>
                  <a:lnTo>
                    <a:pt x="17684" y="17629"/>
                  </a:lnTo>
                  <a:lnTo>
                    <a:pt x="17802" y="17822"/>
                  </a:lnTo>
                  <a:lnTo>
                    <a:pt x="17565" y="18016"/>
                  </a:lnTo>
                  <a:lnTo>
                    <a:pt x="17209" y="18210"/>
                  </a:lnTo>
                  <a:lnTo>
                    <a:pt x="16971" y="18694"/>
                  </a:lnTo>
                  <a:lnTo>
                    <a:pt x="16971" y="18791"/>
                  </a:lnTo>
                  <a:lnTo>
                    <a:pt x="16615" y="19082"/>
                  </a:lnTo>
                  <a:lnTo>
                    <a:pt x="16615" y="18985"/>
                  </a:lnTo>
                  <a:lnTo>
                    <a:pt x="16497" y="18985"/>
                  </a:lnTo>
                  <a:lnTo>
                    <a:pt x="16378" y="18888"/>
                  </a:lnTo>
                  <a:lnTo>
                    <a:pt x="16141" y="18597"/>
                  </a:lnTo>
                  <a:lnTo>
                    <a:pt x="15785" y="18500"/>
                  </a:lnTo>
                  <a:lnTo>
                    <a:pt x="15429" y="18500"/>
                  </a:lnTo>
                  <a:lnTo>
                    <a:pt x="15310" y="18597"/>
                  </a:lnTo>
                  <a:lnTo>
                    <a:pt x="15191" y="18597"/>
                  </a:lnTo>
                  <a:lnTo>
                    <a:pt x="15191" y="18694"/>
                  </a:lnTo>
                  <a:lnTo>
                    <a:pt x="15073" y="18694"/>
                  </a:lnTo>
                  <a:lnTo>
                    <a:pt x="14835" y="18791"/>
                  </a:lnTo>
                  <a:lnTo>
                    <a:pt x="14716" y="18404"/>
                  </a:lnTo>
                  <a:lnTo>
                    <a:pt x="14004" y="18597"/>
                  </a:lnTo>
                  <a:lnTo>
                    <a:pt x="14004" y="18500"/>
                  </a:lnTo>
                  <a:lnTo>
                    <a:pt x="13886" y="18597"/>
                  </a:lnTo>
                  <a:lnTo>
                    <a:pt x="13767" y="18597"/>
                  </a:lnTo>
                  <a:lnTo>
                    <a:pt x="13767" y="18500"/>
                  </a:lnTo>
                  <a:lnTo>
                    <a:pt x="13648" y="18404"/>
                  </a:lnTo>
                  <a:lnTo>
                    <a:pt x="13530" y="18404"/>
                  </a:lnTo>
                  <a:lnTo>
                    <a:pt x="13292" y="18404"/>
                  </a:lnTo>
                  <a:lnTo>
                    <a:pt x="13292" y="18500"/>
                  </a:lnTo>
                  <a:lnTo>
                    <a:pt x="13174" y="18307"/>
                  </a:lnTo>
                  <a:lnTo>
                    <a:pt x="12936" y="18307"/>
                  </a:lnTo>
                  <a:lnTo>
                    <a:pt x="12699" y="17822"/>
                  </a:lnTo>
                  <a:lnTo>
                    <a:pt x="12818" y="18113"/>
                  </a:lnTo>
                  <a:lnTo>
                    <a:pt x="12462" y="18016"/>
                  </a:lnTo>
                  <a:lnTo>
                    <a:pt x="12580" y="18016"/>
                  </a:lnTo>
                  <a:lnTo>
                    <a:pt x="12343" y="17822"/>
                  </a:lnTo>
                  <a:lnTo>
                    <a:pt x="12224" y="17726"/>
                  </a:lnTo>
                  <a:lnTo>
                    <a:pt x="12105" y="17822"/>
                  </a:lnTo>
                  <a:lnTo>
                    <a:pt x="12105" y="17919"/>
                  </a:lnTo>
                  <a:lnTo>
                    <a:pt x="11868" y="17629"/>
                  </a:lnTo>
                  <a:lnTo>
                    <a:pt x="11749" y="17629"/>
                  </a:lnTo>
                  <a:lnTo>
                    <a:pt x="11749" y="17532"/>
                  </a:lnTo>
                  <a:lnTo>
                    <a:pt x="11631" y="17532"/>
                  </a:lnTo>
                  <a:lnTo>
                    <a:pt x="11512" y="17532"/>
                  </a:lnTo>
                  <a:lnTo>
                    <a:pt x="11156" y="17241"/>
                  </a:lnTo>
                  <a:lnTo>
                    <a:pt x="10919" y="17532"/>
                  </a:lnTo>
                  <a:lnTo>
                    <a:pt x="10800" y="17435"/>
                  </a:lnTo>
                  <a:lnTo>
                    <a:pt x="10681" y="17532"/>
                  </a:lnTo>
                  <a:lnTo>
                    <a:pt x="10681" y="17629"/>
                  </a:lnTo>
                  <a:lnTo>
                    <a:pt x="10800" y="17629"/>
                  </a:lnTo>
                  <a:lnTo>
                    <a:pt x="10800" y="17726"/>
                  </a:lnTo>
                  <a:lnTo>
                    <a:pt x="10681" y="17726"/>
                  </a:lnTo>
                  <a:lnTo>
                    <a:pt x="10563" y="17726"/>
                  </a:lnTo>
                  <a:lnTo>
                    <a:pt x="10563" y="17822"/>
                  </a:lnTo>
                  <a:lnTo>
                    <a:pt x="10444" y="18016"/>
                  </a:lnTo>
                  <a:lnTo>
                    <a:pt x="10444" y="18210"/>
                  </a:lnTo>
                  <a:lnTo>
                    <a:pt x="10207" y="18307"/>
                  </a:lnTo>
                  <a:lnTo>
                    <a:pt x="10207" y="18404"/>
                  </a:lnTo>
                  <a:lnTo>
                    <a:pt x="10325" y="18404"/>
                  </a:lnTo>
                  <a:lnTo>
                    <a:pt x="10325" y="18500"/>
                  </a:lnTo>
                  <a:lnTo>
                    <a:pt x="10207" y="18694"/>
                  </a:lnTo>
                  <a:lnTo>
                    <a:pt x="10088" y="18791"/>
                  </a:lnTo>
                  <a:lnTo>
                    <a:pt x="10088" y="18888"/>
                  </a:lnTo>
                  <a:lnTo>
                    <a:pt x="10207" y="18888"/>
                  </a:lnTo>
                  <a:lnTo>
                    <a:pt x="10207" y="18985"/>
                  </a:lnTo>
                  <a:lnTo>
                    <a:pt x="10088" y="18888"/>
                  </a:lnTo>
                  <a:lnTo>
                    <a:pt x="9613" y="19372"/>
                  </a:lnTo>
                  <a:lnTo>
                    <a:pt x="9613" y="19663"/>
                  </a:lnTo>
                  <a:lnTo>
                    <a:pt x="9495" y="19760"/>
                  </a:lnTo>
                  <a:lnTo>
                    <a:pt x="9495" y="19857"/>
                  </a:lnTo>
                  <a:lnTo>
                    <a:pt x="9376" y="20050"/>
                  </a:lnTo>
                  <a:lnTo>
                    <a:pt x="9495" y="20050"/>
                  </a:lnTo>
                  <a:lnTo>
                    <a:pt x="9495" y="20244"/>
                  </a:lnTo>
                  <a:lnTo>
                    <a:pt x="9138" y="20244"/>
                  </a:lnTo>
                  <a:lnTo>
                    <a:pt x="9020" y="20438"/>
                  </a:lnTo>
                  <a:lnTo>
                    <a:pt x="9020" y="21116"/>
                  </a:lnTo>
                  <a:lnTo>
                    <a:pt x="9376" y="21019"/>
                  </a:lnTo>
                  <a:lnTo>
                    <a:pt x="8901" y="21309"/>
                  </a:lnTo>
                  <a:lnTo>
                    <a:pt x="8782" y="21503"/>
                  </a:lnTo>
                  <a:lnTo>
                    <a:pt x="8664" y="21600"/>
                  </a:lnTo>
                  <a:lnTo>
                    <a:pt x="8426" y="21406"/>
                  </a:lnTo>
                  <a:lnTo>
                    <a:pt x="8545" y="21503"/>
                  </a:lnTo>
                  <a:lnTo>
                    <a:pt x="8426" y="21503"/>
                  </a:lnTo>
                  <a:lnTo>
                    <a:pt x="8545" y="21503"/>
                  </a:lnTo>
                  <a:lnTo>
                    <a:pt x="7833" y="21503"/>
                  </a:lnTo>
                  <a:lnTo>
                    <a:pt x="7714" y="21309"/>
                  </a:lnTo>
                  <a:lnTo>
                    <a:pt x="7358" y="21213"/>
                  </a:lnTo>
                  <a:lnTo>
                    <a:pt x="7477" y="21213"/>
                  </a:lnTo>
                  <a:lnTo>
                    <a:pt x="7477" y="21116"/>
                  </a:lnTo>
                  <a:lnTo>
                    <a:pt x="7358" y="21019"/>
                  </a:lnTo>
                  <a:lnTo>
                    <a:pt x="7358" y="21116"/>
                  </a:lnTo>
                  <a:lnTo>
                    <a:pt x="7240" y="21116"/>
                  </a:lnTo>
                  <a:lnTo>
                    <a:pt x="7121" y="21019"/>
                  </a:lnTo>
                  <a:lnTo>
                    <a:pt x="7121" y="20922"/>
                  </a:lnTo>
                  <a:lnTo>
                    <a:pt x="6646" y="20535"/>
                  </a:lnTo>
                  <a:lnTo>
                    <a:pt x="6409" y="20438"/>
                  </a:lnTo>
                  <a:lnTo>
                    <a:pt x="6527" y="20438"/>
                  </a:lnTo>
                  <a:lnTo>
                    <a:pt x="6290" y="20244"/>
                  </a:lnTo>
                  <a:lnTo>
                    <a:pt x="6409" y="20050"/>
                  </a:lnTo>
                  <a:lnTo>
                    <a:pt x="6290" y="20050"/>
                  </a:lnTo>
                  <a:lnTo>
                    <a:pt x="6290" y="19953"/>
                  </a:lnTo>
                  <a:lnTo>
                    <a:pt x="6171" y="19760"/>
                  </a:lnTo>
                  <a:lnTo>
                    <a:pt x="5934" y="19760"/>
                  </a:lnTo>
                  <a:lnTo>
                    <a:pt x="5934" y="19566"/>
                  </a:lnTo>
                  <a:lnTo>
                    <a:pt x="5815" y="19566"/>
                  </a:lnTo>
                  <a:lnTo>
                    <a:pt x="5459" y="19663"/>
                  </a:lnTo>
                  <a:lnTo>
                    <a:pt x="5341" y="19469"/>
                  </a:lnTo>
                  <a:lnTo>
                    <a:pt x="5222" y="19372"/>
                  </a:lnTo>
                  <a:lnTo>
                    <a:pt x="4985" y="19469"/>
                  </a:lnTo>
                  <a:lnTo>
                    <a:pt x="4747" y="19372"/>
                  </a:lnTo>
                  <a:lnTo>
                    <a:pt x="4629" y="19372"/>
                  </a:lnTo>
                  <a:lnTo>
                    <a:pt x="4629" y="19469"/>
                  </a:lnTo>
                  <a:lnTo>
                    <a:pt x="4510" y="19469"/>
                  </a:lnTo>
                  <a:lnTo>
                    <a:pt x="4391" y="19372"/>
                  </a:lnTo>
                  <a:lnTo>
                    <a:pt x="4273" y="19372"/>
                  </a:lnTo>
                  <a:lnTo>
                    <a:pt x="4154" y="19178"/>
                  </a:lnTo>
                  <a:lnTo>
                    <a:pt x="3679" y="18404"/>
                  </a:lnTo>
                  <a:lnTo>
                    <a:pt x="3798" y="18307"/>
                  </a:lnTo>
                  <a:lnTo>
                    <a:pt x="3916" y="18210"/>
                  </a:lnTo>
                  <a:lnTo>
                    <a:pt x="3916" y="18113"/>
                  </a:lnTo>
                  <a:lnTo>
                    <a:pt x="3560" y="17822"/>
                  </a:lnTo>
                  <a:lnTo>
                    <a:pt x="3442" y="17726"/>
                  </a:lnTo>
                  <a:lnTo>
                    <a:pt x="3679" y="17532"/>
                  </a:lnTo>
                  <a:lnTo>
                    <a:pt x="3679" y="17435"/>
                  </a:lnTo>
                  <a:lnTo>
                    <a:pt x="3679" y="17338"/>
                  </a:lnTo>
                  <a:lnTo>
                    <a:pt x="3679" y="17241"/>
                  </a:lnTo>
                  <a:lnTo>
                    <a:pt x="3560" y="17338"/>
                  </a:lnTo>
                  <a:lnTo>
                    <a:pt x="3679" y="17241"/>
                  </a:lnTo>
                  <a:lnTo>
                    <a:pt x="3442" y="16951"/>
                  </a:lnTo>
                  <a:lnTo>
                    <a:pt x="3204" y="16951"/>
                  </a:lnTo>
                  <a:lnTo>
                    <a:pt x="3204" y="16757"/>
                  </a:lnTo>
                  <a:lnTo>
                    <a:pt x="3086" y="16854"/>
                  </a:lnTo>
                  <a:lnTo>
                    <a:pt x="2967" y="16757"/>
                  </a:lnTo>
                  <a:lnTo>
                    <a:pt x="2967" y="16854"/>
                  </a:lnTo>
                  <a:lnTo>
                    <a:pt x="2848" y="16757"/>
                  </a:lnTo>
                  <a:lnTo>
                    <a:pt x="2967" y="16660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63" name="AutoShape 107"/>
            <p:cNvSpPr>
              <a:spLocks/>
            </p:cNvSpPr>
            <p:nvPr/>
          </p:nvSpPr>
          <p:spPr bwMode="auto">
            <a:xfrm>
              <a:off x="3090863" y="3103563"/>
              <a:ext cx="1282700" cy="124936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5968" y="14087"/>
                  </a:moveTo>
                  <a:lnTo>
                    <a:pt x="5826" y="13819"/>
                  </a:lnTo>
                  <a:lnTo>
                    <a:pt x="5542" y="13819"/>
                  </a:lnTo>
                  <a:lnTo>
                    <a:pt x="5826" y="13684"/>
                  </a:lnTo>
                  <a:lnTo>
                    <a:pt x="5684" y="13550"/>
                  </a:lnTo>
                  <a:lnTo>
                    <a:pt x="5400" y="13282"/>
                  </a:lnTo>
                  <a:lnTo>
                    <a:pt x="5258" y="13148"/>
                  </a:lnTo>
                  <a:lnTo>
                    <a:pt x="5400" y="13014"/>
                  </a:lnTo>
                  <a:lnTo>
                    <a:pt x="5400" y="12880"/>
                  </a:lnTo>
                  <a:lnTo>
                    <a:pt x="5116" y="12477"/>
                  </a:lnTo>
                  <a:lnTo>
                    <a:pt x="4974" y="12477"/>
                  </a:lnTo>
                  <a:lnTo>
                    <a:pt x="4974" y="12209"/>
                  </a:lnTo>
                  <a:lnTo>
                    <a:pt x="4689" y="11940"/>
                  </a:lnTo>
                  <a:lnTo>
                    <a:pt x="4547" y="11940"/>
                  </a:lnTo>
                  <a:lnTo>
                    <a:pt x="4121" y="11672"/>
                  </a:lnTo>
                  <a:lnTo>
                    <a:pt x="3837" y="11806"/>
                  </a:lnTo>
                  <a:lnTo>
                    <a:pt x="3695" y="12075"/>
                  </a:lnTo>
                  <a:lnTo>
                    <a:pt x="3268" y="12209"/>
                  </a:lnTo>
                  <a:lnTo>
                    <a:pt x="2984" y="12075"/>
                  </a:lnTo>
                  <a:lnTo>
                    <a:pt x="2558" y="11538"/>
                  </a:lnTo>
                  <a:lnTo>
                    <a:pt x="2842" y="11404"/>
                  </a:lnTo>
                  <a:lnTo>
                    <a:pt x="2842" y="11270"/>
                  </a:lnTo>
                  <a:lnTo>
                    <a:pt x="2558" y="11001"/>
                  </a:lnTo>
                  <a:lnTo>
                    <a:pt x="2416" y="11001"/>
                  </a:lnTo>
                  <a:lnTo>
                    <a:pt x="2132" y="10330"/>
                  </a:lnTo>
                  <a:lnTo>
                    <a:pt x="1421" y="9525"/>
                  </a:lnTo>
                  <a:lnTo>
                    <a:pt x="1137" y="9525"/>
                  </a:lnTo>
                  <a:lnTo>
                    <a:pt x="1137" y="9391"/>
                  </a:lnTo>
                  <a:lnTo>
                    <a:pt x="1137" y="9257"/>
                  </a:lnTo>
                  <a:lnTo>
                    <a:pt x="853" y="8989"/>
                  </a:lnTo>
                  <a:lnTo>
                    <a:pt x="711" y="9123"/>
                  </a:lnTo>
                  <a:lnTo>
                    <a:pt x="853" y="8989"/>
                  </a:lnTo>
                  <a:lnTo>
                    <a:pt x="568" y="8586"/>
                  </a:lnTo>
                  <a:lnTo>
                    <a:pt x="284" y="8318"/>
                  </a:lnTo>
                  <a:lnTo>
                    <a:pt x="284" y="7781"/>
                  </a:lnTo>
                  <a:lnTo>
                    <a:pt x="284" y="7513"/>
                  </a:lnTo>
                  <a:lnTo>
                    <a:pt x="426" y="7513"/>
                  </a:lnTo>
                  <a:lnTo>
                    <a:pt x="284" y="7379"/>
                  </a:lnTo>
                  <a:lnTo>
                    <a:pt x="0" y="7111"/>
                  </a:lnTo>
                  <a:lnTo>
                    <a:pt x="142" y="7111"/>
                  </a:lnTo>
                  <a:lnTo>
                    <a:pt x="0" y="6574"/>
                  </a:lnTo>
                  <a:lnTo>
                    <a:pt x="284" y="6574"/>
                  </a:lnTo>
                  <a:lnTo>
                    <a:pt x="284" y="6306"/>
                  </a:lnTo>
                  <a:lnTo>
                    <a:pt x="142" y="6171"/>
                  </a:lnTo>
                  <a:lnTo>
                    <a:pt x="142" y="6037"/>
                  </a:lnTo>
                  <a:lnTo>
                    <a:pt x="426" y="6037"/>
                  </a:lnTo>
                  <a:lnTo>
                    <a:pt x="1137" y="5635"/>
                  </a:lnTo>
                  <a:lnTo>
                    <a:pt x="995" y="5501"/>
                  </a:lnTo>
                  <a:lnTo>
                    <a:pt x="1421" y="5635"/>
                  </a:lnTo>
                  <a:lnTo>
                    <a:pt x="1563" y="5903"/>
                  </a:lnTo>
                  <a:lnTo>
                    <a:pt x="2416" y="5903"/>
                  </a:lnTo>
                  <a:lnTo>
                    <a:pt x="2274" y="5903"/>
                  </a:lnTo>
                  <a:lnTo>
                    <a:pt x="2416" y="5903"/>
                  </a:lnTo>
                  <a:lnTo>
                    <a:pt x="2274" y="5769"/>
                  </a:lnTo>
                  <a:lnTo>
                    <a:pt x="2558" y="6037"/>
                  </a:lnTo>
                  <a:lnTo>
                    <a:pt x="2700" y="5903"/>
                  </a:lnTo>
                  <a:lnTo>
                    <a:pt x="2842" y="5635"/>
                  </a:lnTo>
                  <a:lnTo>
                    <a:pt x="3411" y="5232"/>
                  </a:lnTo>
                  <a:lnTo>
                    <a:pt x="2984" y="5366"/>
                  </a:lnTo>
                  <a:lnTo>
                    <a:pt x="2984" y="4427"/>
                  </a:lnTo>
                  <a:lnTo>
                    <a:pt x="3126" y="4159"/>
                  </a:lnTo>
                  <a:lnTo>
                    <a:pt x="3553" y="4159"/>
                  </a:lnTo>
                  <a:lnTo>
                    <a:pt x="3553" y="3891"/>
                  </a:lnTo>
                  <a:lnTo>
                    <a:pt x="3411" y="3891"/>
                  </a:lnTo>
                  <a:lnTo>
                    <a:pt x="3553" y="3622"/>
                  </a:lnTo>
                  <a:lnTo>
                    <a:pt x="3553" y="3488"/>
                  </a:lnTo>
                  <a:lnTo>
                    <a:pt x="3695" y="3354"/>
                  </a:lnTo>
                  <a:lnTo>
                    <a:pt x="3695" y="2952"/>
                  </a:lnTo>
                  <a:lnTo>
                    <a:pt x="4263" y="2281"/>
                  </a:lnTo>
                  <a:lnTo>
                    <a:pt x="4405" y="2415"/>
                  </a:lnTo>
                  <a:lnTo>
                    <a:pt x="4405" y="2281"/>
                  </a:lnTo>
                  <a:lnTo>
                    <a:pt x="4263" y="2281"/>
                  </a:lnTo>
                  <a:lnTo>
                    <a:pt x="4263" y="2147"/>
                  </a:lnTo>
                  <a:lnTo>
                    <a:pt x="4405" y="2012"/>
                  </a:lnTo>
                  <a:lnTo>
                    <a:pt x="4547" y="1744"/>
                  </a:lnTo>
                  <a:lnTo>
                    <a:pt x="4547" y="1610"/>
                  </a:lnTo>
                  <a:lnTo>
                    <a:pt x="4405" y="1610"/>
                  </a:lnTo>
                  <a:lnTo>
                    <a:pt x="4405" y="1476"/>
                  </a:lnTo>
                  <a:lnTo>
                    <a:pt x="4689" y="1342"/>
                  </a:lnTo>
                  <a:lnTo>
                    <a:pt x="4689" y="1073"/>
                  </a:lnTo>
                  <a:lnTo>
                    <a:pt x="4832" y="805"/>
                  </a:lnTo>
                  <a:lnTo>
                    <a:pt x="4832" y="671"/>
                  </a:lnTo>
                  <a:lnTo>
                    <a:pt x="4974" y="671"/>
                  </a:lnTo>
                  <a:lnTo>
                    <a:pt x="5116" y="671"/>
                  </a:lnTo>
                  <a:lnTo>
                    <a:pt x="5116" y="537"/>
                  </a:lnTo>
                  <a:lnTo>
                    <a:pt x="4974" y="537"/>
                  </a:lnTo>
                  <a:lnTo>
                    <a:pt x="4974" y="402"/>
                  </a:lnTo>
                  <a:lnTo>
                    <a:pt x="5116" y="268"/>
                  </a:lnTo>
                  <a:lnTo>
                    <a:pt x="5258" y="402"/>
                  </a:lnTo>
                  <a:lnTo>
                    <a:pt x="5542" y="0"/>
                  </a:lnTo>
                  <a:lnTo>
                    <a:pt x="5968" y="402"/>
                  </a:lnTo>
                  <a:lnTo>
                    <a:pt x="6111" y="402"/>
                  </a:lnTo>
                  <a:lnTo>
                    <a:pt x="6253" y="402"/>
                  </a:lnTo>
                  <a:lnTo>
                    <a:pt x="6253" y="537"/>
                  </a:lnTo>
                  <a:lnTo>
                    <a:pt x="6395" y="537"/>
                  </a:lnTo>
                  <a:lnTo>
                    <a:pt x="6679" y="939"/>
                  </a:lnTo>
                  <a:lnTo>
                    <a:pt x="6679" y="805"/>
                  </a:lnTo>
                  <a:lnTo>
                    <a:pt x="6821" y="671"/>
                  </a:lnTo>
                  <a:lnTo>
                    <a:pt x="6963" y="805"/>
                  </a:lnTo>
                  <a:lnTo>
                    <a:pt x="7247" y="1073"/>
                  </a:lnTo>
                  <a:lnTo>
                    <a:pt x="7105" y="1073"/>
                  </a:lnTo>
                  <a:lnTo>
                    <a:pt x="7532" y="1207"/>
                  </a:lnTo>
                  <a:lnTo>
                    <a:pt x="7389" y="805"/>
                  </a:lnTo>
                  <a:lnTo>
                    <a:pt x="7674" y="1476"/>
                  </a:lnTo>
                  <a:lnTo>
                    <a:pt x="7958" y="1476"/>
                  </a:lnTo>
                  <a:lnTo>
                    <a:pt x="8100" y="1744"/>
                  </a:lnTo>
                  <a:lnTo>
                    <a:pt x="8100" y="1610"/>
                  </a:lnTo>
                  <a:lnTo>
                    <a:pt x="8384" y="1610"/>
                  </a:lnTo>
                  <a:lnTo>
                    <a:pt x="8526" y="1610"/>
                  </a:lnTo>
                  <a:lnTo>
                    <a:pt x="8668" y="1744"/>
                  </a:lnTo>
                  <a:lnTo>
                    <a:pt x="8668" y="1878"/>
                  </a:lnTo>
                  <a:lnTo>
                    <a:pt x="8811" y="1878"/>
                  </a:lnTo>
                  <a:lnTo>
                    <a:pt x="8953" y="1744"/>
                  </a:lnTo>
                  <a:lnTo>
                    <a:pt x="8953" y="1878"/>
                  </a:lnTo>
                  <a:lnTo>
                    <a:pt x="9805" y="1610"/>
                  </a:lnTo>
                  <a:lnTo>
                    <a:pt x="9947" y="2147"/>
                  </a:lnTo>
                  <a:lnTo>
                    <a:pt x="10232" y="2012"/>
                  </a:lnTo>
                  <a:lnTo>
                    <a:pt x="10374" y="2012"/>
                  </a:lnTo>
                  <a:lnTo>
                    <a:pt x="10374" y="1878"/>
                  </a:lnTo>
                  <a:lnTo>
                    <a:pt x="10516" y="1878"/>
                  </a:lnTo>
                  <a:lnTo>
                    <a:pt x="10658" y="1744"/>
                  </a:lnTo>
                  <a:lnTo>
                    <a:pt x="11084" y="1744"/>
                  </a:lnTo>
                  <a:lnTo>
                    <a:pt x="11511" y="1878"/>
                  </a:lnTo>
                  <a:lnTo>
                    <a:pt x="11795" y="2281"/>
                  </a:lnTo>
                  <a:lnTo>
                    <a:pt x="11937" y="2415"/>
                  </a:lnTo>
                  <a:lnTo>
                    <a:pt x="12079" y="2415"/>
                  </a:lnTo>
                  <a:lnTo>
                    <a:pt x="12079" y="2549"/>
                  </a:lnTo>
                  <a:lnTo>
                    <a:pt x="12505" y="2147"/>
                  </a:lnTo>
                  <a:lnTo>
                    <a:pt x="12505" y="2012"/>
                  </a:lnTo>
                  <a:lnTo>
                    <a:pt x="12789" y="1342"/>
                  </a:lnTo>
                  <a:lnTo>
                    <a:pt x="13216" y="1073"/>
                  </a:lnTo>
                  <a:lnTo>
                    <a:pt x="13500" y="805"/>
                  </a:lnTo>
                  <a:lnTo>
                    <a:pt x="13358" y="537"/>
                  </a:lnTo>
                  <a:lnTo>
                    <a:pt x="13358" y="402"/>
                  </a:lnTo>
                  <a:lnTo>
                    <a:pt x="13500" y="134"/>
                  </a:lnTo>
                  <a:lnTo>
                    <a:pt x="13784" y="537"/>
                  </a:lnTo>
                  <a:lnTo>
                    <a:pt x="14637" y="671"/>
                  </a:lnTo>
                  <a:lnTo>
                    <a:pt x="14637" y="537"/>
                  </a:lnTo>
                  <a:lnTo>
                    <a:pt x="14779" y="537"/>
                  </a:lnTo>
                  <a:lnTo>
                    <a:pt x="14779" y="671"/>
                  </a:lnTo>
                  <a:lnTo>
                    <a:pt x="15347" y="671"/>
                  </a:lnTo>
                  <a:lnTo>
                    <a:pt x="16342" y="805"/>
                  </a:lnTo>
                  <a:lnTo>
                    <a:pt x="16484" y="1073"/>
                  </a:lnTo>
                  <a:lnTo>
                    <a:pt x="17053" y="1207"/>
                  </a:lnTo>
                  <a:lnTo>
                    <a:pt x="17621" y="1342"/>
                  </a:lnTo>
                  <a:lnTo>
                    <a:pt x="17763" y="2147"/>
                  </a:lnTo>
                  <a:lnTo>
                    <a:pt x="18047" y="2683"/>
                  </a:lnTo>
                  <a:lnTo>
                    <a:pt x="18047" y="2817"/>
                  </a:lnTo>
                  <a:lnTo>
                    <a:pt x="17905" y="3354"/>
                  </a:lnTo>
                  <a:lnTo>
                    <a:pt x="17621" y="4427"/>
                  </a:lnTo>
                  <a:lnTo>
                    <a:pt x="17621" y="4561"/>
                  </a:lnTo>
                  <a:lnTo>
                    <a:pt x="17763" y="4830"/>
                  </a:lnTo>
                  <a:lnTo>
                    <a:pt x="17763" y="4964"/>
                  </a:lnTo>
                  <a:lnTo>
                    <a:pt x="17621" y="4964"/>
                  </a:lnTo>
                  <a:lnTo>
                    <a:pt x="17763" y="5098"/>
                  </a:lnTo>
                  <a:lnTo>
                    <a:pt x="17763" y="5366"/>
                  </a:lnTo>
                  <a:lnTo>
                    <a:pt x="17763" y="5501"/>
                  </a:lnTo>
                  <a:lnTo>
                    <a:pt x="17621" y="5635"/>
                  </a:lnTo>
                  <a:lnTo>
                    <a:pt x="17763" y="5635"/>
                  </a:lnTo>
                  <a:lnTo>
                    <a:pt x="17479" y="5903"/>
                  </a:lnTo>
                  <a:lnTo>
                    <a:pt x="17479" y="6037"/>
                  </a:lnTo>
                  <a:lnTo>
                    <a:pt x="17337" y="6037"/>
                  </a:lnTo>
                  <a:lnTo>
                    <a:pt x="17195" y="6306"/>
                  </a:lnTo>
                  <a:lnTo>
                    <a:pt x="17053" y="6440"/>
                  </a:lnTo>
                  <a:lnTo>
                    <a:pt x="17621" y="7111"/>
                  </a:lnTo>
                  <a:lnTo>
                    <a:pt x="17763" y="7111"/>
                  </a:lnTo>
                  <a:lnTo>
                    <a:pt x="17763" y="7245"/>
                  </a:lnTo>
                  <a:lnTo>
                    <a:pt x="17337" y="7111"/>
                  </a:lnTo>
                  <a:lnTo>
                    <a:pt x="17195" y="7245"/>
                  </a:lnTo>
                  <a:lnTo>
                    <a:pt x="16911" y="7647"/>
                  </a:lnTo>
                  <a:lnTo>
                    <a:pt x="17337" y="8184"/>
                  </a:lnTo>
                  <a:lnTo>
                    <a:pt x="17621" y="8452"/>
                  </a:lnTo>
                  <a:lnTo>
                    <a:pt x="18047" y="8720"/>
                  </a:lnTo>
                  <a:lnTo>
                    <a:pt x="17905" y="8855"/>
                  </a:lnTo>
                  <a:lnTo>
                    <a:pt x="18047" y="8989"/>
                  </a:lnTo>
                  <a:lnTo>
                    <a:pt x="18047" y="9257"/>
                  </a:lnTo>
                  <a:lnTo>
                    <a:pt x="18474" y="9391"/>
                  </a:lnTo>
                  <a:lnTo>
                    <a:pt x="18474" y="9525"/>
                  </a:lnTo>
                  <a:lnTo>
                    <a:pt x="18616" y="9525"/>
                  </a:lnTo>
                  <a:lnTo>
                    <a:pt x="18616" y="9794"/>
                  </a:lnTo>
                  <a:lnTo>
                    <a:pt x="19184" y="10062"/>
                  </a:lnTo>
                  <a:lnTo>
                    <a:pt x="19326" y="9928"/>
                  </a:lnTo>
                  <a:lnTo>
                    <a:pt x="19753" y="10196"/>
                  </a:lnTo>
                  <a:lnTo>
                    <a:pt x="19895" y="10196"/>
                  </a:lnTo>
                  <a:lnTo>
                    <a:pt x="20747" y="8720"/>
                  </a:lnTo>
                  <a:lnTo>
                    <a:pt x="20889" y="8989"/>
                  </a:lnTo>
                  <a:lnTo>
                    <a:pt x="20889" y="9123"/>
                  </a:lnTo>
                  <a:lnTo>
                    <a:pt x="20747" y="9123"/>
                  </a:lnTo>
                  <a:lnTo>
                    <a:pt x="20747" y="9257"/>
                  </a:lnTo>
                  <a:lnTo>
                    <a:pt x="21174" y="9525"/>
                  </a:lnTo>
                  <a:lnTo>
                    <a:pt x="21458" y="10465"/>
                  </a:lnTo>
                  <a:lnTo>
                    <a:pt x="21600" y="11806"/>
                  </a:lnTo>
                  <a:lnTo>
                    <a:pt x="21458" y="11806"/>
                  </a:lnTo>
                  <a:lnTo>
                    <a:pt x="21316" y="11806"/>
                  </a:lnTo>
                  <a:lnTo>
                    <a:pt x="21032" y="11806"/>
                  </a:lnTo>
                  <a:lnTo>
                    <a:pt x="20747" y="11940"/>
                  </a:lnTo>
                  <a:lnTo>
                    <a:pt x="20321" y="11940"/>
                  </a:lnTo>
                  <a:lnTo>
                    <a:pt x="20179" y="11806"/>
                  </a:lnTo>
                  <a:lnTo>
                    <a:pt x="20037" y="11940"/>
                  </a:lnTo>
                  <a:lnTo>
                    <a:pt x="19753" y="11538"/>
                  </a:lnTo>
                  <a:lnTo>
                    <a:pt x="19611" y="11672"/>
                  </a:lnTo>
                  <a:lnTo>
                    <a:pt x="19326" y="11538"/>
                  </a:lnTo>
                  <a:lnTo>
                    <a:pt x="19326" y="11672"/>
                  </a:lnTo>
                  <a:lnTo>
                    <a:pt x="19042" y="11538"/>
                  </a:lnTo>
                  <a:lnTo>
                    <a:pt x="18900" y="11806"/>
                  </a:lnTo>
                  <a:lnTo>
                    <a:pt x="18758" y="11672"/>
                  </a:lnTo>
                  <a:lnTo>
                    <a:pt x="18758" y="11806"/>
                  </a:lnTo>
                  <a:lnTo>
                    <a:pt x="18474" y="11672"/>
                  </a:lnTo>
                  <a:lnTo>
                    <a:pt x="18189" y="11806"/>
                  </a:lnTo>
                  <a:lnTo>
                    <a:pt x="18047" y="11672"/>
                  </a:lnTo>
                  <a:lnTo>
                    <a:pt x="17905" y="11672"/>
                  </a:lnTo>
                  <a:lnTo>
                    <a:pt x="17337" y="11672"/>
                  </a:lnTo>
                  <a:lnTo>
                    <a:pt x="17195" y="12209"/>
                  </a:lnTo>
                  <a:lnTo>
                    <a:pt x="17053" y="12209"/>
                  </a:lnTo>
                  <a:lnTo>
                    <a:pt x="16911" y="12343"/>
                  </a:lnTo>
                  <a:lnTo>
                    <a:pt x="16626" y="12343"/>
                  </a:lnTo>
                  <a:lnTo>
                    <a:pt x="16626" y="12880"/>
                  </a:lnTo>
                  <a:lnTo>
                    <a:pt x="16342" y="13148"/>
                  </a:lnTo>
                  <a:lnTo>
                    <a:pt x="16200" y="13282"/>
                  </a:lnTo>
                  <a:lnTo>
                    <a:pt x="16200" y="13014"/>
                  </a:lnTo>
                  <a:lnTo>
                    <a:pt x="15489" y="13550"/>
                  </a:lnTo>
                  <a:lnTo>
                    <a:pt x="15489" y="13684"/>
                  </a:lnTo>
                  <a:lnTo>
                    <a:pt x="15347" y="13550"/>
                  </a:lnTo>
                  <a:lnTo>
                    <a:pt x="15347" y="13684"/>
                  </a:lnTo>
                  <a:lnTo>
                    <a:pt x="15205" y="13684"/>
                  </a:lnTo>
                  <a:lnTo>
                    <a:pt x="15347" y="13953"/>
                  </a:lnTo>
                  <a:lnTo>
                    <a:pt x="15205" y="14355"/>
                  </a:lnTo>
                  <a:lnTo>
                    <a:pt x="15489" y="14624"/>
                  </a:lnTo>
                  <a:lnTo>
                    <a:pt x="15205" y="14892"/>
                  </a:lnTo>
                  <a:lnTo>
                    <a:pt x="15347" y="15160"/>
                  </a:lnTo>
                  <a:lnTo>
                    <a:pt x="15205" y="15294"/>
                  </a:lnTo>
                  <a:lnTo>
                    <a:pt x="15489" y="15294"/>
                  </a:lnTo>
                  <a:lnTo>
                    <a:pt x="15489" y="15429"/>
                  </a:lnTo>
                  <a:lnTo>
                    <a:pt x="15489" y="15563"/>
                  </a:lnTo>
                  <a:lnTo>
                    <a:pt x="15205" y="15429"/>
                  </a:lnTo>
                  <a:lnTo>
                    <a:pt x="15063" y="15429"/>
                  </a:lnTo>
                  <a:lnTo>
                    <a:pt x="15063" y="15697"/>
                  </a:lnTo>
                  <a:lnTo>
                    <a:pt x="14921" y="15563"/>
                  </a:lnTo>
                  <a:lnTo>
                    <a:pt x="15063" y="15697"/>
                  </a:lnTo>
                  <a:lnTo>
                    <a:pt x="14921" y="15697"/>
                  </a:lnTo>
                  <a:lnTo>
                    <a:pt x="14921" y="15831"/>
                  </a:lnTo>
                  <a:lnTo>
                    <a:pt x="14211" y="16234"/>
                  </a:lnTo>
                  <a:lnTo>
                    <a:pt x="14068" y="16770"/>
                  </a:lnTo>
                  <a:lnTo>
                    <a:pt x="13926" y="17575"/>
                  </a:lnTo>
                  <a:lnTo>
                    <a:pt x="13784" y="17843"/>
                  </a:lnTo>
                  <a:lnTo>
                    <a:pt x="13784" y="18783"/>
                  </a:lnTo>
                  <a:lnTo>
                    <a:pt x="13926" y="18917"/>
                  </a:lnTo>
                  <a:lnTo>
                    <a:pt x="13926" y="19319"/>
                  </a:lnTo>
                  <a:lnTo>
                    <a:pt x="14068" y="19453"/>
                  </a:lnTo>
                  <a:lnTo>
                    <a:pt x="14068" y="19588"/>
                  </a:lnTo>
                  <a:lnTo>
                    <a:pt x="13642" y="19588"/>
                  </a:lnTo>
                  <a:lnTo>
                    <a:pt x="13500" y="19588"/>
                  </a:lnTo>
                  <a:lnTo>
                    <a:pt x="13500" y="19453"/>
                  </a:lnTo>
                  <a:lnTo>
                    <a:pt x="13358" y="19588"/>
                  </a:lnTo>
                  <a:lnTo>
                    <a:pt x="13216" y="19722"/>
                  </a:lnTo>
                  <a:lnTo>
                    <a:pt x="13074" y="19990"/>
                  </a:lnTo>
                  <a:lnTo>
                    <a:pt x="13216" y="20393"/>
                  </a:lnTo>
                  <a:lnTo>
                    <a:pt x="12932" y="20661"/>
                  </a:lnTo>
                  <a:lnTo>
                    <a:pt x="13074" y="21063"/>
                  </a:lnTo>
                  <a:lnTo>
                    <a:pt x="12647" y="21332"/>
                  </a:lnTo>
                  <a:lnTo>
                    <a:pt x="12079" y="21466"/>
                  </a:lnTo>
                  <a:lnTo>
                    <a:pt x="12221" y="21466"/>
                  </a:lnTo>
                  <a:lnTo>
                    <a:pt x="12079" y="21600"/>
                  </a:lnTo>
                  <a:lnTo>
                    <a:pt x="11653" y="21198"/>
                  </a:lnTo>
                  <a:lnTo>
                    <a:pt x="11653" y="20929"/>
                  </a:lnTo>
                  <a:lnTo>
                    <a:pt x="11368" y="20929"/>
                  </a:lnTo>
                  <a:lnTo>
                    <a:pt x="11368" y="20661"/>
                  </a:lnTo>
                  <a:lnTo>
                    <a:pt x="11368" y="20527"/>
                  </a:lnTo>
                  <a:lnTo>
                    <a:pt x="11084" y="20527"/>
                  </a:lnTo>
                  <a:lnTo>
                    <a:pt x="10800" y="20393"/>
                  </a:lnTo>
                  <a:lnTo>
                    <a:pt x="10800" y="20124"/>
                  </a:lnTo>
                  <a:lnTo>
                    <a:pt x="10658" y="20124"/>
                  </a:lnTo>
                  <a:lnTo>
                    <a:pt x="10516" y="20124"/>
                  </a:lnTo>
                  <a:lnTo>
                    <a:pt x="10516" y="20258"/>
                  </a:lnTo>
                  <a:lnTo>
                    <a:pt x="9805" y="20929"/>
                  </a:lnTo>
                  <a:lnTo>
                    <a:pt x="9805" y="20393"/>
                  </a:lnTo>
                  <a:lnTo>
                    <a:pt x="9521" y="19990"/>
                  </a:lnTo>
                  <a:lnTo>
                    <a:pt x="9521" y="19856"/>
                  </a:lnTo>
                  <a:lnTo>
                    <a:pt x="10374" y="19588"/>
                  </a:lnTo>
                  <a:lnTo>
                    <a:pt x="10089" y="19588"/>
                  </a:lnTo>
                  <a:lnTo>
                    <a:pt x="10232" y="19185"/>
                  </a:lnTo>
                  <a:lnTo>
                    <a:pt x="10089" y="19319"/>
                  </a:lnTo>
                  <a:lnTo>
                    <a:pt x="9947" y="19185"/>
                  </a:lnTo>
                  <a:lnTo>
                    <a:pt x="9947" y="18917"/>
                  </a:lnTo>
                  <a:lnTo>
                    <a:pt x="9805" y="18783"/>
                  </a:lnTo>
                  <a:lnTo>
                    <a:pt x="9805" y="18648"/>
                  </a:lnTo>
                  <a:lnTo>
                    <a:pt x="8668" y="18514"/>
                  </a:lnTo>
                  <a:lnTo>
                    <a:pt x="8384" y="18648"/>
                  </a:lnTo>
                  <a:lnTo>
                    <a:pt x="8242" y="18514"/>
                  </a:lnTo>
                  <a:lnTo>
                    <a:pt x="8242" y="18380"/>
                  </a:lnTo>
                  <a:lnTo>
                    <a:pt x="8242" y="18246"/>
                  </a:lnTo>
                  <a:lnTo>
                    <a:pt x="8242" y="18112"/>
                  </a:lnTo>
                  <a:lnTo>
                    <a:pt x="7958" y="17978"/>
                  </a:lnTo>
                  <a:lnTo>
                    <a:pt x="7958" y="17843"/>
                  </a:lnTo>
                  <a:lnTo>
                    <a:pt x="7532" y="17709"/>
                  </a:lnTo>
                  <a:lnTo>
                    <a:pt x="7247" y="17843"/>
                  </a:lnTo>
                  <a:lnTo>
                    <a:pt x="7105" y="17843"/>
                  </a:lnTo>
                  <a:lnTo>
                    <a:pt x="6821" y="17709"/>
                  </a:lnTo>
                  <a:lnTo>
                    <a:pt x="6963" y="17173"/>
                  </a:lnTo>
                  <a:lnTo>
                    <a:pt x="6821" y="17173"/>
                  </a:lnTo>
                  <a:lnTo>
                    <a:pt x="6821" y="17039"/>
                  </a:lnTo>
                  <a:lnTo>
                    <a:pt x="6679" y="16904"/>
                  </a:lnTo>
                  <a:lnTo>
                    <a:pt x="6679" y="16636"/>
                  </a:lnTo>
                  <a:lnTo>
                    <a:pt x="6537" y="16502"/>
                  </a:lnTo>
                  <a:lnTo>
                    <a:pt x="6679" y="16368"/>
                  </a:lnTo>
                  <a:lnTo>
                    <a:pt x="6537" y="16234"/>
                  </a:lnTo>
                  <a:lnTo>
                    <a:pt x="6537" y="16099"/>
                  </a:lnTo>
                  <a:lnTo>
                    <a:pt x="6395" y="15965"/>
                  </a:lnTo>
                  <a:lnTo>
                    <a:pt x="6395" y="15697"/>
                  </a:lnTo>
                  <a:lnTo>
                    <a:pt x="6111" y="15429"/>
                  </a:lnTo>
                  <a:lnTo>
                    <a:pt x="5968" y="15429"/>
                  </a:lnTo>
                  <a:lnTo>
                    <a:pt x="5968" y="15563"/>
                  </a:lnTo>
                  <a:lnTo>
                    <a:pt x="5968" y="15429"/>
                  </a:lnTo>
                  <a:lnTo>
                    <a:pt x="5826" y="15429"/>
                  </a:lnTo>
                  <a:lnTo>
                    <a:pt x="5826" y="15697"/>
                  </a:lnTo>
                  <a:lnTo>
                    <a:pt x="5684" y="15563"/>
                  </a:lnTo>
                  <a:lnTo>
                    <a:pt x="5684" y="15026"/>
                  </a:lnTo>
                  <a:lnTo>
                    <a:pt x="5684" y="14758"/>
                  </a:lnTo>
                  <a:lnTo>
                    <a:pt x="5542" y="14355"/>
                  </a:lnTo>
                  <a:lnTo>
                    <a:pt x="5542" y="13953"/>
                  </a:lnTo>
                  <a:lnTo>
                    <a:pt x="5968" y="14087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MX" sz="900" dirty="0">
                <a:sym typeface="Arial" charset="0"/>
              </a:endParaRPr>
            </a:p>
          </p:txBody>
        </p:sp>
        <p:sp>
          <p:nvSpPr>
            <p:cNvPr id="165" name="AutoShape 109"/>
            <p:cNvSpPr>
              <a:spLocks/>
            </p:cNvSpPr>
            <p:nvPr/>
          </p:nvSpPr>
          <p:spPr bwMode="auto">
            <a:xfrm>
              <a:off x="3461218" y="4143575"/>
              <a:ext cx="566274" cy="683216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4830" y="19636"/>
                  </a:moveTo>
                  <a:lnTo>
                    <a:pt x="14507" y="19636"/>
                  </a:lnTo>
                  <a:lnTo>
                    <a:pt x="14507" y="19882"/>
                  </a:lnTo>
                  <a:lnTo>
                    <a:pt x="14507" y="20127"/>
                  </a:lnTo>
                  <a:lnTo>
                    <a:pt x="14830" y="20127"/>
                  </a:lnTo>
                  <a:lnTo>
                    <a:pt x="15152" y="20373"/>
                  </a:lnTo>
                  <a:lnTo>
                    <a:pt x="15475" y="20127"/>
                  </a:lnTo>
                  <a:lnTo>
                    <a:pt x="15797" y="20864"/>
                  </a:lnTo>
                  <a:lnTo>
                    <a:pt x="15797" y="21109"/>
                  </a:lnTo>
                  <a:lnTo>
                    <a:pt x="15475" y="21355"/>
                  </a:lnTo>
                  <a:lnTo>
                    <a:pt x="15797" y="21355"/>
                  </a:lnTo>
                  <a:lnTo>
                    <a:pt x="15475" y="21600"/>
                  </a:lnTo>
                  <a:lnTo>
                    <a:pt x="15152" y="20864"/>
                  </a:lnTo>
                  <a:lnTo>
                    <a:pt x="14185" y="20373"/>
                  </a:lnTo>
                  <a:lnTo>
                    <a:pt x="13863" y="20127"/>
                  </a:lnTo>
                  <a:lnTo>
                    <a:pt x="12896" y="19636"/>
                  </a:lnTo>
                  <a:lnTo>
                    <a:pt x="12251" y="18900"/>
                  </a:lnTo>
                  <a:lnTo>
                    <a:pt x="11284" y="18900"/>
                  </a:lnTo>
                  <a:lnTo>
                    <a:pt x="10639" y="18409"/>
                  </a:lnTo>
                  <a:lnTo>
                    <a:pt x="10639" y="18164"/>
                  </a:lnTo>
                  <a:lnTo>
                    <a:pt x="9994" y="18164"/>
                  </a:lnTo>
                  <a:lnTo>
                    <a:pt x="9994" y="17918"/>
                  </a:lnTo>
                  <a:lnTo>
                    <a:pt x="9672" y="18164"/>
                  </a:lnTo>
                  <a:lnTo>
                    <a:pt x="9349" y="17918"/>
                  </a:lnTo>
                  <a:lnTo>
                    <a:pt x="8704" y="18409"/>
                  </a:lnTo>
                  <a:lnTo>
                    <a:pt x="8704" y="18655"/>
                  </a:lnTo>
                  <a:lnTo>
                    <a:pt x="8060" y="18655"/>
                  </a:lnTo>
                  <a:lnTo>
                    <a:pt x="8060" y="18900"/>
                  </a:lnTo>
                  <a:lnTo>
                    <a:pt x="7737" y="18900"/>
                  </a:lnTo>
                  <a:lnTo>
                    <a:pt x="7415" y="18900"/>
                  </a:lnTo>
                  <a:lnTo>
                    <a:pt x="7093" y="18655"/>
                  </a:lnTo>
                  <a:lnTo>
                    <a:pt x="6770" y="18900"/>
                  </a:lnTo>
                  <a:lnTo>
                    <a:pt x="5803" y="19391"/>
                  </a:lnTo>
                  <a:lnTo>
                    <a:pt x="5803" y="20127"/>
                  </a:lnTo>
                  <a:lnTo>
                    <a:pt x="5481" y="20127"/>
                  </a:lnTo>
                  <a:lnTo>
                    <a:pt x="5158" y="20373"/>
                  </a:lnTo>
                  <a:lnTo>
                    <a:pt x="5158" y="20618"/>
                  </a:lnTo>
                  <a:lnTo>
                    <a:pt x="4513" y="20864"/>
                  </a:lnTo>
                  <a:lnTo>
                    <a:pt x="3869" y="20127"/>
                  </a:lnTo>
                  <a:lnTo>
                    <a:pt x="3224" y="20373"/>
                  </a:lnTo>
                  <a:lnTo>
                    <a:pt x="2257" y="20127"/>
                  </a:lnTo>
                  <a:lnTo>
                    <a:pt x="1934" y="20127"/>
                  </a:lnTo>
                  <a:lnTo>
                    <a:pt x="1934" y="19882"/>
                  </a:lnTo>
                  <a:lnTo>
                    <a:pt x="2257" y="19882"/>
                  </a:lnTo>
                  <a:lnTo>
                    <a:pt x="2901" y="19145"/>
                  </a:lnTo>
                  <a:lnTo>
                    <a:pt x="3224" y="18655"/>
                  </a:lnTo>
                  <a:lnTo>
                    <a:pt x="4191" y="18164"/>
                  </a:lnTo>
                  <a:lnTo>
                    <a:pt x="4191" y="17673"/>
                  </a:lnTo>
                  <a:lnTo>
                    <a:pt x="4836" y="17918"/>
                  </a:lnTo>
                  <a:lnTo>
                    <a:pt x="5158" y="17673"/>
                  </a:lnTo>
                  <a:lnTo>
                    <a:pt x="5158" y="17182"/>
                  </a:lnTo>
                  <a:lnTo>
                    <a:pt x="5158" y="16936"/>
                  </a:lnTo>
                  <a:lnTo>
                    <a:pt x="5481" y="16691"/>
                  </a:lnTo>
                  <a:lnTo>
                    <a:pt x="5158" y="16445"/>
                  </a:lnTo>
                  <a:lnTo>
                    <a:pt x="5481" y="16445"/>
                  </a:lnTo>
                  <a:lnTo>
                    <a:pt x="5158" y="14973"/>
                  </a:lnTo>
                  <a:lnTo>
                    <a:pt x="5803" y="14236"/>
                  </a:lnTo>
                  <a:lnTo>
                    <a:pt x="5803" y="13745"/>
                  </a:lnTo>
                  <a:lnTo>
                    <a:pt x="5481" y="13500"/>
                  </a:lnTo>
                  <a:lnTo>
                    <a:pt x="4836" y="13745"/>
                  </a:lnTo>
                  <a:lnTo>
                    <a:pt x="2901" y="12764"/>
                  </a:lnTo>
                  <a:lnTo>
                    <a:pt x="2579" y="11782"/>
                  </a:lnTo>
                  <a:lnTo>
                    <a:pt x="967" y="9327"/>
                  </a:lnTo>
                  <a:lnTo>
                    <a:pt x="967" y="8836"/>
                  </a:lnTo>
                  <a:lnTo>
                    <a:pt x="1290" y="7855"/>
                  </a:lnTo>
                  <a:lnTo>
                    <a:pt x="967" y="6873"/>
                  </a:lnTo>
                  <a:lnTo>
                    <a:pt x="645" y="5645"/>
                  </a:lnTo>
                  <a:lnTo>
                    <a:pt x="0" y="4664"/>
                  </a:lnTo>
                  <a:lnTo>
                    <a:pt x="322" y="5155"/>
                  </a:lnTo>
                  <a:lnTo>
                    <a:pt x="645" y="5155"/>
                  </a:lnTo>
                  <a:lnTo>
                    <a:pt x="967" y="5155"/>
                  </a:lnTo>
                  <a:lnTo>
                    <a:pt x="645" y="4418"/>
                  </a:lnTo>
                  <a:lnTo>
                    <a:pt x="1290" y="4173"/>
                  </a:lnTo>
                  <a:lnTo>
                    <a:pt x="1612" y="4418"/>
                  </a:lnTo>
                  <a:lnTo>
                    <a:pt x="1612" y="4664"/>
                  </a:lnTo>
                  <a:lnTo>
                    <a:pt x="2257" y="4664"/>
                  </a:lnTo>
                  <a:lnTo>
                    <a:pt x="2257" y="4909"/>
                  </a:lnTo>
                  <a:lnTo>
                    <a:pt x="2579" y="4664"/>
                  </a:lnTo>
                  <a:lnTo>
                    <a:pt x="2901" y="4909"/>
                  </a:lnTo>
                  <a:lnTo>
                    <a:pt x="3224" y="4909"/>
                  </a:lnTo>
                  <a:lnTo>
                    <a:pt x="3224" y="3927"/>
                  </a:lnTo>
                  <a:lnTo>
                    <a:pt x="3224" y="3682"/>
                  </a:lnTo>
                  <a:lnTo>
                    <a:pt x="2901" y="3682"/>
                  </a:lnTo>
                  <a:lnTo>
                    <a:pt x="2579" y="2700"/>
                  </a:lnTo>
                  <a:lnTo>
                    <a:pt x="3224" y="1964"/>
                  </a:lnTo>
                  <a:lnTo>
                    <a:pt x="3224" y="1718"/>
                  </a:lnTo>
                  <a:lnTo>
                    <a:pt x="2901" y="982"/>
                  </a:lnTo>
                  <a:lnTo>
                    <a:pt x="3224" y="982"/>
                  </a:lnTo>
                  <a:lnTo>
                    <a:pt x="3546" y="491"/>
                  </a:lnTo>
                  <a:lnTo>
                    <a:pt x="3869" y="491"/>
                  </a:lnTo>
                  <a:lnTo>
                    <a:pt x="3869" y="0"/>
                  </a:lnTo>
                  <a:lnTo>
                    <a:pt x="4191" y="0"/>
                  </a:lnTo>
                  <a:lnTo>
                    <a:pt x="4513" y="245"/>
                  </a:lnTo>
                  <a:lnTo>
                    <a:pt x="4513" y="491"/>
                  </a:lnTo>
                  <a:lnTo>
                    <a:pt x="4513" y="736"/>
                  </a:lnTo>
                  <a:lnTo>
                    <a:pt x="4513" y="982"/>
                  </a:lnTo>
                  <a:lnTo>
                    <a:pt x="4836" y="1227"/>
                  </a:lnTo>
                  <a:lnTo>
                    <a:pt x="5481" y="982"/>
                  </a:lnTo>
                  <a:lnTo>
                    <a:pt x="8060" y="1227"/>
                  </a:lnTo>
                  <a:lnTo>
                    <a:pt x="8060" y="1473"/>
                  </a:lnTo>
                  <a:lnTo>
                    <a:pt x="8382" y="1718"/>
                  </a:lnTo>
                  <a:lnTo>
                    <a:pt x="8382" y="2209"/>
                  </a:lnTo>
                  <a:lnTo>
                    <a:pt x="8704" y="2455"/>
                  </a:lnTo>
                  <a:lnTo>
                    <a:pt x="9027" y="2209"/>
                  </a:lnTo>
                  <a:lnTo>
                    <a:pt x="8704" y="2945"/>
                  </a:lnTo>
                  <a:lnTo>
                    <a:pt x="9349" y="2945"/>
                  </a:lnTo>
                  <a:lnTo>
                    <a:pt x="7415" y="3436"/>
                  </a:lnTo>
                  <a:lnTo>
                    <a:pt x="7415" y="3682"/>
                  </a:lnTo>
                  <a:lnTo>
                    <a:pt x="8060" y="4418"/>
                  </a:lnTo>
                  <a:lnTo>
                    <a:pt x="8060" y="5400"/>
                  </a:lnTo>
                  <a:lnTo>
                    <a:pt x="9672" y="4173"/>
                  </a:lnTo>
                  <a:lnTo>
                    <a:pt x="9672" y="3927"/>
                  </a:lnTo>
                  <a:lnTo>
                    <a:pt x="9994" y="3927"/>
                  </a:lnTo>
                  <a:lnTo>
                    <a:pt x="10316" y="3927"/>
                  </a:lnTo>
                  <a:lnTo>
                    <a:pt x="10316" y="4418"/>
                  </a:lnTo>
                  <a:lnTo>
                    <a:pt x="10639" y="4664"/>
                  </a:lnTo>
                  <a:lnTo>
                    <a:pt x="10961" y="4664"/>
                  </a:lnTo>
                  <a:lnTo>
                    <a:pt x="11284" y="4664"/>
                  </a:lnTo>
                  <a:lnTo>
                    <a:pt x="11606" y="4664"/>
                  </a:lnTo>
                  <a:lnTo>
                    <a:pt x="11606" y="4909"/>
                  </a:lnTo>
                  <a:lnTo>
                    <a:pt x="11606" y="5400"/>
                  </a:lnTo>
                  <a:lnTo>
                    <a:pt x="12251" y="5400"/>
                  </a:lnTo>
                  <a:lnTo>
                    <a:pt x="12251" y="5891"/>
                  </a:lnTo>
                  <a:lnTo>
                    <a:pt x="13218" y="6627"/>
                  </a:lnTo>
                  <a:lnTo>
                    <a:pt x="13540" y="6382"/>
                  </a:lnTo>
                  <a:lnTo>
                    <a:pt x="13218" y="6382"/>
                  </a:lnTo>
                  <a:lnTo>
                    <a:pt x="14507" y="6136"/>
                  </a:lnTo>
                  <a:lnTo>
                    <a:pt x="15152" y="5891"/>
                  </a:lnTo>
                  <a:lnTo>
                    <a:pt x="15152" y="6136"/>
                  </a:lnTo>
                  <a:lnTo>
                    <a:pt x="15475" y="6382"/>
                  </a:lnTo>
                  <a:lnTo>
                    <a:pt x="15475" y="6627"/>
                  </a:lnTo>
                  <a:lnTo>
                    <a:pt x="15475" y="6873"/>
                  </a:lnTo>
                  <a:lnTo>
                    <a:pt x="15152" y="7364"/>
                  </a:lnTo>
                  <a:lnTo>
                    <a:pt x="14830" y="7855"/>
                  </a:lnTo>
                  <a:lnTo>
                    <a:pt x="15152" y="7855"/>
                  </a:lnTo>
                  <a:lnTo>
                    <a:pt x="14507" y="8591"/>
                  </a:lnTo>
                  <a:lnTo>
                    <a:pt x="14830" y="9327"/>
                  </a:lnTo>
                  <a:lnTo>
                    <a:pt x="14507" y="9818"/>
                  </a:lnTo>
                  <a:lnTo>
                    <a:pt x="15152" y="9818"/>
                  </a:lnTo>
                  <a:lnTo>
                    <a:pt x="15475" y="9573"/>
                  </a:lnTo>
                  <a:lnTo>
                    <a:pt x="15797" y="9818"/>
                  </a:lnTo>
                  <a:lnTo>
                    <a:pt x="16442" y="9818"/>
                  </a:lnTo>
                  <a:lnTo>
                    <a:pt x="16764" y="9818"/>
                  </a:lnTo>
                  <a:lnTo>
                    <a:pt x="16442" y="10555"/>
                  </a:lnTo>
                  <a:lnTo>
                    <a:pt x="16442" y="10800"/>
                  </a:lnTo>
                  <a:lnTo>
                    <a:pt x="16764" y="10800"/>
                  </a:lnTo>
                  <a:lnTo>
                    <a:pt x="16442" y="10800"/>
                  </a:lnTo>
                  <a:lnTo>
                    <a:pt x="16764" y="11291"/>
                  </a:lnTo>
                  <a:lnTo>
                    <a:pt x="17087" y="11291"/>
                  </a:lnTo>
                  <a:lnTo>
                    <a:pt x="17731" y="11536"/>
                  </a:lnTo>
                  <a:lnTo>
                    <a:pt x="18054" y="11291"/>
                  </a:lnTo>
                  <a:lnTo>
                    <a:pt x="18699" y="11536"/>
                  </a:lnTo>
                  <a:lnTo>
                    <a:pt x="19343" y="11536"/>
                  </a:lnTo>
                  <a:lnTo>
                    <a:pt x="19343" y="11782"/>
                  </a:lnTo>
                  <a:lnTo>
                    <a:pt x="19666" y="12027"/>
                  </a:lnTo>
                  <a:lnTo>
                    <a:pt x="19666" y="12273"/>
                  </a:lnTo>
                  <a:lnTo>
                    <a:pt x="19343" y="12764"/>
                  </a:lnTo>
                  <a:lnTo>
                    <a:pt x="19343" y="13009"/>
                  </a:lnTo>
                  <a:lnTo>
                    <a:pt x="19343" y="13255"/>
                  </a:lnTo>
                  <a:lnTo>
                    <a:pt x="19666" y="13255"/>
                  </a:lnTo>
                  <a:lnTo>
                    <a:pt x="19666" y="13500"/>
                  </a:lnTo>
                  <a:lnTo>
                    <a:pt x="19988" y="13500"/>
                  </a:lnTo>
                  <a:lnTo>
                    <a:pt x="19988" y="13745"/>
                  </a:lnTo>
                  <a:lnTo>
                    <a:pt x="20310" y="13745"/>
                  </a:lnTo>
                  <a:lnTo>
                    <a:pt x="20310" y="13991"/>
                  </a:lnTo>
                  <a:lnTo>
                    <a:pt x="20955" y="13991"/>
                  </a:lnTo>
                  <a:lnTo>
                    <a:pt x="21600" y="14727"/>
                  </a:lnTo>
                  <a:lnTo>
                    <a:pt x="20955" y="14727"/>
                  </a:lnTo>
                  <a:lnTo>
                    <a:pt x="20955" y="14973"/>
                  </a:lnTo>
                  <a:lnTo>
                    <a:pt x="21278" y="14973"/>
                  </a:lnTo>
                  <a:lnTo>
                    <a:pt x="21278" y="15464"/>
                  </a:lnTo>
                  <a:lnTo>
                    <a:pt x="20310" y="15955"/>
                  </a:lnTo>
                  <a:lnTo>
                    <a:pt x="20310" y="16200"/>
                  </a:lnTo>
                  <a:lnTo>
                    <a:pt x="19988" y="16200"/>
                  </a:lnTo>
                  <a:lnTo>
                    <a:pt x="19666" y="16445"/>
                  </a:lnTo>
                  <a:lnTo>
                    <a:pt x="19343" y="16200"/>
                  </a:lnTo>
                  <a:lnTo>
                    <a:pt x="19343" y="15955"/>
                  </a:lnTo>
                  <a:lnTo>
                    <a:pt x="19343" y="16200"/>
                  </a:lnTo>
                  <a:lnTo>
                    <a:pt x="18699" y="15955"/>
                  </a:lnTo>
                  <a:lnTo>
                    <a:pt x="18376" y="16200"/>
                  </a:lnTo>
                  <a:lnTo>
                    <a:pt x="18054" y="16691"/>
                  </a:lnTo>
                  <a:lnTo>
                    <a:pt x="17731" y="16445"/>
                  </a:lnTo>
                  <a:lnTo>
                    <a:pt x="17731" y="16691"/>
                  </a:lnTo>
                  <a:lnTo>
                    <a:pt x="17409" y="16445"/>
                  </a:lnTo>
                  <a:lnTo>
                    <a:pt x="17409" y="16691"/>
                  </a:lnTo>
                  <a:lnTo>
                    <a:pt x="16119" y="16691"/>
                  </a:lnTo>
                  <a:lnTo>
                    <a:pt x="16119" y="16936"/>
                  </a:lnTo>
                  <a:lnTo>
                    <a:pt x="16119" y="17182"/>
                  </a:lnTo>
                  <a:lnTo>
                    <a:pt x="16119" y="17673"/>
                  </a:lnTo>
                  <a:lnTo>
                    <a:pt x="15797" y="17673"/>
                  </a:lnTo>
                  <a:lnTo>
                    <a:pt x="16119" y="17918"/>
                  </a:lnTo>
                  <a:lnTo>
                    <a:pt x="15797" y="17918"/>
                  </a:lnTo>
                  <a:lnTo>
                    <a:pt x="16119" y="18164"/>
                  </a:lnTo>
                  <a:lnTo>
                    <a:pt x="15797" y="18409"/>
                  </a:lnTo>
                  <a:lnTo>
                    <a:pt x="15797" y="18655"/>
                  </a:lnTo>
                  <a:lnTo>
                    <a:pt x="16119" y="18655"/>
                  </a:lnTo>
                  <a:lnTo>
                    <a:pt x="16119" y="18900"/>
                  </a:lnTo>
                  <a:lnTo>
                    <a:pt x="15797" y="18900"/>
                  </a:lnTo>
                  <a:lnTo>
                    <a:pt x="15475" y="19145"/>
                  </a:lnTo>
                  <a:lnTo>
                    <a:pt x="15152" y="19145"/>
                  </a:lnTo>
                  <a:lnTo>
                    <a:pt x="15475" y="19391"/>
                  </a:lnTo>
                  <a:lnTo>
                    <a:pt x="14830" y="19636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66" name="AutoShape 110"/>
            <p:cNvSpPr>
              <a:spLocks/>
            </p:cNvSpPr>
            <p:nvPr/>
          </p:nvSpPr>
          <p:spPr bwMode="auto">
            <a:xfrm>
              <a:off x="4721225" y="2855913"/>
              <a:ext cx="758825" cy="1273175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0800" y="1580"/>
                  </a:moveTo>
                  <a:lnTo>
                    <a:pt x="11040" y="1580"/>
                  </a:lnTo>
                  <a:lnTo>
                    <a:pt x="11280" y="1844"/>
                  </a:lnTo>
                  <a:lnTo>
                    <a:pt x="11040" y="1844"/>
                  </a:lnTo>
                  <a:lnTo>
                    <a:pt x="11280" y="2239"/>
                  </a:lnTo>
                  <a:lnTo>
                    <a:pt x="11280" y="2371"/>
                  </a:lnTo>
                  <a:lnTo>
                    <a:pt x="11040" y="2371"/>
                  </a:lnTo>
                  <a:lnTo>
                    <a:pt x="11040" y="2502"/>
                  </a:lnTo>
                  <a:lnTo>
                    <a:pt x="11280" y="2898"/>
                  </a:lnTo>
                  <a:lnTo>
                    <a:pt x="11520" y="2898"/>
                  </a:lnTo>
                  <a:lnTo>
                    <a:pt x="11760" y="3161"/>
                  </a:lnTo>
                  <a:lnTo>
                    <a:pt x="12000" y="3293"/>
                  </a:lnTo>
                  <a:lnTo>
                    <a:pt x="11760" y="3424"/>
                  </a:lnTo>
                  <a:lnTo>
                    <a:pt x="11520" y="3424"/>
                  </a:lnTo>
                  <a:lnTo>
                    <a:pt x="11520" y="3688"/>
                  </a:lnTo>
                  <a:lnTo>
                    <a:pt x="11280" y="3688"/>
                  </a:lnTo>
                  <a:lnTo>
                    <a:pt x="11280" y="4083"/>
                  </a:lnTo>
                  <a:lnTo>
                    <a:pt x="11520" y="4083"/>
                  </a:lnTo>
                  <a:lnTo>
                    <a:pt x="11520" y="4215"/>
                  </a:lnTo>
                  <a:lnTo>
                    <a:pt x="12000" y="4215"/>
                  </a:lnTo>
                  <a:lnTo>
                    <a:pt x="12240" y="4346"/>
                  </a:lnTo>
                  <a:lnTo>
                    <a:pt x="12480" y="4478"/>
                  </a:lnTo>
                  <a:lnTo>
                    <a:pt x="12000" y="4741"/>
                  </a:lnTo>
                  <a:lnTo>
                    <a:pt x="12240" y="5005"/>
                  </a:lnTo>
                  <a:lnTo>
                    <a:pt x="11760" y="5137"/>
                  </a:lnTo>
                  <a:lnTo>
                    <a:pt x="12720" y="5268"/>
                  </a:lnTo>
                  <a:lnTo>
                    <a:pt x="13920" y="5532"/>
                  </a:lnTo>
                  <a:lnTo>
                    <a:pt x="13680" y="6322"/>
                  </a:lnTo>
                  <a:lnTo>
                    <a:pt x="13680" y="6190"/>
                  </a:lnTo>
                  <a:lnTo>
                    <a:pt x="13680" y="6717"/>
                  </a:lnTo>
                  <a:lnTo>
                    <a:pt x="13920" y="6849"/>
                  </a:lnTo>
                  <a:lnTo>
                    <a:pt x="14160" y="6717"/>
                  </a:lnTo>
                  <a:lnTo>
                    <a:pt x="14880" y="7112"/>
                  </a:lnTo>
                  <a:lnTo>
                    <a:pt x="15600" y="7112"/>
                  </a:lnTo>
                  <a:lnTo>
                    <a:pt x="15600" y="7902"/>
                  </a:lnTo>
                  <a:lnTo>
                    <a:pt x="15840" y="8034"/>
                  </a:lnTo>
                  <a:lnTo>
                    <a:pt x="16080" y="7902"/>
                  </a:lnTo>
                  <a:lnTo>
                    <a:pt x="16320" y="7902"/>
                  </a:lnTo>
                  <a:lnTo>
                    <a:pt x="16800" y="7771"/>
                  </a:lnTo>
                  <a:lnTo>
                    <a:pt x="17760" y="8429"/>
                  </a:lnTo>
                  <a:lnTo>
                    <a:pt x="18240" y="8034"/>
                  </a:lnTo>
                  <a:lnTo>
                    <a:pt x="20160" y="8166"/>
                  </a:lnTo>
                  <a:lnTo>
                    <a:pt x="20160" y="8956"/>
                  </a:lnTo>
                  <a:lnTo>
                    <a:pt x="20400" y="8956"/>
                  </a:lnTo>
                  <a:lnTo>
                    <a:pt x="20160" y="9088"/>
                  </a:lnTo>
                  <a:lnTo>
                    <a:pt x="20400" y="10668"/>
                  </a:lnTo>
                  <a:lnTo>
                    <a:pt x="21360" y="10668"/>
                  </a:lnTo>
                  <a:lnTo>
                    <a:pt x="21600" y="10800"/>
                  </a:lnTo>
                  <a:lnTo>
                    <a:pt x="21360" y="10932"/>
                  </a:lnTo>
                  <a:lnTo>
                    <a:pt x="21360" y="11195"/>
                  </a:lnTo>
                  <a:lnTo>
                    <a:pt x="20880" y="11063"/>
                  </a:lnTo>
                  <a:lnTo>
                    <a:pt x="18000" y="12512"/>
                  </a:lnTo>
                  <a:lnTo>
                    <a:pt x="18000" y="12644"/>
                  </a:lnTo>
                  <a:lnTo>
                    <a:pt x="17760" y="12512"/>
                  </a:lnTo>
                  <a:lnTo>
                    <a:pt x="17520" y="12644"/>
                  </a:lnTo>
                  <a:lnTo>
                    <a:pt x="17040" y="12644"/>
                  </a:lnTo>
                  <a:lnTo>
                    <a:pt x="17040" y="12380"/>
                  </a:lnTo>
                  <a:lnTo>
                    <a:pt x="16800" y="12380"/>
                  </a:lnTo>
                  <a:lnTo>
                    <a:pt x="16320" y="12644"/>
                  </a:lnTo>
                  <a:lnTo>
                    <a:pt x="15840" y="12644"/>
                  </a:lnTo>
                  <a:lnTo>
                    <a:pt x="15840" y="12776"/>
                  </a:lnTo>
                  <a:lnTo>
                    <a:pt x="15840" y="12907"/>
                  </a:lnTo>
                  <a:lnTo>
                    <a:pt x="15840" y="13434"/>
                  </a:lnTo>
                  <a:lnTo>
                    <a:pt x="16320" y="13698"/>
                  </a:lnTo>
                  <a:lnTo>
                    <a:pt x="15600" y="13566"/>
                  </a:lnTo>
                  <a:lnTo>
                    <a:pt x="15840" y="13961"/>
                  </a:lnTo>
                  <a:lnTo>
                    <a:pt x="15600" y="14093"/>
                  </a:lnTo>
                  <a:lnTo>
                    <a:pt x="14880" y="13829"/>
                  </a:lnTo>
                  <a:lnTo>
                    <a:pt x="14640" y="13961"/>
                  </a:lnTo>
                  <a:lnTo>
                    <a:pt x="14400" y="14093"/>
                  </a:lnTo>
                  <a:lnTo>
                    <a:pt x="14160" y="14224"/>
                  </a:lnTo>
                  <a:lnTo>
                    <a:pt x="13680" y="14224"/>
                  </a:lnTo>
                  <a:lnTo>
                    <a:pt x="13440" y="14356"/>
                  </a:lnTo>
                  <a:lnTo>
                    <a:pt x="13440" y="14488"/>
                  </a:lnTo>
                  <a:lnTo>
                    <a:pt x="13440" y="14620"/>
                  </a:lnTo>
                  <a:lnTo>
                    <a:pt x="12960" y="14751"/>
                  </a:lnTo>
                  <a:lnTo>
                    <a:pt x="12480" y="14751"/>
                  </a:lnTo>
                  <a:lnTo>
                    <a:pt x="11520" y="15146"/>
                  </a:lnTo>
                  <a:lnTo>
                    <a:pt x="11520" y="15278"/>
                  </a:lnTo>
                  <a:lnTo>
                    <a:pt x="12240" y="15541"/>
                  </a:lnTo>
                  <a:lnTo>
                    <a:pt x="12240" y="15278"/>
                  </a:lnTo>
                  <a:lnTo>
                    <a:pt x="12240" y="15541"/>
                  </a:lnTo>
                  <a:lnTo>
                    <a:pt x="12480" y="15541"/>
                  </a:lnTo>
                  <a:lnTo>
                    <a:pt x="12720" y="15805"/>
                  </a:lnTo>
                  <a:lnTo>
                    <a:pt x="12720" y="16068"/>
                  </a:lnTo>
                  <a:lnTo>
                    <a:pt x="12240" y="16595"/>
                  </a:lnTo>
                  <a:lnTo>
                    <a:pt x="12240" y="17122"/>
                  </a:lnTo>
                  <a:lnTo>
                    <a:pt x="12960" y="17517"/>
                  </a:lnTo>
                  <a:lnTo>
                    <a:pt x="13200" y="17517"/>
                  </a:lnTo>
                  <a:lnTo>
                    <a:pt x="13200" y="17649"/>
                  </a:lnTo>
                  <a:lnTo>
                    <a:pt x="13440" y="17780"/>
                  </a:lnTo>
                  <a:lnTo>
                    <a:pt x="13920" y="18307"/>
                  </a:lnTo>
                  <a:lnTo>
                    <a:pt x="13440" y="18176"/>
                  </a:lnTo>
                  <a:lnTo>
                    <a:pt x="12960" y="18702"/>
                  </a:lnTo>
                  <a:lnTo>
                    <a:pt x="12720" y="18702"/>
                  </a:lnTo>
                  <a:lnTo>
                    <a:pt x="11040" y="18702"/>
                  </a:lnTo>
                  <a:lnTo>
                    <a:pt x="10560" y="18702"/>
                  </a:lnTo>
                  <a:lnTo>
                    <a:pt x="10800" y="18834"/>
                  </a:lnTo>
                  <a:lnTo>
                    <a:pt x="10560" y="18966"/>
                  </a:lnTo>
                  <a:lnTo>
                    <a:pt x="9840" y="19888"/>
                  </a:lnTo>
                  <a:lnTo>
                    <a:pt x="9840" y="20020"/>
                  </a:lnTo>
                  <a:lnTo>
                    <a:pt x="10320" y="20151"/>
                  </a:lnTo>
                  <a:lnTo>
                    <a:pt x="10320" y="20283"/>
                  </a:lnTo>
                  <a:lnTo>
                    <a:pt x="10080" y="20415"/>
                  </a:lnTo>
                  <a:lnTo>
                    <a:pt x="10080" y="20546"/>
                  </a:lnTo>
                  <a:lnTo>
                    <a:pt x="8880" y="20546"/>
                  </a:lnTo>
                  <a:lnTo>
                    <a:pt x="8400" y="20810"/>
                  </a:lnTo>
                  <a:lnTo>
                    <a:pt x="9120" y="21073"/>
                  </a:lnTo>
                  <a:lnTo>
                    <a:pt x="8880" y="21073"/>
                  </a:lnTo>
                  <a:lnTo>
                    <a:pt x="8880" y="21337"/>
                  </a:lnTo>
                  <a:lnTo>
                    <a:pt x="7920" y="21205"/>
                  </a:lnTo>
                  <a:lnTo>
                    <a:pt x="7920" y="20941"/>
                  </a:lnTo>
                  <a:lnTo>
                    <a:pt x="7440" y="20941"/>
                  </a:lnTo>
                  <a:lnTo>
                    <a:pt x="6960" y="21600"/>
                  </a:lnTo>
                  <a:lnTo>
                    <a:pt x="5760" y="21468"/>
                  </a:lnTo>
                  <a:lnTo>
                    <a:pt x="5760" y="21337"/>
                  </a:lnTo>
                  <a:lnTo>
                    <a:pt x="6000" y="20678"/>
                  </a:lnTo>
                  <a:lnTo>
                    <a:pt x="5520" y="20415"/>
                  </a:lnTo>
                  <a:lnTo>
                    <a:pt x="5760" y="19888"/>
                  </a:lnTo>
                  <a:lnTo>
                    <a:pt x="6000" y="20020"/>
                  </a:lnTo>
                  <a:lnTo>
                    <a:pt x="6000" y="19756"/>
                  </a:lnTo>
                  <a:lnTo>
                    <a:pt x="5760" y="19756"/>
                  </a:lnTo>
                  <a:lnTo>
                    <a:pt x="5760" y="19361"/>
                  </a:lnTo>
                  <a:lnTo>
                    <a:pt x="6000" y="19229"/>
                  </a:lnTo>
                  <a:lnTo>
                    <a:pt x="6000" y="19098"/>
                  </a:lnTo>
                  <a:lnTo>
                    <a:pt x="5760" y="18966"/>
                  </a:lnTo>
                  <a:lnTo>
                    <a:pt x="5760" y="18702"/>
                  </a:lnTo>
                  <a:lnTo>
                    <a:pt x="5520" y="18571"/>
                  </a:lnTo>
                  <a:lnTo>
                    <a:pt x="5520" y="18439"/>
                  </a:lnTo>
                  <a:lnTo>
                    <a:pt x="5280" y="18439"/>
                  </a:lnTo>
                  <a:lnTo>
                    <a:pt x="5280" y="18176"/>
                  </a:lnTo>
                  <a:lnTo>
                    <a:pt x="5280" y="18044"/>
                  </a:lnTo>
                  <a:lnTo>
                    <a:pt x="5040" y="18044"/>
                  </a:lnTo>
                  <a:lnTo>
                    <a:pt x="5520" y="17385"/>
                  </a:lnTo>
                  <a:lnTo>
                    <a:pt x="5280" y="17122"/>
                  </a:lnTo>
                  <a:lnTo>
                    <a:pt x="5520" y="17122"/>
                  </a:lnTo>
                  <a:lnTo>
                    <a:pt x="4800" y="16859"/>
                  </a:lnTo>
                  <a:lnTo>
                    <a:pt x="5040" y="16727"/>
                  </a:lnTo>
                  <a:lnTo>
                    <a:pt x="4560" y="16727"/>
                  </a:lnTo>
                  <a:lnTo>
                    <a:pt x="4800" y="16068"/>
                  </a:lnTo>
                  <a:lnTo>
                    <a:pt x="4800" y="15805"/>
                  </a:lnTo>
                  <a:lnTo>
                    <a:pt x="3840" y="15410"/>
                  </a:lnTo>
                  <a:lnTo>
                    <a:pt x="3600" y="15541"/>
                  </a:lnTo>
                  <a:lnTo>
                    <a:pt x="3360" y="15146"/>
                  </a:lnTo>
                  <a:lnTo>
                    <a:pt x="3120" y="14883"/>
                  </a:lnTo>
                  <a:lnTo>
                    <a:pt x="3360" y="14883"/>
                  </a:lnTo>
                  <a:lnTo>
                    <a:pt x="3600" y="14620"/>
                  </a:lnTo>
                  <a:lnTo>
                    <a:pt x="3120" y="14620"/>
                  </a:lnTo>
                  <a:lnTo>
                    <a:pt x="3120" y="14224"/>
                  </a:lnTo>
                  <a:lnTo>
                    <a:pt x="3360" y="14356"/>
                  </a:lnTo>
                  <a:lnTo>
                    <a:pt x="3600" y="14224"/>
                  </a:lnTo>
                  <a:lnTo>
                    <a:pt x="3120" y="14093"/>
                  </a:lnTo>
                  <a:lnTo>
                    <a:pt x="3120" y="13829"/>
                  </a:lnTo>
                  <a:lnTo>
                    <a:pt x="3600" y="13566"/>
                  </a:lnTo>
                  <a:lnTo>
                    <a:pt x="3600" y="13829"/>
                  </a:lnTo>
                  <a:lnTo>
                    <a:pt x="3840" y="13566"/>
                  </a:lnTo>
                  <a:lnTo>
                    <a:pt x="3600" y="13566"/>
                  </a:lnTo>
                  <a:lnTo>
                    <a:pt x="3840" y="13434"/>
                  </a:lnTo>
                  <a:lnTo>
                    <a:pt x="3120" y="13039"/>
                  </a:lnTo>
                  <a:lnTo>
                    <a:pt x="3120" y="12380"/>
                  </a:lnTo>
                  <a:lnTo>
                    <a:pt x="3360" y="12380"/>
                  </a:lnTo>
                  <a:lnTo>
                    <a:pt x="3600" y="12117"/>
                  </a:lnTo>
                  <a:lnTo>
                    <a:pt x="3840" y="12249"/>
                  </a:lnTo>
                  <a:lnTo>
                    <a:pt x="3840" y="12117"/>
                  </a:lnTo>
                  <a:lnTo>
                    <a:pt x="4080" y="11722"/>
                  </a:lnTo>
                  <a:lnTo>
                    <a:pt x="5760" y="11985"/>
                  </a:lnTo>
                  <a:lnTo>
                    <a:pt x="6720" y="12117"/>
                  </a:lnTo>
                  <a:lnTo>
                    <a:pt x="7680" y="11985"/>
                  </a:lnTo>
                  <a:lnTo>
                    <a:pt x="7440" y="11854"/>
                  </a:lnTo>
                  <a:lnTo>
                    <a:pt x="7440" y="11590"/>
                  </a:lnTo>
                  <a:lnTo>
                    <a:pt x="6960" y="11459"/>
                  </a:lnTo>
                  <a:lnTo>
                    <a:pt x="6240" y="11459"/>
                  </a:lnTo>
                  <a:lnTo>
                    <a:pt x="5520" y="11459"/>
                  </a:lnTo>
                  <a:lnTo>
                    <a:pt x="6000" y="11195"/>
                  </a:lnTo>
                  <a:lnTo>
                    <a:pt x="5280" y="11063"/>
                  </a:lnTo>
                  <a:lnTo>
                    <a:pt x="5280" y="10932"/>
                  </a:lnTo>
                  <a:lnTo>
                    <a:pt x="4800" y="10800"/>
                  </a:lnTo>
                  <a:lnTo>
                    <a:pt x="4560" y="10668"/>
                  </a:lnTo>
                  <a:lnTo>
                    <a:pt x="4800" y="10668"/>
                  </a:lnTo>
                  <a:lnTo>
                    <a:pt x="5280" y="10668"/>
                  </a:lnTo>
                  <a:lnTo>
                    <a:pt x="5280" y="10537"/>
                  </a:lnTo>
                  <a:lnTo>
                    <a:pt x="4800" y="10537"/>
                  </a:lnTo>
                  <a:lnTo>
                    <a:pt x="4560" y="10405"/>
                  </a:lnTo>
                  <a:lnTo>
                    <a:pt x="4320" y="10405"/>
                  </a:lnTo>
                  <a:lnTo>
                    <a:pt x="4080" y="10273"/>
                  </a:lnTo>
                  <a:lnTo>
                    <a:pt x="3600" y="10141"/>
                  </a:lnTo>
                  <a:lnTo>
                    <a:pt x="3360" y="10010"/>
                  </a:lnTo>
                  <a:lnTo>
                    <a:pt x="3120" y="9615"/>
                  </a:lnTo>
                  <a:lnTo>
                    <a:pt x="3120" y="9746"/>
                  </a:lnTo>
                  <a:lnTo>
                    <a:pt x="2880" y="9615"/>
                  </a:lnTo>
                  <a:lnTo>
                    <a:pt x="3120" y="9483"/>
                  </a:lnTo>
                  <a:lnTo>
                    <a:pt x="2880" y="9351"/>
                  </a:lnTo>
                  <a:lnTo>
                    <a:pt x="2640" y="9220"/>
                  </a:lnTo>
                  <a:lnTo>
                    <a:pt x="2880" y="8824"/>
                  </a:lnTo>
                  <a:lnTo>
                    <a:pt x="2880" y="8693"/>
                  </a:lnTo>
                  <a:lnTo>
                    <a:pt x="2400" y="8561"/>
                  </a:lnTo>
                  <a:lnTo>
                    <a:pt x="2160" y="8034"/>
                  </a:lnTo>
                  <a:lnTo>
                    <a:pt x="1920" y="7902"/>
                  </a:lnTo>
                  <a:lnTo>
                    <a:pt x="1680" y="7771"/>
                  </a:lnTo>
                  <a:lnTo>
                    <a:pt x="960" y="7507"/>
                  </a:lnTo>
                  <a:lnTo>
                    <a:pt x="720" y="7112"/>
                  </a:lnTo>
                  <a:lnTo>
                    <a:pt x="0" y="6717"/>
                  </a:lnTo>
                  <a:lnTo>
                    <a:pt x="3360" y="5005"/>
                  </a:lnTo>
                  <a:lnTo>
                    <a:pt x="3840" y="5532"/>
                  </a:lnTo>
                  <a:lnTo>
                    <a:pt x="4560" y="5137"/>
                  </a:lnTo>
                  <a:lnTo>
                    <a:pt x="4560" y="5005"/>
                  </a:lnTo>
                  <a:lnTo>
                    <a:pt x="5040" y="4610"/>
                  </a:lnTo>
                  <a:lnTo>
                    <a:pt x="5040" y="4346"/>
                  </a:lnTo>
                  <a:lnTo>
                    <a:pt x="5040" y="3556"/>
                  </a:lnTo>
                  <a:lnTo>
                    <a:pt x="4080" y="3293"/>
                  </a:lnTo>
                  <a:lnTo>
                    <a:pt x="3840" y="3161"/>
                  </a:lnTo>
                  <a:lnTo>
                    <a:pt x="3600" y="3424"/>
                  </a:lnTo>
                  <a:lnTo>
                    <a:pt x="3600" y="3556"/>
                  </a:lnTo>
                  <a:lnTo>
                    <a:pt x="3360" y="3424"/>
                  </a:lnTo>
                  <a:lnTo>
                    <a:pt x="3120" y="3556"/>
                  </a:lnTo>
                  <a:lnTo>
                    <a:pt x="3120" y="3424"/>
                  </a:lnTo>
                  <a:lnTo>
                    <a:pt x="2880" y="3424"/>
                  </a:lnTo>
                  <a:lnTo>
                    <a:pt x="2880" y="2766"/>
                  </a:lnTo>
                  <a:lnTo>
                    <a:pt x="4080" y="2107"/>
                  </a:lnTo>
                  <a:lnTo>
                    <a:pt x="6000" y="1844"/>
                  </a:lnTo>
                  <a:lnTo>
                    <a:pt x="6480" y="527"/>
                  </a:lnTo>
                  <a:lnTo>
                    <a:pt x="7680" y="0"/>
                  </a:lnTo>
                  <a:lnTo>
                    <a:pt x="9120" y="790"/>
                  </a:lnTo>
                  <a:lnTo>
                    <a:pt x="10320" y="132"/>
                  </a:lnTo>
                  <a:lnTo>
                    <a:pt x="10560" y="0"/>
                  </a:lnTo>
                  <a:lnTo>
                    <a:pt x="10560" y="263"/>
                  </a:lnTo>
                  <a:lnTo>
                    <a:pt x="10800" y="263"/>
                  </a:lnTo>
                  <a:lnTo>
                    <a:pt x="11280" y="527"/>
                  </a:lnTo>
                  <a:lnTo>
                    <a:pt x="9840" y="1185"/>
                  </a:lnTo>
                  <a:lnTo>
                    <a:pt x="9600" y="1054"/>
                  </a:lnTo>
                  <a:lnTo>
                    <a:pt x="9600" y="1185"/>
                  </a:lnTo>
                  <a:lnTo>
                    <a:pt x="9840" y="1449"/>
                  </a:lnTo>
                  <a:lnTo>
                    <a:pt x="10320" y="1449"/>
                  </a:lnTo>
                  <a:lnTo>
                    <a:pt x="10560" y="1712"/>
                  </a:lnTo>
                  <a:lnTo>
                    <a:pt x="10800" y="1580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67" name="AutoShape 111"/>
            <p:cNvSpPr>
              <a:spLocks/>
            </p:cNvSpPr>
            <p:nvPr/>
          </p:nvSpPr>
          <p:spPr bwMode="auto">
            <a:xfrm>
              <a:off x="2491102" y="3026332"/>
              <a:ext cx="1080390" cy="1280174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9744" y="17542"/>
                  </a:moveTo>
                  <a:lnTo>
                    <a:pt x="19744" y="17411"/>
                  </a:lnTo>
                  <a:lnTo>
                    <a:pt x="19913" y="17280"/>
                  </a:lnTo>
                  <a:lnTo>
                    <a:pt x="19744" y="17149"/>
                  </a:lnTo>
                  <a:lnTo>
                    <a:pt x="19744" y="17018"/>
                  </a:lnTo>
                  <a:lnTo>
                    <a:pt x="19575" y="16887"/>
                  </a:lnTo>
                  <a:lnTo>
                    <a:pt x="19575" y="16625"/>
                  </a:lnTo>
                  <a:lnTo>
                    <a:pt x="19238" y="16364"/>
                  </a:lnTo>
                  <a:lnTo>
                    <a:pt x="19069" y="16364"/>
                  </a:lnTo>
                  <a:lnTo>
                    <a:pt x="19069" y="16495"/>
                  </a:lnTo>
                  <a:lnTo>
                    <a:pt x="19069" y="16364"/>
                  </a:lnTo>
                  <a:lnTo>
                    <a:pt x="18900" y="16364"/>
                  </a:lnTo>
                  <a:lnTo>
                    <a:pt x="18900" y="16625"/>
                  </a:lnTo>
                  <a:lnTo>
                    <a:pt x="18731" y="16495"/>
                  </a:lnTo>
                  <a:lnTo>
                    <a:pt x="18731" y="15971"/>
                  </a:lnTo>
                  <a:lnTo>
                    <a:pt x="18731" y="15709"/>
                  </a:lnTo>
                  <a:lnTo>
                    <a:pt x="18563" y="15316"/>
                  </a:lnTo>
                  <a:lnTo>
                    <a:pt x="18563" y="14924"/>
                  </a:lnTo>
                  <a:lnTo>
                    <a:pt x="19069" y="15055"/>
                  </a:lnTo>
                  <a:lnTo>
                    <a:pt x="18900" y="14793"/>
                  </a:lnTo>
                  <a:lnTo>
                    <a:pt x="18563" y="14793"/>
                  </a:lnTo>
                  <a:lnTo>
                    <a:pt x="18900" y="14662"/>
                  </a:lnTo>
                  <a:lnTo>
                    <a:pt x="18731" y="14531"/>
                  </a:lnTo>
                  <a:lnTo>
                    <a:pt x="18394" y="14269"/>
                  </a:lnTo>
                  <a:lnTo>
                    <a:pt x="18225" y="14138"/>
                  </a:lnTo>
                  <a:lnTo>
                    <a:pt x="18394" y="14007"/>
                  </a:lnTo>
                  <a:lnTo>
                    <a:pt x="18394" y="13876"/>
                  </a:lnTo>
                  <a:lnTo>
                    <a:pt x="18056" y="13484"/>
                  </a:lnTo>
                  <a:lnTo>
                    <a:pt x="17888" y="13484"/>
                  </a:lnTo>
                  <a:lnTo>
                    <a:pt x="17888" y="13222"/>
                  </a:lnTo>
                  <a:lnTo>
                    <a:pt x="17550" y="12960"/>
                  </a:lnTo>
                  <a:lnTo>
                    <a:pt x="17381" y="12960"/>
                  </a:lnTo>
                  <a:lnTo>
                    <a:pt x="16875" y="12698"/>
                  </a:lnTo>
                  <a:lnTo>
                    <a:pt x="16538" y="12829"/>
                  </a:lnTo>
                  <a:lnTo>
                    <a:pt x="16369" y="13091"/>
                  </a:lnTo>
                  <a:lnTo>
                    <a:pt x="15863" y="13222"/>
                  </a:lnTo>
                  <a:lnTo>
                    <a:pt x="15525" y="13091"/>
                  </a:lnTo>
                  <a:lnTo>
                    <a:pt x="15019" y="12567"/>
                  </a:lnTo>
                  <a:lnTo>
                    <a:pt x="15356" y="12436"/>
                  </a:lnTo>
                  <a:lnTo>
                    <a:pt x="15356" y="12305"/>
                  </a:lnTo>
                  <a:lnTo>
                    <a:pt x="15019" y="12044"/>
                  </a:lnTo>
                  <a:lnTo>
                    <a:pt x="14850" y="12044"/>
                  </a:lnTo>
                  <a:lnTo>
                    <a:pt x="14513" y="11389"/>
                  </a:lnTo>
                  <a:lnTo>
                    <a:pt x="13669" y="10604"/>
                  </a:lnTo>
                  <a:lnTo>
                    <a:pt x="13331" y="10604"/>
                  </a:lnTo>
                  <a:lnTo>
                    <a:pt x="13331" y="10473"/>
                  </a:lnTo>
                  <a:lnTo>
                    <a:pt x="13331" y="10342"/>
                  </a:lnTo>
                  <a:lnTo>
                    <a:pt x="12994" y="10080"/>
                  </a:lnTo>
                  <a:lnTo>
                    <a:pt x="12825" y="10211"/>
                  </a:lnTo>
                  <a:lnTo>
                    <a:pt x="12994" y="10080"/>
                  </a:lnTo>
                  <a:lnTo>
                    <a:pt x="12656" y="9687"/>
                  </a:lnTo>
                  <a:lnTo>
                    <a:pt x="12319" y="9425"/>
                  </a:lnTo>
                  <a:lnTo>
                    <a:pt x="12319" y="8902"/>
                  </a:lnTo>
                  <a:lnTo>
                    <a:pt x="12319" y="8640"/>
                  </a:lnTo>
                  <a:lnTo>
                    <a:pt x="12488" y="8640"/>
                  </a:lnTo>
                  <a:lnTo>
                    <a:pt x="12319" y="8509"/>
                  </a:lnTo>
                  <a:lnTo>
                    <a:pt x="11981" y="8247"/>
                  </a:lnTo>
                  <a:lnTo>
                    <a:pt x="12150" y="8247"/>
                  </a:lnTo>
                  <a:lnTo>
                    <a:pt x="11981" y="7724"/>
                  </a:lnTo>
                  <a:lnTo>
                    <a:pt x="12319" y="7724"/>
                  </a:lnTo>
                  <a:lnTo>
                    <a:pt x="12319" y="7462"/>
                  </a:lnTo>
                  <a:lnTo>
                    <a:pt x="12319" y="7331"/>
                  </a:lnTo>
                  <a:lnTo>
                    <a:pt x="12150" y="7331"/>
                  </a:lnTo>
                  <a:lnTo>
                    <a:pt x="12150" y="7200"/>
                  </a:lnTo>
                  <a:lnTo>
                    <a:pt x="12488" y="7200"/>
                  </a:lnTo>
                  <a:lnTo>
                    <a:pt x="13331" y="6807"/>
                  </a:lnTo>
                  <a:lnTo>
                    <a:pt x="13163" y="6676"/>
                  </a:lnTo>
                  <a:lnTo>
                    <a:pt x="13331" y="6676"/>
                  </a:lnTo>
                  <a:lnTo>
                    <a:pt x="13331" y="6545"/>
                  </a:lnTo>
                  <a:lnTo>
                    <a:pt x="13163" y="6415"/>
                  </a:lnTo>
                  <a:lnTo>
                    <a:pt x="13163" y="6545"/>
                  </a:lnTo>
                  <a:lnTo>
                    <a:pt x="12994" y="6545"/>
                  </a:lnTo>
                  <a:lnTo>
                    <a:pt x="12825" y="6415"/>
                  </a:lnTo>
                  <a:lnTo>
                    <a:pt x="12825" y="6284"/>
                  </a:lnTo>
                  <a:lnTo>
                    <a:pt x="12150" y="5760"/>
                  </a:lnTo>
                  <a:lnTo>
                    <a:pt x="11813" y="5629"/>
                  </a:lnTo>
                  <a:lnTo>
                    <a:pt x="11981" y="5629"/>
                  </a:lnTo>
                  <a:lnTo>
                    <a:pt x="11644" y="5367"/>
                  </a:lnTo>
                  <a:lnTo>
                    <a:pt x="11813" y="5105"/>
                  </a:lnTo>
                  <a:lnTo>
                    <a:pt x="11644" y="5105"/>
                  </a:lnTo>
                  <a:lnTo>
                    <a:pt x="11644" y="4975"/>
                  </a:lnTo>
                  <a:lnTo>
                    <a:pt x="11475" y="4713"/>
                  </a:lnTo>
                  <a:lnTo>
                    <a:pt x="11138" y="4713"/>
                  </a:lnTo>
                  <a:lnTo>
                    <a:pt x="11138" y="4451"/>
                  </a:lnTo>
                  <a:lnTo>
                    <a:pt x="10969" y="4451"/>
                  </a:lnTo>
                  <a:lnTo>
                    <a:pt x="10463" y="4582"/>
                  </a:lnTo>
                  <a:lnTo>
                    <a:pt x="10294" y="4320"/>
                  </a:lnTo>
                  <a:lnTo>
                    <a:pt x="10125" y="4189"/>
                  </a:lnTo>
                  <a:lnTo>
                    <a:pt x="9788" y="4320"/>
                  </a:lnTo>
                  <a:lnTo>
                    <a:pt x="9450" y="4189"/>
                  </a:lnTo>
                  <a:lnTo>
                    <a:pt x="9281" y="4189"/>
                  </a:lnTo>
                  <a:lnTo>
                    <a:pt x="9281" y="4320"/>
                  </a:lnTo>
                  <a:lnTo>
                    <a:pt x="9113" y="4320"/>
                  </a:lnTo>
                  <a:lnTo>
                    <a:pt x="8944" y="4189"/>
                  </a:lnTo>
                  <a:lnTo>
                    <a:pt x="8775" y="4189"/>
                  </a:lnTo>
                  <a:lnTo>
                    <a:pt x="8606" y="3927"/>
                  </a:lnTo>
                  <a:lnTo>
                    <a:pt x="7931" y="2880"/>
                  </a:lnTo>
                  <a:lnTo>
                    <a:pt x="8100" y="2749"/>
                  </a:lnTo>
                  <a:lnTo>
                    <a:pt x="8269" y="2618"/>
                  </a:lnTo>
                  <a:lnTo>
                    <a:pt x="8269" y="2487"/>
                  </a:lnTo>
                  <a:lnTo>
                    <a:pt x="7763" y="2095"/>
                  </a:lnTo>
                  <a:lnTo>
                    <a:pt x="7594" y="1964"/>
                  </a:lnTo>
                  <a:lnTo>
                    <a:pt x="7931" y="1702"/>
                  </a:lnTo>
                  <a:lnTo>
                    <a:pt x="7931" y="1571"/>
                  </a:lnTo>
                  <a:lnTo>
                    <a:pt x="7931" y="1440"/>
                  </a:lnTo>
                  <a:lnTo>
                    <a:pt x="7931" y="1309"/>
                  </a:lnTo>
                  <a:lnTo>
                    <a:pt x="7763" y="1440"/>
                  </a:lnTo>
                  <a:lnTo>
                    <a:pt x="7931" y="1309"/>
                  </a:lnTo>
                  <a:lnTo>
                    <a:pt x="7594" y="916"/>
                  </a:lnTo>
                  <a:lnTo>
                    <a:pt x="7256" y="916"/>
                  </a:lnTo>
                  <a:lnTo>
                    <a:pt x="7256" y="655"/>
                  </a:lnTo>
                  <a:lnTo>
                    <a:pt x="7088" y="785"/>
                  </a:lnTo>
                  <a:lnTo>
                    <a:pt x="6919" y="655"/>
                  </a:lnTo>
                  <a:lnTo>
                    <a:pt x="6919" y="785"/>
                  </a:lnTo>
                  <a:lnTo>
                    <a:pt x="6750" y="655"/>
                  </a:lnTo>
                  <a:lnTo>
                    <a:pt x="6750" y="524"/>
                  </a:lnTo>
                  <a:lnTo>
                    <a:pt x="7088" y="262"/>
                  </a:lnTo>
                  <a:lnTo>
                    <a:pt x="7088" y="131"/>
                  </a:lnTo>
                  <a:lnTo>
                    <a:pt x="6919" y="131"/>
                  </a:lnTo>
                  <a:lnTo>
                    <a:pt x="6750" y="131"/>
                  </a:lnTo>
                  <a:lnTo>
                    <a:pt x="6581" y="262"/>
                  </a:lnTo>
                  <a:lnTo>
                    <a:pt x="6413" y="131"/>
                  </a:lnTo>
                  <a:lnTo>
                    <a:pt x="6244" y="262"/>
                  </a:lnTo>
                  <a:lnTo>
                    <a:pt x="6244" y="131"/>
                  </a:lnTo>
                  <a:lnTo>
                    <a:pt x="5906" y="131"/>
                  </a:lnTo>
                  <a:lnTo>
                    <a:pt x="5569" y="0"/>
                  </a:lnTo>
                  <a:lnTo>
                    <a:pt x="5400" y="262"/>
                  </a:lnTo>
                  <a:lnTo>
                    <a:pt x="5738" y="393"/>
                  </a:lnTo>
                  <a:lnTo>
                    <a:pt x="5569" y="393"/>
                  </a:lnTo>
                  <a:lnTo>
                    <a:pt x="5063" y="1047"/>
                  </a:lnTo>
                  <a:lnTo>
                    <a:pt x="5231" y="1178"/>
                  </a:lnTo>
                  <a:lnTo>
                    <a:pt x="5063" y="1178"/>
                  </a:lnTo>
                  <a:lnTo>
                    <a:pt x="4894" y="1178"/>
                  </a:lnTo>
                  <a:lnTo>
                    <a:pt x="4894" y="1309"/>
                  </a:lnTo>
                  <a:lnTo>
                    <a:pt x="4725" y="1571"/>
                  </a:lnTo>
                  <a:lnTo>
                    <a:pt x="4725" y="1702"/>
                  </a:lnTo>
                  <a:lnTo>
                    <a:pt x="4556" y="1702"/>
                  </a:lnTo>
                  <a:lnTo>
                    <a:pt x="4388" y="1833"/>
                  </a:lnTo>
                  <a:lnTo>
                    <a:pt x="4388" y="2095"/>
                  </a:lnTo>
                  <a:lnTo>
                    <a:pt x="4050" y="2095"/>
                  </a:lnTo>
                  <a:lnTo>
                    <a:pt x="3713" y="2225"/>
                  </a:lnTo>
                  <a:lnTo>
                    <a:pt x="3713" y="2095"/>
                  </a:lnTo>
                  <a:lnTo>
                    <a:pt x="3206" y="2225"/>
                  </a:lnTo>
                  <a:lnTo>
                    <a:pt x="3206" y="2487"/>
                  </a:lnTo>
                  <a:lnTo>
                    <a:pt x="3038" y="2618"/>
                  </a:lnTo>
                  <a:lnTo>
                    <a:pt x="3375" y="2487"/>
                  </a:lnTo>
                  <a:lnTo>
                    <a:pt x="3375" y="2618"/>
                  </a:lnTo>
                  <a:lnTo>
                    <a:pt x="3206" y="2749"/>
                  </a:lnTo>
                  <a:lnTo>
                    <a:pt x="3375" y="2749"/>
                  </a:lnTo>
                  <a:lnTo>
                    <a:pt x="3206" y="2880"/>
                  </a:lnTo>
                  <a:lnTo>
                    <a:pt x="3038" y="2880"/>
                  </a:lnTo>
                  <a:lnTo>
                    <a:pt x="2869" y="3011"/>
                  </a:lnTo>
                  <a:lnTo>
                    <a:pt x="2531" y="2880"/>
                  </a:lnTo>
                  <a:lnTo>
                    <a:pt x="2025" y="3142"/>
                  </a:lnTo>
                  <a:lnTo>
                    <a:pt x="2025" y="3273"/>
                  </a:lnTo>
                  <a:lnTo>
                    <a:pt x="1856" y="3404"/>
                  </a:lnTo>
                  <a:lnTo>
                    <a:pt x="1688" y="3273"/>
                  </a:lnTo>
                  <a:lnTo>
                    <a:pt x="1350" y="3142"/>
                  </a:lnTo>
                  <a:lnTo>
                    <a:pt x="1181" y="3273"/>
                  </a:lnTo>
                  <a:lnTo>
                    <a:pt x="1013" y="3404"/>
                  </a:lnTo>
                  <a:lnTo>
                    <a:pt x="844" y="3796"/>
                  </a:lnTo>
                  <a:lnTo>
                    <a:pt x="338" y="4320"/>
                  </a:lnTo>
                  <a:lnTo>
                    <a:pt x="0" y="4844"/>
                  </a:lnTo>
                  <a:lnTo>
                    <a:pt x="169" y="5105"/>
                  </a:lnTo>
                  <a:lnTo>
                    <a:pt x="0" y="5498"/>
                  </a:lnTo>
                  <a:lnTo>
                    <a:pt x="169" y="6153"/>
                  </a:lnTo>
                  <a:lnTo>
                    <a:pt x="169" y="6415"/>
                  </a:lnTo>
                  <a:lnTo>
                    <a:pt x="675" y="6284"/>
                  </a:lnTo>
                  <a:lnTo>
                    <a:pt x="1013" y="6415"/>
                  </a:lnTo>
                  <a:lnTo>
                    <a:pt x="1350" y="6676"/>
                  </a:lnTo>
                  <a:lnTo>
                    <a:pt x="1350" y="6807"/>
                  </a:lnTo>
                  <a:lnTo>
                    <a:pt x="1688" y="6807"/>
                  </a:lnTo>
                  <a:lnTo>
                    <a:pt x="1856" y="7069"/>
                  </a:lnTo>
                  <a:lnTo>
                    <a:pt x="2025" y="7200"/>
                  </a:lnTo>
                  <a:lnTo>
                    <a:pt x="2194" y="7331"/>
                  </a:lnTo>
                  <a:lnTo>
                    <a:pt x="2700" y="7462"/>
                  </a:lnTo>
                  <a:lnTo>
                    <a:pt x="3375" y="7724"/>
                  </a:lnTo>
                  <a:lnTo>
                    <a:pt x="4219" y="7855"/>
                  </a:lnTo>
                  <a:lnTo>
                    <a:pt x="4894" y="8116"/>
                  </a:lnTo>
                  <a:lnTo>
                    <a:pt x="5231" y="8378"/>
                  </a:lnTo>
                  <a:lnTo>
                    <a:pt x="5569" y="8640"/>
                  </a:lnTo>
                  <a:lnTo>
                    <a:pt x="5738" y="8771"/>
                  </a:lnTo>
                  <a:lnTo>
                    <a:pt x="5738" y="9033"/>
                  </a:lnTo>
                  <a:lnTo>
                    <a:pt x="6413" y="9425"/>
                  </a:lnTo>
                  <a:lnTo>
                    <a:pt x="6919" y="10342"/>
                  </a:lnTo>
                  <a:lnTo>
                    <a:pt x="7088" y="10473"/>
                  </a:lnTo>
                  <a:lnTo>
                    <a:pt x="7425" y="10865"/>
                  </a:lnTo>
                  <a:lnTo>
                    <a:pt x="7425" y="11127"/>
                  </a:lnTo>
                  <a:lnTo>
                    <a:pt x="8438" y="11651"/>
                  </a:lnTo>
                  <a:lnTo>
                    <a:pt x="8606" y="12044"/>
                  </a:lnTo>
                  <a:lnTo>
                    <a:pt x="9281" y="12305"/>
                  </a:lnTo>
                  <a:lnTo>
                    <a:pt x="10631" y="13222"/>
                  </a:lnTo>
                  <a:lnTo>
                    <a:pt x="11813" y="13876"/>
                  </a:lnTo>
                  <a:lnTo>
                    <a:pt x="13163" y="14924"/>
                  </a:lnTo>
                  <a:lnTo>
                    <a:pt x="13331" y="15185"/>
                  </a:lnTo>
                  <a:lnTo>
                    <a:pt x="13500" y="15316"/>
                  </a:lnTo>
                  <a:lnTo>
                    <a:pt x="13838" y="15840"/>
                  </a:lnTo>
                  <a:lnTo>
                    <a:pt x="13838" y="15971"/>
                  </a:lnTo>
                  <a:lnTo>
                    <a:pt x="14344" y="16364"/>
                  </a:lnTo>
                  <a:lnTo>
                    <a:pt x="14681" y="16756"/>
                  </a:lnTo>
                  <a:lnTo>
                    <a:pt x="14850" y="16887"/>
                  </a:lnTo>
                  <a:lnTo>
                    <a:pt x="15188" y="17280"/>
                  </a:lnTo>
                  <a:lnTo>
                    <a:pt x="15525" y="17542"/>
                  </a:lnTo>
                  <a:lnTo>
                    <a:pt x="15525" y="17673"/>
                  </a:lnTo>
                  <a:lnTo>
                    <a:pt x="15863" y="18065"/>
                  </a:lnTo>
                  <a:lnTo>
                    <a:pt x="15863" y="18327"/>
                  </a:lnTo>
                  <a:lnTo>
                    <a:pt x="16031" y="18196"/>
                  </a:lnTo>
                  <a:lnTo>
                    <a:pt x="16369" y="18458"/>
                  </a:lnTo>
                  <a:lnTo>
                    <a:pt x="17213" y="19113"/>
                  </a:lnTo>
                  <a:lnTo>
                    <a:pt x="17888" y="19898"/>
                  </a:lnTo>
                  <a:lnTo>
                    <a:pt x="18394" y="20160"/>
                  </a:lnTo>
                  <a:lnTo>
                    <a:pt x="18900" y="20553"/>
                  </a:lnTo>
                  <a:lnTo>
                    <a:pt x="19238" y="20945"/>
                  </a:lnTo>
                  <a:lnTo>
                    <a:pt x="19575" y="21600"/>
                  </a:lnTo>
                  <a:lnTo>
                    <a:pt x="19913" y="21600"/>
                  </a:lnTo>
                  <a:lnTo>
                    <a:pt x="19744" y="21207"/>
                  </a:lnTo>
                  <a:lnTo>
                    <a:pt x="20081" y="21076"/>
                  </a:lnTo>
                  <a:lnTo>
                    <a:pt x="20250" y="21207"/>
                  </a:lnTo>
                  <a:lnTo>
                    <a:pt x="20250" y="21338"/>
                  </a:lnTo>
                  <a:lnTo>
                    <a:pt x="20588" y="21338"/>
                  </a:lnTo>
                  <a:lnTo>
                    <a:pt x="20588" y="21469"/>
                  </a:lnTo>
                  <a:lnTo>
                    <a:pt x="20756" y="21338"/>
                  </a:lnTo>
                  <a:lnTo>
                    <a:pt x="20925" y="21469"/>
                  </a:lnTo>
                  <a:lnTo>
                    <a:pt x="21094" y="21469"/>
                  </a:lnTo>
                  <a:lnTo>
                    <a:pt x="21094" y="20945"/>
                  </a:lnTo>
                  <a:lnTo>
                    <a:pt x="21094" y="20815"/>
                  </a:lnTo>
                  <a:lnTo>
                    <a:pt x="20925" y="20815"/>
                  </a:lnTo>
                  <a:lnTo>
                    <a:pt x="20756" y="20291"/>
                  </a:lnTo>
                  <a:lnTo>
                    <a:pt x="21094" y="19898"/>
                  </a:lnTo>
                  <a:lnTo>
                    <a:pt x="21094" y="19767"/>
                  </a:lnTo>
                  <a:lnTo>
                    <a:pt x="20925" y="19375"/>
                  </a:lnTo>
                  <a:lnTo>
                    <a:pt x="21094" y="19375"/>
                  </a:lnTo>
                  <a:lnTo>
                    <a:pt x="21263" y="19113"/>
                  </a:lnTo>
                  <a:lnTo>
                    <a:pt x="21431" y="19113"/>
                  </a:lnTo>
                  <a:lnTo>
                    <a:pt x="21431" y="18851"/>
                  </a:lnTo>
                  <a:lnTo>
                    <a:pt x="21600" y="18851"/>
                  </a:lnTo>
                  <a:lnTo>
                    <a:pt x="21431" y="18720"/>
                  </a:lnTo>
                  <a:lnTo>
                    <a:pt x="20925" y="18589"/>
                  </a:lnTo>
                  <a:lnTo>
                    <a:pt x="20588" y="18720"/>
                  </a:lnTo>
                  <a:lnTo>
                    <a:pt x="20250" y="18589"/>
                  </a:lnTo>
                  <a:lnTo>
                    <a:pt x="20081" y="18458"/>
                  </a:lnTo>
                  <a:lnTo>
                    <a:pt x="20250" y="18327"/>
                  </a:lnTo>
                  <a:lnTo>
                    <a:pt x="20081" y="17935"/>
                  </a:lnTo>
                  <a:lnTo>
                    <a:pt x="19913" y="17804"/>
                  </a:lnTo>
                  <a:lnTo>
                    <a:pt x="19913" y="17542"/>
                  </a:lnTo>
                  <a:lnTo>
                    <a:pt x="19744" y="17542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68" name="AutoShape 112"/>
            <p:cNvSpPr>
              <a:spLocks/>
            </p:cNvSpPr>
            <p:nvPr/>
          </p:nvSpPr>
          <p:spPr bwMode="auto">
            <a:xfrm>
              <a:off x="1146947" y="1418926"/>
              <a:ext cx="1648155" cy="1808674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20935" y="15018"/>
                  </a:moveTo>
                  <a:lnTo>
                    <a:pt x="20935" y="15111"/>
                  </a:lnTo>
                  <a:lnTo>
                    <a:pt x="20714" y="15018"/>
                  </a:lnTo>
                  <a:lnTo>
                    <a:pt x="20492" y="15111"/>
                  </a:lnTo>
                  <a:lnTo>
                    <a:pt x="20382" y="15111"/>
                  </a:lnTo>
                  <a:lnTo>
                    <a:pt x="20382" y="15203"/>
                  </a:lnTo>
                  <a:lnTo>
                    <a:pt x="20271" y="15111"/>
                  </a:lnTo>
                  <a:lnTo>
                    <a:pt x="20160" y="15203"/>
                  </a:lnTo>
                  <a:lnTo>
                    <a:pt x="20049" y="15111"/>
                  </a:lnTo>
                  <a:lnTo>
                    <a:pt x="19938" y="15203"/>
                  </a:lnTo>
                  <a:lnTo>
                    <a:pt x="19717" y="15111"/>
                  </a:lnTo>
                  <a:lnTo>
                    <a:pt x="19717" y="15018"/>
                  </a:lnTo>
                  <a:lnTo>
                    <a:pt x="19606" y="15111"/>
                  </a:lnTo>
                  <a:lnTo>
                    <a:pt x="19495" y="15111"/>
                  </a:lnTo>
                  <a:lnTo>
                    <a:pt x="19385" y="15018"/>
                  </a:lnTo>
                  <a:lnTo>
                    <a:pt x="19495" y="15111"/>
                  </a:lnTo>
                  <a:lnTo>
                    <a:pt x="19385" y="15111"/>
                  </a:lnTo>
                  <a:lnTo>
                    <a:pt x="19385" y="15482"/>
                  </a:lnTo>
                  <a:lnTo>
                    <a:pt x="19495" y="15945"/>
                  </a:lnTo>
                  <a:lnTo>
                    <a:pt x="19828" y="16223"/>
                  </a:lnTo>
                  <a:lnTo>
                    <a:pt x="19828" y="16501"/>
                  </a:lnTo>
                  <a:lnTo>
                    <a:pt x="20049" y="16501"/>
                  </a:lnTo>
                  <a:lnTo>
                    <a:pt x="19938" y="16594"/>
                  </a:lnTo>
                  <a:lnTo>
                    <a:pt x="19828" y="16594"/>
                  </a:lnTo>
                  <a:lnTo>
                    <a:pt x="19828" y="16687"/>
                  </a:lnTo>
                  <a:lnTo>
                    <a:pt x="19938" y="16872"/>
                  </a:lnTo>
                  <a:lnTo>
                    <a:pt x="20160" y="16872"/>
                  </a:lnTo>
                  <a:lnTo>
                    <a:pt x="20271" y="16965"/>
                  </a:lnTo>
                  <a:lnTo>
                    <a:pt x="20271" y="16872"/>
                  </a:lnTo>
                  <a:lnTo>
                    <a:pt x="20382" y="17150"/>
                  </a:lnTo>
                  <a:lnTo>
                    <a:pt x="20382" y="17336"/>
                  </a:lnTo>
                  <a:lnTo>
                    <a:pt x="20492" y="17428"/>
                  </a:lnTo>
                  <a:lnTo>
                    <a:pt x="20714" y="17521"/>
                  </a:lnTo>
                  <a:lnTo>
                    <a:pt x="20714" y="17799"/>
                  </a:lnTo>
                  <a:lnTo>
                    <a:pt x="20935" y="18263"/>
                  </a:lnTo>
                  <a:lnTo>
                    <a:pt x="20603" y="18541"/>
                  </a:lnTo>
                  <a:lnTo>
                    <a:pt x="20603" y="18633"/>
                  </a:lnTo>
                  <a:lnTo>
                    <a:pt x="20603" y="18726"/>
                  </a:lnTo>
                  <a:lnTo>
                    <a:pt x="20825" y="18819"/>
                  </a:lnTo>
                  <a:lnTo>
                    <a:pt x="20825" y="19190"/>
                  </a:lnTo>
                  <a:lnTo>
                    <a:pt x="20935" y="19190"/>
                  </a:lnTo>
                  <a:lnTo>
                    <a:pt x="20935" y="19282"/>
                  </a:lnTo>
                  <a:lnTo>
                    <a:pt x="20935" y="19375"/>
                  </a:lnTo>
                  <a:lnTo>
                    <a:pt x="21378" y="19468"/>
                  </a:lnTo>
                  <a:lnTo>
                    <a:pt x="21268" y="19468"/>
                  </a:lnTo>
                  <a:lnTo>
                    <a:pt x="20935" y="19931"/>
                  </a:lnTo>
                  <a:lnTo>
                    <a:pt x="21046" y="20024"/>
                  </a:lnTo>
                  <a:lnTo>
                    <a:pt x="20935" y="20024"/>
                  </a:lnTo>
                  <a:lnTo>
                    <a:pt x="20825" y="20024"/>
                  </a:lnTo>
                  <a:lnTo>
                    <a:pt x="20825" y="20117"/>
                  </a:lnTo>
                  <a:lnTo>
                    <a:pt x="20714" y="20302"/>
                  </a:lnTo>
                  <a:lnTo>
                    <a:pt x="20714" y="20395"/>
                  </a:lnTo>
                  <a:lnTo>
                    <a:pt x="20603" y="20395"/>
                  </a:lnTo>
                  <a:lnTo>
                    <a:pt x="20492" y="20488"/>
                  </a:lnTo>
                  <a:lnTo>
                    <a:pt x="20492" y="20673"/>
                  </a:lnTo>
                  <a:lnTo>
                    <a:pt x="20271" y="20673"/>
                  </a:lnTo>
                  <a:lnTo>
                    <a:pt x="20049" y="20766"/>
                  </a:lnTo>
                  <a:lnTo>
                    <a:pt x="20049" y="20673"/>
                  </a:lnTo>
                  <a:lnTo>
                    <a:pt x="19717" y="20766"/>
                  </a:lnTo>
                  <a:lnTo>
                    <a:pt x="19717" y="20951"/>
                  </a:lnTo>
                  <a:lnTo>
                    <a:pt x="19606" y="21044"/>
                  </a:lnTo>
                  <a:lnTo>
                    <a:pt x="19828" y="20951"/>
                  </a:lnTo>
                  <a:lnTo>
                    <a:pt x="19828" y="21044"/>
                  </a:lnTo>
                  <a:lnTo>
                    <a:pt x="19717" y="21136"/>
                  </a:lnTo>
                  <a:lnTo>
                    <a:pt x="19828" y="21136"/>
                  </a:lnTo>
                  <a:lnTo>
                    <a:pt x="19717" y="21229"/>
                  </a:lnTo>
                  <a:lnTo>
                    <a:pt x="19606" y="21229"/>
                  </a:lnTo>
                  <a:lnTo>
                    <a:pt x="19495" y="21322"/>
                  </a:lnTo>
                  <a:lnTo>
                    <a:pt x="19274" y="21229"/>
                  </a:lnTo>
                  <a:lnTo>
                    <a:pt x="18942" y="21415"/>
                  </a:lnTo>
                  <a:lnTo>
                    <a:pt x="18942" y="21507"/>
                  </a:lnTo>
                  <a:lnTo>
                    <a:pt x="18831" y="21600"/>
                  </a:lnTo>
                  <a:lnTo>
                    <a:pt x="18720" y="21507"/>
                  </a:lnTo>
                  <a:lnTo>
                    <a:pt x="18609" y="21415"/>
                  </a:lnTo>
                  <a:lnTo>
                    <a:pt x="18388" y="21507"/>
                  </a:lnTo>
                  <a:lnTo>
                    <a:pt x="18388" y="21136"/>
                  </a:lnTo>
                  <a:lnTo>
                    <a:pt x="18388" y="20858"/>
                  </a:lnTo>
                  <a:lnTo>
                    <a:pt x="18277" y="20673"/>
                  </a:lnTo>
                  <a:lnTo>
                    <a:pt x="17945" y="20395"/>
                  </a:lnTo>
                  <a:lnTo>
                    <a:pt x="17612" y="20209"/>
                  </a:lnTo>
                  <a:lnTo>
                    <a:pt x="17612" y="20302"/>
                  </a:lnTo>
                  <a:lnTo>
                    <a:pt x="17169" y="20209"/>
                  </a:lnTo>
                  <a:lnTo>
                    <a:pt x="16948" y="20209"/>
                  </a:lnTo>
                  <a:lnTo>
                    <a:pt x="16615" y="20117"/>
                  </a:lnTo>
                  <a:lnTo>
                    <a:pt x="16394" y="19839"/>
                  </a:lnTo>
                  <a:lnTo>
                    <a:pt x="16283" y="19375"/>
                  </a:lnTo>
                  <a:lnTo>
                    <a:pt x="16062" y="19190"/>
                  </a:lnTo>
                  <a:lnTo>
                    <a:pt x="16062" y="19097"/>
                  </a:lnTo>
                  <a:lnTo>
                    <a:pt x="16062" y="18912"/>
                  </a:lnTo>
                  <a:lnTo>
                    <a:pt x="15840" y="18819"/>
                  </a:lnTo>
                  <a:lnTo>
                    <a:pt x="15729" y="18819"/>
                  </a:lnTo>
                  <a:lnTo>
                    <a:pt x="15508" y="18726"/>
                  </a:lnTo>
                  <a:lnTo>
                    <a:pt x="14843" y="18541"/>
                  </a:lnTo>
                  <a:lnTo>
                    <a:pt x="14400" y="18170"/>
                  </a:lnTo>
                  <a:lnTo>
                    <a:pt x="14178" y="18077"/>
                  </a:lnTo>
                  <a:lnTo>
                    <a:pt x="14068" y="18077"/>
                  </a:lnTo>
                  <a:lnTo>
                    <a:pt x="13846" y="17985"/>
                  </a:lnTo>
                  <a:lnTo>
                    <a:pt x="13957" y="17336"/>
                  </a:lnTo>
                  <a:lnTo>
                    <a:pt x="13846" y="16965"/>
                  </a:lnTo>
                  <a:lnTo>
                    <a:pt x="13957" y="16687"/>
                  </a:lnTo>
                  <a:lnTo>
                    <a:pt x="13957" y="16409"/>
                  </a:lnTo>
                  <a:lnTo>
                    <a:pt x="14068" y="16316"/>
                  </a:lnTo>
                  <a:lnTo>
                    <a:pt x="13957" y="16223"/>
                  </a:lnTo>
                  <a:lnTo>
                    <a:pt x="14178" y="16316"/>
                  </a:lnTo>
                  <a:lnTo>
                    <a:pt x="14289" y="16316"/>
                  </a:lnTo>
                  <a:lnTo>
                    <a:pt x="14289" y="16223"/>
                  </a:lnTo>
                  <a:lnTo>
                    <a:pt x="14068" y="16130"/>
                  </a:lnTo>
                  <a:lnTo>
                    <a:pt x="13846" y="16130"/>
                  </a:lnTo>
                  <a:lnTo>
                    <a:pt x="13846" y="16038"/>
                  </a:lnTo>
                  <a:lnTo>
                    <a:pt x="13735" y="16038"/>
                  </a:lnTo>
                  <a:lnTo>
                    <a:pt x="13957" y="16223"/>
                  </a:lnTo>
                  <a:lnTo>
                    <a:pt x="13735" y="16038"/>
                  </a:lnTo>
                  <a:lnTo>
                    <a:pt x="13292" y="15945"/>
                  </a:lnTo>
                  <a:lnTo>
                    <a:pt x="13071" y="16038"/>
                  </a:lnTo>
                  <a:lnTo>
                    <a:pt x="12960" y="16223"/>
                  </a:lnTo>
                  <a:lnTo>
                    <a:pt x="12960" y="16130"/>
                  </a:lnTo>
                  <a:lnTo>
                    <a:pt x="12849" y="16038"/>
                  </a:lnTo>
                  <a:lnTo>
                    <a:pt x="12738" y="16130"/>
                  </a:lnTo>
                  <a:lnTo>
                    <a:pt x="12738" y="15945"/>
                  </a:lnTo>
                  <a:lnTo>
                    <a:pt x="12628" y="15760"/>
                  </a:lnTo>
                  <a:lnTo>
                    <a:pt x="12517" y="15760"/>
                  </a:lnTo>
                  <a:lnTo>
                    <a:pt x="12406" y="15852"/>
                  </a:lnTo>
                  <a:lnTo>
                    <a:pt x="12185" y="15852"/>
                  </a:lnTo>
                  <a:lnTo>
                    <a:pt x="12295" y="15760"/>
                  </a:lnTo>
                  <a:lnTo>
                    <a:pt x="12185" y="15760"/>
                  </a:lnTo>
                  <a:lnTo>
                    <a:pt x="11963" y="15667"/>
                  </a:lnTo>
                  <a:lnTo>
                    <a:pt x="11852" y="15482"/>
                  </a:lnTo>
                  <a:lnTo>
                    <a:pt x="11742" y="15482"/>
                  </a:lnTo>
                  <a:lnTo>
                    <a:pt x="11631" y="15203"/>
                  </a:lnTo>
                  <a:lnTo>
                    <a:pt x="11520" y="15111"/>
                  </a:lnTo>
                  <a:lnTo>
                    <a:pt x="11520" y="14925"/>
                  </a:lnTo>
                  <a:lnTo>
                    <a:pt x="11409" y="14833"/>
                  </a:lnTo>
                  <a:lnTo>
                    <a:pt x="11298" y="14740"/>
                  </a:lnTo>
                  <a:lnTo>
                    <a:pt x="11077" y="14555"/>
                  </a:lnTo>
                  <a:lnTo>
                    <a:pt x="11077" y="14369"/>
                  </a:lnTo>
                  <a:lnTo>
                    <a:pt x="10302" y="13998"/>
                  </a:lnTo>
                  <a:lnTo>
                    <a:pt x="10302" y="13906"/>
                  </a:lnTo>
                  <a:lnTo>
                    <a:pt x="10080" y="13535"/>
                  </a:lnTo>
                  <a:lnTo>
                    <a:pt x="9637" y="13164"/>
                  </a:lnTo>
                  <a:lnTo>
                    <a:pt x="9526" y="12979"/>
                  </a:lnTo>
                  <a:lnTo>
                    <a:pt x="9637" y="12886"/>
                  </a:lnTo>
                  <a:lnTo>
                    <a:pt x="9415" y="12700"/>
                  </a:lnTo>
                  <a:lnTo>
                    <a:pt x="9305" y="12608"/>
                  </a:lnTo>
                  <a:lnTo>
                    <a:pt x="9194" y="12515"/>
                  </a:lnTo>
                  <a:lnTo>
                    <a:pt x="9083" y="12330"/>
                  </a:lnTo>
                  <a:lnTo>
                    <a:pt x="8751" y="12237"/>
                  </a:lnTo>
                  <a:lnTo>
                    <a:pt x="8862" y="12144"/>
                  </a:lnTo>
                  <a:lnTo>
                    <a:pt x="8862" y="11866"/>
                  </a:lnTo>
                  <a:lnTo>
                    <a:pt x="8751" y="11866"/>
                  </a:lnTo>
                  <a:lnTo>
                    <a:pt x="8862" y="11773"/>
                  </a:lnTo>
                  <a:lnTo>
                    <a:pt x="8751" y="11588"/>
                  </a:lnTo>
                  <a:lnTo>
                    <a:pt x="8640" y="11588"/>
                  </a:lnTo>
                  <a:lnTo>
                    <a:pt x="8751" y="11310"/>
                  </a:lnTo>
                  <a:lnTo>
                    <a:pt x="8640" y="11124"/>
                  </a:lnTo>
                  <a:lnTo>
                    <a:pt x="8640" y="11032"/>
                  </a:lnTo>
                  <a:lnTo>
                    <a:pt x="8418" y="11032"/>
                  </a:lnTo>
                  <a:lnTo>
                    <a:pt x="8308" y="11032"/>
                  </a:lnTo>
                  <a:lnTo>
                    <a:pt x="8308" y="11124"/>
                  </a:lnTo>
                  <a:lnTo>
                    <a:pt x="8308" y="11032"/>
                  </a:lnTo>
                  <a:lnTo>
                    <a:pt x="8086" y="10939"/>
                  </a:lnTo>
                  <a:lnTo>
                    <a:pt x="8086" y="10846"/>
                  </a:lnTo>
                  <a:lnTo>
                    <a:pt x="8197" y="10568"/>
                  </a:lnTo>
                  <a:lnTo>
                    <a:pt x="8197" y="10476"/>
                  </a:lnTo>
                  <a:lnTo>
                    <a:pt x="8086" y="10383"/>
                  </a:lnTo>
                  <a:lnTo>
                    <a:pt x="8086" y="10290"/>
                  </a:lnTo>
                  <a:lnTo>
                    <a:pt x="7865" y="10012"/>
                  </a:lnTo>
                  <a:lnTo>
                    <a:pt x="7754" y="9827"/>
                  </a:lnTo>
                  <a:lnTo>
                    <a:pt x="7643" y="9734"/>
                  </a:lnTo>
                  <a:lnTo>
                    <a:pt x="7532" y="9456"/>
                  </a:lnTo>
                  <a:lnTo>
                    <a:pt x="7422" y="9270"/>
                  </a:lnTo>
                  <a:lnTo>
                    <a:pt x="7422" y="9085"/>
                  </a:lnTo>
                  <a:lnTo>
                    <a:pt x="7089" y="8992"/>
                  </a:lnTo>
                  <a:lnTo>
                    <a:pt x="7200" y="8714"/>
                  </a:lnTo>
                  <a:lnTo>
                    <a:pt x="7089" y="8529"/>
                  </a:lnTo>
                  <a:lnTo>
                    <a:pt x="7089" y="8065"/>
                  </a:lnTo>
                  <a:lnTo>
                    <a:pt x="6978" y="7880"/>
                  </a:lnTo>
                  <a:lnTo>
                    <a:pt x="6757" y="7787"/>
                  </a:lnTo>
                  <a:lnTo>
                    <a:pt x="6868" y="7602"/>
                  </a:lnTo>
                  <a:lnTo>
                    <a:pt x="6868" y="7324"/>
                  </a:lnTo>
                  <a:lnTo>
                    <a:pt x="6314" y="6675"/>
                  </a:lnTo>
                  <a:lnTo>
                    <a:pt x="6203" y="6397"/>
                  </a:lnTo>
                  <a:lnTo>
                    <a:pt x="6092" y="5933"/>
                  </a:lnTo>
                  <a:lnTo>
                    <a:pt x="6203" y="5470"/>
                  </a:lnTo>
                  <a:lnTo>
                    <a:pt x="6092" y="5099"/>
                  </a:lnTo>
                  <a:lnTo>
                    <a:pt x="6203" y="5284"/>
                  </a:lnTo>
                  <a:lnTo>
                    <a:pt x="6314" y="5284"/>
                  </a:lnTo>
                  <a:lnTo>
                    <a:pt x="6314" y="4913"/>
                  </a:lnTo>
                  <a:lnTo>
                    <a:pt x="6203" y="4821"/>
                  </a:lnTo>
                  <a:lnTo>
                    <a:pt x="5871" y="4542"/>
                  </a:lnTo>
                  <a:lnTo>
                    <a:pt x="4763" y="4264"/>
                  </a:lnTo>
                  <a:lnTo>
                    <a:pt x="4763" y="4172"/>
                  </a:lnTo>
                  <a:lnTo>
                    <a:pt x="4542" y="4172"/>
                  </a:lnTo>
                  <a:lnTo>
                    <a:pt x="4431" y="4079"/>
                  </a:lnTo>
                  <a:lnTo>
                    <a:pt x="4542" y="4079"/>
                  </a:lnTo>
                  <a:lnTo>
                    <a:pt x="4652" y="4079"/>
                  </a:lnTo>
                  <a:lnTo>
                    <a:pt x="4542" y="3801"/>
                  </a:lnTo>
                  <a:lnTo>
                    <a:pt x="4542" y="3615"/>
                  </a:lnTo>
                  <a:lnTo>
                    <a:pt x="4431" y="3523"/>
                  </a:lnTo>
                  <a:lnTo>
                    <a:pt x="4098" y="3337"/>
                  </a:lnTo>
                  <a:lnTo>
                    <a:pt x="3545" y="3152"/>
                  </a:lnTo>
                  <a:lnTo>
                    <a:pt x="3434" y="3059"/>
                  </a:lnTo>
                  <a:lnTo>
                    <a:pt x="3434" y="3245"/>
                  </a:lnTo>
                  <a:lnTo>
                    <a:pt x="3545" y="3245"/>
                  </a:lnTo>
                  <a:lnTo>
                    <a:pt x="3323" y="3430"/>
                  </a:lnTo>
                  <a:lnTo>
                    <a:pt x="3212" y="3430"/>
                  </a:lnTo>
                  <a:lnTo>
                    <a:pt x="3212" y="3523"/>
                  </a:lnTo>
                  <a:lnTo>
                    <a:pt x="2769" y="3430"/>
                  </a:lnTo>
                  <a:lnTo>
                    <a:pt x="2437" y="3245"/>
                  </a:lnTo>
                  <a:lnTo>
                    <a:pt x="2215" y="3059"/>
                  </a:lnTo>
                  <a:lnTo>
                    <a:pt x="1662" y="2781"/>
                  </a:lnTo>
                  <a:lnTo>
                    <a:pt x="1440" y="2503"/>
                  </a:lnTo>
                  <a:lnTo>
                    <a:pt x="1108" y="2410"/>
                  </a:lnTo>
                  <a:lnTo>
                    <a:pt x="886" y="2225"/>
                  </a:lnTo>
                  <a:lnTo>
                    <a:pt x="665" y="2225"/>
                  </a:lnTo>
                  <a:lnTo>
                    <a:pt x="554" y="2039"/>
                  </a:lnTo>
                  <a:lnTo>
                    <a:pt x="332" y="2039"/>
                  </a:lnTo>
                  <a:lnTo>
                    <a:pt x="222" y="1854"/>
                  </a:lnTo>
                  <a:lnTo>
                    <a:pt x="222" y="1669"/>
                  </a:lnTo>
                  <a:lnTo>
                    <a:pt x="111" y="1576"/>
                  </a:lnTo>
                  <a:lnTo>
                    <a:pt x="222" y="1483"/>
                  </a:lnTo>
                  <a:lnTo>
                    <a:pt x="222" y="1112"/>
                  </a:lnTo>
                  <a:lnTo>
                    <a:pt x="222" y="1020"/>
                  </a:lnTo>
                  <a:lnTo>
                    <a:pt x="0" y="742"/>
                  </a:lnTo>
                  <a:lnTo>
                    <a:pt x="111" y="649"/>
                  </a:lnTo>
                  <a:lnTo>
                    <a:pt x="332" y="464"/>
                  </a:lnTo>
                  <a:lnTo>
                    <a:pt x="332" y="278"/>
                  </a:lnTo>
                  <a:lnTo>
                    <a:pt x="443" y="93"/>
                  </a:lnTo>
                  <a:lnTo>
                    <a:pt x="554" y="0"/>
                  </a:lnTo>
                  <a:lnTo>
                    <a:pt x="665" y="0"/>
                  </a:lnTo>
                  <a:lnTo>
                    <a:pt x="775" y="93"/>
                  </a:lnTo>
                  <a:lnTo>
                    <a:pt x="886" y="0"/>
                  </a:lnTo>
                  <a:lnTo>
                    <a:pt x="997" y="0"/>
                  </a:lnTo>
                  <a:lnTo>
                    <a:pt x="13182" y="4635"/>
                  </a:lnTo>
                  <a:lnTo>
                    <a:pt x="21046" y="5006"/>
                  </a:lnTo>
                  <a:lnTo>
                    <a:pt x="20825" y="5284"/>
                  </a:lnTo>
                  <a:lnTo>
                    <a:pt x="20603" y="5284"/>
                  </a:lnTo>
                  <a:lnTo>
                    <a:pt x="20492" y="5377"/>
                  </a:lnTo>
                  <a:lnTo>
                    <a:pt x="20714" y="5377"/>
                  </a:lnTo>
                  <a:lnTo>
                    <a:pt x="20714" y="5470"/>
                  </a:lnTo>
                  <a:lnTo>
                    <a:pt x="20825" y="5470"/>
                  </a:lnTo>
                  <a:lnTo>
                    <a:pt x="20825" y="5562"/>
                  </a:lnTo>
                  <a:lnTo>
                    <a:pt x="20714" y="5655"/>
                  </a:lnTo>
                  <a:lnTo>
                    <a:pt x="20935" y="5748"/>
                  </a:lnTo>
                  <a:lnTo>
                    <a:pt x="20935" y="5840"/>
                  </a:lnTo>
                  <a:lnTo>
                    <a:pt x="21157" y="5933"/>
                  </a:lnTo>
                  <a:lnTo>
                    <a:pt x="21046" y="6026"/>
                  </a:lnTo>
                  <a:lnTo>
                    <a:pt x="21268" y="6026"/>
                  </a:lnTo>
                  <a:lnTo>
                    <a:pt x="21268" y="6118"/>
                  </a:lnTo>
                  <a:lnTo>
                    <a:pt x="20825" y="6118"/>
                  </a:lnTo>
                  <a:lnTo>
                    <a:pt x="20825" y="6397"/>
                  </a:lnTo>
                  <a:lnTo>
                    <a:pt x="20382" y="6397"/>
                  </a:lnTo>
                  <a:lnTo>
                    <a:pt x="20382" y="6582"/>
                  </a:lnTo>
                  <a:lnTo>
                    <a:pt x="20271" y="6953"/>
                  </a:lnTo>
                  <a:lnTo>
                    <a:pt x="20382" y="6953"/>
                  </a:lnTo>
                  <a:lnTo>
                    <a:pt x="20603" y="7138"/>
                  </a:lnTo>
                  <a:lnTo>
                    <a:pt x="20492" y="7324"/>
                  </a:lnTo>
                  <a:lnTo>
                    <a:pt x="20935" y="7509"/>
                  </a:lnTo>
                  <a:lnTo>
                    <a:pt x="21046" y="7509"/>
                  </a:lnTo>
                  <a:lnTo>
                    <a:pt x="21157" y="7602"/>
                  </a:lnTo>
                  <a:lnTo>
                    <a:pt x="21268" y="7694"/>
                  </a:lnTo>
                  <a:lnTo>
                    <a:pt x="21268" y="7880"/>
                  </a:lnTo>
                  <a:lnTo>
                    <a:pt x="21378" y="7880"/>
                  </a:lnTo>
                  <a:lnTo>
                    <a:pt x="21378" y="7973"/>
                  </a:lnTo>
                  <a:lnTo>
                    <a:pt x="21268" y="8065"/>
                  </a:lnTo>
                  <a:lnTo>
                    <a:pt x="21378" y="8251"/>
                  </a:lnTo>
                  <a:lnTo>
                    <a:pt x="21378" y="8343"/>
                  </a:lnTo>
                  <a:lnTo>
                    <a:pt x="21489" y="8343"/>
                  </a:lnTo>
                  <a:lnTo>
                    <a:pt x="21600" y="8529"/>
                  </a:lnTo>
                  <a:lnTo>
                    <a:pt x="21600" y="8621"/>
                  </a:lnTo>
                  <a:lnTo>
                    <a:pt x="21378" y="8436"/>
                  </a:lnTo>
                  <a:lnTo>
                    <a:pt x="21378" y="9363"/>
                  </a:lnTo>
                  <a:lnTo>
                    <a:pt x="21268" y="9641"/>
                  </a:lnTo>
                  <a:lnTo>
                    <a:pt x="21268" y="9919"/>
                  </a:lnTo>
                  <a:lnTo>
                    <a:pt x="21157" y="10012"/>
                  </a:lnTo>
                  <a:lnTo>
                    <a:pt x="21268" y="10105"/>
                  </a:lnTo>
                  <a:lnTo>
                    <a:pt x="21489" y="10105"/>
                  </a:lnTo>
                  <a:lnTo>
                    <a:pt x="21489" y="10290"/>
                  </a:lnTo>
                  <a:lnTo>
                    <a:pt x="21378" y="10383"/>
                  </a:lnTo>
                  <a:lnTo>
                    <a:pt x="21046" y="10383"/>
                  </a:lnTo>
                  <a:lnTo>
                    <a:pt x="21268" y="10568"/>
                  </a:lnTo>
                  <a:lnTo>
                    <a:pt x="21157" y="10568"/>
                  </a:lnTo>
                  <a:lnTo>
                    <a:pt x="21157" y="10846"/>
                  </a:lnTo>
                  <a:lnTo>
                    <a:pt x="21046" y="10846"/>
                  </a:lnTo>
                  <a:lnTo>
                    <a:pt x="21157" y="10939"/>
                  </a:lnTo>
                  <a:lnTo>
                    <a:pt x="21046" y="10939"/>
                  </a:lnTo>
                  <a:lnTo>
                    <a:pt x="21046" y="11032"/>
                  </a:lnTo>
                  <a:lnTo>
                    <a:pt x="21157" y="11124"/>
                  </a:lnTo>
                  <a:lnTo>
                    <a:pt x="20825" y="11217"/>
                  </a:lnTo>
                  <a:lnTo>
                    <a:pt x="20935" y="11773"/>
                  </a:lnTo>
                  <a:lnTo>
                    <a:pt x="20935" y="11866"/>
                  </a:lnTo>
                  <a:lnTo>
                    <a:pt x="20825" y="11866"/>
                  </a:lnTo>
                  <a:lnTo>
                    <a:pt x="20714" y="11866"/>
                  </a:lnTo>
                  <a:lnTo>
                    <a:pt x="20714" y="12052"/>
                  </a:lnTo>
                  <a:lnTo>
                    <a:pt x="20714" y="12237"/>
                  </a:lnTo>
                  <a:lnTo>
                    <a:pt x="20714" y="12144"/>
                  </a:lnTo>
                  <a:lnTo>
                    <a:pt x="20825" y="12330"/>
                  </a:lnTo>
                  <a:lnTo>
                    <a:pt x="20714" y="12422"/>
                  </a:lnTo>
                  <a:lnTo>
                    <a:pt x="20825" y="12422"/>
                  </a:lnTo>
                  <a:lnTo>
                    <a:pt x="20714" y="12515"/>
                  </a:lnTo>
                  <a:lnTo>
                    <a:pt x="20825" y="12979"/>
                  </a:lnTo>
                  <a:lnTo>
                    <a:pt x="20825" y="13071"/>
                  </a:lnTo>
                  <a:lnTo>
                    <a:pt x="20825" y="13164"/>
                  </a:lnTo>
                  <a:lnTo>
                    <a:pt x="20935" y="13349"/>
                  </a:lnTo>
                  <a:lnTo>
                    <a:pt x="21046" y="13349"/>
                  </a:lnTo>
                  <a:lnTo>
                    <a:pt x="20935" y="13442"/>
                  </a:lnTo>
                  <a:lnTo>
                    <a:pt x="20935" y="13535"/>
                  </a:lnTo>
                  <a:lnTo>
                    <a:pt x="21157" y="13627"/>
                  </a:lnTo>
                  <a:lnTo>
                    <a:pt x="21157" y="13998"/>
                  </a:lnTo>
                  <a:lnTo>
                    <a:pt x="21378" y="14184"/>
                  </a:lnTo>
                  <a:lnTo>
                    <a:pt x="21378" y="14369"/>
                  </a:lnTo>
                  <a:lnTo>
                    <a:pt x="21378" y="14647"/>
                  </a:lnTo>
                  <a:lnTo>
                    <a:pt x="21489" y="14833"/>
                  </a:lnTo>
                  <a:lnTo>
                    <a:pt x="21378" y="14925"/>
                  </a:lnTo>
                  <a:lnTo>
                    <a:pt x="21378" y="14833"/>
                  </a:lnTo>
                  <a:lnTo>
                    <a:pt x="21378" y="14925"/>
                  </a:lnTo>
                  <a:lnTo>
                    <a:pt x="21268" y="15018"/>
                  </a:lnTo>
                  <a:lnTo>
                    <a:pt x="21046" y="14925"/>
                  </a:lnTo>
                  <a:lnTo>
                    <a:pt x="20935" y="14925"/>
                  </a:lnTo>
                  <a:lnTo>
                    <a:pt x="20935" y="15018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69" name="AutoShape 113"/>
            <p:cNvSpPr>
              <a:spLocks/>
            </p:cNvSpPr>
            <p:nvPr/>
          </p:nvSpPr>
          <p:spPr bwMode="auto">
            <a:xfrm>
              <a:off x="5014913" y="2886075"/>
              <a:ext cx="803275" cy="1490663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5457" y="5287"/>
                  </a:moveTo>
                  <a:lnTo>
                    <a:pt x="5229" y="5400"/>
                  </a:lnTo>
                  <a:lnTo>
                    <a:pt x="5002" y="5287"/>
                  </a:lnTo>
                  <a:lnTo>
                    <a:pt x="5002" y="4838"/>
                  </a:lnTo>
                  <a:lnTo>
                    <a:pt x="5002" y="4950"/>
                  </a:lnTo>
                  <a:lnTo>
                    <a:pt x="5229" y="4275"/>
                  </a:lnTo>
                  <a:lnTo>
                    <a:pt x="4093" y="4050"/>
                  </a:lnTo>
                  <a:lnTo>
                    <a:pt x="3183" y="3937"/>
                  </a:lnTo>
                  <a:lnTo>
                    <a:pt x="3638" y="3825"/>
                  </a:lnTo>
                  <a:lnTo>
                    <a:pt x="3411" y="3600"/>
                  </a:lnTo>
                  <a:lnTo>
                    <a:pt x="3865" y="3375"/>
                  </a:lnTo>
                  <a:lnTo>
                    <a:pt x="3638" y="3262"/>
                  </a:lnTo>
                  <a:lnTo>
                    <a:pt x="3411" y="3150"/>
                  </a:lnTo>
                  <a:lnTo>
                    <a:pt x="2956" y="3150"/>
                  </a:lnTo>
                  <a:lnTo>
                    <a:pt x="2956" y="3038"/>
                  </a:lnTo>
                  <a:lnTo>
                    <a:pt x="2728" y="3038"/>
                  </a:lnTo>
                  <a:lnTo>
                    <a:pt x="2728" y="2700"/>
                  </a:lnTo>
                  <a:lnTo>
                    <a:pt x="2956" y="2700"/>
                  </a:lnTo>
                  <a:lnTo>
                    <a:pt x="2956" y="2475"/>
                  </a:lnTo>
                  <a:lnTo>
                    <a:pt x="3183" y="2475"/>
                  </a:lnTo>
                  <a:lnTo>
                    <a:pt x="3411" y="2363"/>
                  </a:lnTo>
                  <a:lnTo>
                    <a:pt x="3183" y="2250"/>
                  </a:lnTo>
                  <a:lnTo>
                    <a:pt x="2956" y="2025"/>
                  </a:lnTo>
                  <a:lnTo>
                    <a:pt x="2728" y="2025"/>
                  </a:lnTo>
                  <a:lnTo>
                    <a:pt x="2501" y="1688"/>
                  </a:lnTo>
                  <a:lnTo>
                    <a:pt x="2501" y="1575"/>
                  </a:lnTo>
                  <a:lnTo>
                    <a:pt x="2728" y="1575"/>
                  </a:lnTo>
                  <a:lnTo>
                    <a:pt x="2728" y="1462"/>
                  </a:lnTo>
                  <a:lnTo>
                    <a:pt x="2501" y="1125"/>
                  </a:lnTo>
                  <a:lnTo>
                    <a:pt x="2728" y="1125"/>
                  </a:lnTo>
                  <a:lnTo>
                    <a:pt x="2501" y="900"/>
                  </a:lnTo>
                  <a:lnTo>
                    <a:pt x="2046" y="1013"/>
                  </a:lnTo>
                  <a:lnTo>
                    <a:pt x="1819" y="787"/>
                  </a:lnTo>
                  <a:lnTo>
                    <a:pt x="1364" y="787"/>
                  </a:lnTo>
                  <a:lnTo>
                    <a:pt x="1137" y="562"/>
                  </a:lnTo>
                  <a:lnTo>
                    <a:pt x="1137" y="450"/>
                  </a:lnTo>
                  <a:lnTo>
                    <a:pt x="1364" y="562"/>
                  </a:lnTo>
                  <a:lnTo>
                    <a:pt x="2728" y="0"/>
                  </a:lnTo>
                  <a:lnTo>
                    <a:pt x="2728" y="113"/>
                  </a:lnTo>
                  <a:lnTo>
                    <a:pt x="2956" y="0"/>
                  </a:lnTo>
                  <a:lnTo>
                    <a:pt x="3183" y="0"/>
                  </a:lnTo>
                  <a:lnTo>
                    <a:pt x="3183" y="113"/>
                  </a:lnTo>
                  <a:lnTo>
                    <a:pt x="3411" y="113"/>
                  </a:lnTo>
                  <a:lnTo>
                    <a:pt x="3638" y="113"/>
                  </a:lnTo>
                  <a:lnTo>
                    <a:pt x="3638" y="225"/>
                  </a:lnTo>
                  <a:lnTo>
                    <a:pt x="3865" y="225"/>
                  </a:lnTo>
                  <a:lnTo>
                    <a:pt x="4093" y="450"/>
                  </a:lnTo>
                  <a:lnTo>
                    <a:pt x="4093" y="675"/>
                  </a:lnTo>
                  <a:lnTo>
                    <a:pt x="4320" y="675"/>
                  </a:lnTo>
                  <a:lnTo>
                    <a:pt x="4547" y="787"/>
                  </a:lnTo>
                  <a:lnTo>
                    <a:pt x="4320" y="900"/>
                  </a:lnTo>
                  <a:lnTo>
                    <a:pt x="4320" y="1013"/>
                  </a:lnTo>
                  <a:lnTo>
                    <a:pt x="4320" y="1350"/>
                  </a:lnTo>
                  <a:lnTo>
                    <a:pt x="4093" y="1350"/>
                  </a:lnTo>
                  <a:lnTo>
                    <a:pt x="4320" y="1462"/>
                  </a:lnTo>
                  <a:lnTo>
                    <a:pt x="4320" y="1575"/>
                  </a:lnTo>
                  <a:lnTo>
                    <a:pt x="4547" y="1575"/>
                  </a:lnTo>
                  <a:lnTo>
                    <a:pt x="4775" y="1688"/>
                  </a:lnTo>
                  <a:lnTo>
                    <a:pt x="4775" y="1912"/>
                  </a:lnTo>
                  <a:lnTo>
                    <a:pt x="4775" y="2250"/>
                  </a:lnTo>
                  <a:lnTo>
                    <a:pt x="4775" y="2363"/>
                  </a:lnTo>
                  <a:lnTo>
                    <a:pt x="4775" y="2587"/>
                  </a:lnTo>
                  <a:lnTo>
                    <a:pt x="5002" y="2587"/>
                  </a:lnTo>
                  <a:lnTo>
                    <a:pt x="5229" y="2700"/>
                  </a:lnTo>
                  <a:lnTo>
                    <a:pt x="5229" y="2812"/>
                  </a:lnTo>
                  <a:lnTo>
                    <a:pt x="5229" y="2925"/>
                  </a:lnTo>
                  <a:lnTo>
                    <a:pt x="5684" y="3038"/>
                  </a:lnTo>
                  <a:lnTo>
                    <a:pt x="5684" y="3150"/>
                  </a:lnTo>
                  <a:lnTo>
                    <a:pt x="6139" y="3262"/>
                  </a:lnTo>
                  <a:lnTo>
                    <a:pt x="6366" y="3713"/>
                  </a:lnTo>
                  <a:lnTo>
                    <a:pt x="6594" y="3713"/>
                  </a:lnTo>
                  <a:lnTo>
                    <a:pt x="6821" y="4500"/>
                  </a:lnTo>
                  <a:lnTo>
                    <a:pt x="7276" y="4612"/>
                  </a:lnTo>
                  <a:lnTo>
                    <a:pt x="7503" y="4725"/>
                  </a:lnTo>
                  <a:lnTo>
                    <a:pt x="7276" y="4950"/>
                  </a:lnTo>
                  <a:lnTo>
                    <a:pt x="7503" y="5063"/>
                  </a:lnTo>
                  <a:lnTo>
                    <a:pt x="7731" y="4950"/>
                  </a:lnTo>
                  <a:lnTo>
                    <a:pt x="7958" y="5063"/>
                  </a:lnTo>
                  <a:lnTo>
                    <a:pt x="8185" y="5063"/>
                  </a:lnTo>
                  <a:lnTo>
                    <a:pt x="8413" y="5175"/>
                  </a:lnTo>
                  <a:lnTo>
                    <a:pt x="8640" y="5063"/>
                  </a:lnTo>
                  <a:lnTo>
                    <a:pt x="8867" y="5175"/>
                  </a:lnTo>
                  <a:lnTo>
                    <a:pt x="9549" y="5175"/>
                  </a:lnTo>
                  <a:lnTo>
                    <a:pt x="9549" y="5287"/>
                  </a:lnTo>
                  <a:lnTo>
                    <a:pt x="10004" y="5287"/>
                  </a:lnTo>
                  <a:lnTo>
                    <a:pt x="10004" y="5400"/>
                  </a:lnTo>
                  <a:lnTo>
                    <a:pt x="9777" y="5400"/>
                  </a:lnTo>
                  <a:lnTo>
                    <a:pt x="10004" y="5400"/>
                  </a:lnTo>
                  <a:lnTo>
                    <a:pt x="10232" y="5400"/>
                  </a:lnTo>
                  <a:lnTo>
                    <a:pt x="10232" y="5513"/>
                  </a:lnTo>
                  <a:lnTo>
                    <a:pt x="10459" y="5513"/>
                  </a:lnTo>
                  <a:lnTo>
                    <a:pt x="10459" y="5625"/>
                  </a:lnTo>
                  <a:lnTo>
                    <a:pt x="10686" y="5625"/>
                  </a:lnTo>
                  <a:lnTo>
                    <a:pt x="10914" y="5513"/>
                  </a:lnTo>
                  <a:lnTo>
                    <a:pt x="10914" y="5625"/>
                  </a:lnTo>
                  <a:lnTo>
                    <a:pt x="11141" y="5513"/>
                  </a:lnTo>
                  <a:lnTo>
                    <a:pt x="11368" y="5738"/>
                  </a:lnTo>
                  <a:lnTo>
                    <a:pt x="11368" y="5625"/>
                  </a:lnTo>
                  <a:lnTo>
                    <a:pt x="11823" y="5738"/>
                  </a:lnTo>
                  <a:lnTo>
                    <a:pt x="12051" y="5738"/>
                  </a:lnTo>
                  <a:lnTo>
                    <a:pt x="12505" y="5962"/>
                  </a:lnTo>
                  <a:lnTo>
                    <a:pt x="12733" y="5962"/>
                  </a:lnTo>
                  <a:lnTo>
                    <a:pt x="12733" y="5850"/>
                  </a:lnTo>
                  <a:lnTo>
                    <a:pt x="12733" y="5962"/>
                  </a:lnTo>
                  <a:lnTo>
                    <a:pt x="12960" y="5850"/>
                  </a:lnTo>
                  <a:lnTo>
                    <a:pt x="12960" y="5962"/>
                  </a:lnTo>
                  <a:lnTo>
                    <a:pt x="13187" y="6188"/>
                  </a:lnTo>
                  <a:lnTo>
                    <a:pt x="13187" y="6075"/>
                  </a:lnTo>
                  <a:lnTo>
                    <a:pt x="13415" y="6075"/>
                  </a:lnTo>
                  <a:lnTo>
                    <a:pt x="13415" y="6188"/>
                  </a:lnTo>
                  <a:lnTo>
                    <a:pt x="13642" y="6300"/>
                  </a:lnTo>
                  <a:lnTo>
                    <a:pt x="13869" y="6300"/>
                  </a:lnTo>
                  <a:lnTo>
                    <a:pt x="14097" y="6300"/>
                  </a:lnTo>
                  <a:lnTo>
                    <a:pt x="14324" y="6300"/>
                  </a:lnTo>
                  <a:lnTo>
                    <a:pt x="14552" y="6300"/>
                  </a:lnTo>
                  <a:lnTo>
                    <a:pt x="14779" y="6300"/>
                  </a:lnTo>
                  <a:lnTo>
                    <a:pt x="14779" y="6413"/>
                  </a:lnTo>
                  <a:lnTo>
                    <a:pt x="15234" y="6413"/>
                  </a:lnTo>
                  <a:lnTo>
                    <a:pt x="15234" y="6300"/>
                  </a:lnTo>
                  <a:lnTo>
                    <a:pt x="15461" y="6300"/>
                  </a:lnTo>
                  <a:lnTo>
                    <a:pt x="15688" y="6300"/>
                  </a:lnTo>
                  <a:lnTo>
                    <a:pt x="15916" y="6300"/>
                  </a:lnTo>
                  <a:lnTo>
                    <a:pt x="16143" y="6300"/>
                  </a:lnTo>
                  <a:lnTo>
                    <a:pt x="16371" y="6300"/>
                  </a:lnTo>
                  <a:lnTo>
                    <a:pt x="16371" y="6188"/>
                  </a:lnTo>
                  <a:lnTo>
                    <a:pt x="16371" y="6300"/>
                  </a:lnTo>
                  <a:lnTo>
                    <a:pt x="16598" y="6300"/>
                  </a:lnTo>
                  <a:lnTo>
                    <a:pt x="16825" y="6300"/>
                  </a:lnTo>
                  <a:lnTo>
                    <a:pt x="17053" y="6413"/>
                  </a:lnTo>
                  <a:lnTo>
                    <a:pt x="17053" y="6300"/>
                  </a:lnTo>
                  <a:lnTo>
                    <a:pt x="17053" y="6413"/>
                  </a:lnTo>
                  <a:lnTo>
                    <a:pt x="17507" y="6413"/>
                  </a:lnTo>
                  <a:lnTo>
                    <a:pt x="17507" y="6300"/>
                  </a:lnTo>
                  <a:lnTo>
                    <a:pt x="17735" y="6413"/>
                  </a:lnTo>
                  <a:lnTo>
                    <a:pt x="17962" y="6300"/>
                  </a:lnTo>
                  <a:lnTo>
                    <a:pt x="17735" y="6413"/>
                  </a:lnTo>
                  <a:lnTo>
                    <a:pt x="17962" y="6413"/>
                  </a:lnTo>
                  <a:lnTo>
                    <a:pt x="18189" y="6525"/>
                  </a:lnTo>
                  <a:lnTo>
                    <a:pt x="18417" y="6637"/>
                  </a:lnTo>
                  <a:lnTo>
                    <a:pt x="18417" y="6750"/>
                  </a:lnTo>
                  <a:lnTo>
                    <a:pt x="18644" y="6637"/>
                  </a:lnTo>
                  <a:lnTo>
                    <a:pt x="18417" y="6750"/>
                  </a:lnTo>
                  <a:lnTo>
                    <a:pt x="18872" y="6750"/>
                  </a:lnTo>
                  <a:lnTo>
                    <a:pt x="18872" y="6975"/>
                  </a:lnTo>
                  <a:lnTo>
                    <a:pt x="19099" y="6863"/>
                  </a:lnTo>
                  <a:lnTo>
                    <a:pt x="19099" y="6975"/>
                  </a:lnTo>
                  <a:lnTo>
                    <a:pt x="19326" y="6975"/>
                  </a:lnTo>
                  <a:lnTo>
                    <a:pt x="19554" y="6975"/>
                  </a:lnTo>
                  <a:lnTo>
                    <a:pt x="19326" y="7088"/>
                  </a:lnTo>
                  <a:lnTo>
                    <a:pt x="19554" y="7088"/>
                  </a:lnTo>
                  <a:lnTo>
                    <a:pt x="19781" y="6975"/>
                  </a:lnTo>
                  <a:lnTo>
                    <a:pt x="19781" y="7088"/>
                  </a:lnTo>
                  <a:lnTo>
                    <a:pt x="20008" y="7088"/>
                  </a:lnTo>
                  <a:lnTo>
                    <a:pt x="20236" y="6975"/>
                  </a:lnTo>
                  <a:lnTo>
                    <a:pt x="20008" y="6975"/>
                  </a:lnTo>
                  <a:lnTo>
                    <a:pt x="20236" y="6863"/>
                  </a:lnTo>
                  <a:lnTo>
                    <a:pt x="20008" y="6863"/>
                  </a:lnTo>
                  <a:lnTo>
                    <a:pt x="20236" y="6750"/>
                  </a:lnTo>
                  <a:lnTo>
                    <a:pt x="20463" y="6750"/>
                  </a:lnTo>
                  <a:lnTo>
                    <a:pt x="20691" y="6750"/>
                  </a:lnTo>
                  <a:lnTo>
                    <a:pt x="20691" y="6637"/>
                  </a:lnTo>
                  <a:lnTo>
                    <a:pt x="20918" y="6637"/>
                  </a:lnTo>
                  <a:lnTo>
                    <a:pt x="21145" y="6637"/>
                  </a:lnTo>
                  <a:lnTo>
                    <a:pt x="21600" y="6637"/>
                  </a:lnTo>
                  <a:lnTo>
                    <a:pt x="21600" y="7312"/>
                  </a:lnTo>
                  <a:lnTo>
                    <a:pt x="21373" y="7875"/>
                  </a:lnTo>
                  <a:lnTo>
                    <a:pt x="20008" y="9225"/>
                  </a:lnTo>
                  <a:lnTo>
                    <a:pt x="19326" y="10237"/>
                  </a:lnTo>
                  <a:lnTo>
                    <a:pt x="18644" y="11138"/>
                  </a:lnTo>
                  <a:lnTo>
                    <a:pt x="18189" y="12600"/>
                  </a:lnTo>
                  <a:lnTo>
                    <a:pt x="17962" y="14287"/>
                  </a:lnTo>
                  <a:lnTo>
                    <a:pt x="17962" y="15413"/>
                  </a:lnTo>
                  <a:lnTo>
                    <a:pt x="17735" y="16988"/>
                  </a:lnTo>
                  <a:lnTo>
                    <a:pt x="17962" y="18900"/>
                  </a:lnTo>
                  <a:lnTo>
                    <a:pt x="17735" y="19238"/>
                  </a:lnTo>
                  <a:lnTo>
                    <a:pt x="17280" y="19800"/>
                  </a:lnTo>
                  <a:lnTo>
                    <a:pt x="17280" y="20138"/>
                  </a:lnTo>
                  <a:lnTo>
                    <a:pt x="17280" y="20812"/>
                  </a:lnTo>
                  <a:lnTo>
                    <a:pt x="17962" y="21375"/>
                  </a:lnTo>
                  <a:lnTo>
                    <a:pt x="17507" y="21487"/>
                  </a:lnTo>
                  <a:lnTo>
                    <a:pt x="17507" y="21600"/>
                  </a:lnTo>
                  <a:lnTo>
                    <a:pt x="16825" y="21487"/>
                  </a:lnTo>
                  <a:lnTo>
                    <a:pt x="16598" y="21263"/>
                  </a:lnTo>
                  <a:lnTo>
                    <a:pt x="16143" y="21263"/>
                  </a:lnTo>
                  <a:lnTo>
                    <a:pt x="16371" y="21263"/>
                  </a:lnTo>
                  <a:lnTo>
                    <a:pt x="16371" y="21150"/>
                  </a:lnTo>
                  <a:lnTo>
                    <a:pt x="16371" y="21038"/>
                  </a:lnTo>
                  <a:lnTo>
                    <a:pt x="15916" y="21038"/>
                  </a:lnTo>
                  <a:lnTo>
                    <a:pt x="15688" y="21150"/>
                  </a:lnTo>
                  <a:lnTo>
                    <a:pt x="15688" y="21038"/>
                  </a:lnTo>
                  <a:lnTo>
                    <a:pt x="15461" y="21038"/>
                  </a:lnTo>
                  <a:lnTo>
                    <a:pt x="15461" y="20925"/>
                  </a:lnTo>
                  <a:lnTo>
                    <a:pt x="14779" y="20812"/>
                  </a:lnTo>
                  <a:lnTo>
                    <a:pt x="14779" y="20588"/>
                  </a:lnTo>
                  <a:lnTo>
                    <a:pt x="14552" y="20700"/>
                  </a:lnTo>
                  <a:lnTo>
                    <a:pt x="14324" y="20588"/>
                  </a:lnTo>
                  <a:lnTo>
                    <a:pt x="14097" y="20700"/>
                  </a:lnTo>
                  <a:lnTo>
                    <a:pt x="14097" y="20588"/>
                  </a:lnTo>
                  <a:lnTo>
                    <a:pt x="13869" y="20588"/>
                  </a:lnTo>
                  <a:lnTo>
                    <a:pt x="13869" y="20925"/>
                  </a:lnTo>
                  <a:lnTo>
                    <a:pt x="13642" y="20925"/>
                  </a:lnTo>
                  <a:lnTo>
                    <a:pt x="13415" y="20925"/>
                  </a:lnTo>
                  <a:lnTo>
                    <a:pt x="13415" y="20812"/>
                  </a:lnTo>
                  <a:lnTo>
                    <a:pt x="13187" y="20925"/>
                  </a:lnTo>
                  <a:lnTo>
                    <a:pt x="12960" y="20812"/>
                  </a:lnTo>
                  <a:lnTo>
                    <a:pt x="12733" y="20925"/>
                  </a:lnTo>
                  <a:lnTo>
                    <a:pt x="12733" y="20812"/>
                  </a:lnTo>
                  <a:lnTo>
                    <a:pt x="12505" y="20812"/>
                  </a:lnTo>
                  <a:lnTo>
                    <a:pt x="12278" y="20925"/>
                  </a:lnTo>
                  <a:lnTo>
                    <a:pt x="11823" y="20925"/>
                  </a:lnTo>
                  <a:lnTo>
                    <a:pt x="11368" y="20925"/>
                  </a:lnTo>
                  <a:lnTo>
                    <a:pt x="10914" y="20925"/>
                  </a:lnTo>
                  <a:lnTo>
                    <a:pt x="10459" y="21038"/>
                  </a:lnTo>
                  <a:lnTo>
                    <a:pt x="10004" y="21150"/>
                  </a:lnTo>
                  <a:lnTo>
                    <a:pt x="9777" y="21038"/>
                  </a:lnTo>
                  <a:lnTo>
                    <a:pt x="9549" y="21150"/>
                  </a:lnTo>
                  <a:lnTo>
                    <a:pt x="9322" y="21038"/>
                  </a:lnTo>
                  <a:lnTo>
                    <a:pt x="8185" y="20925"/>
                  </a:lnTo>
                  <a:lnTo>
                    <a:pt x="7048" y="20925"/>
                  </a:lnTo>
                  <a:lnTo>
                    <a:pt x="6139" y="20025"/>
                  </a:lnTo>
                  <a:lnTo>
                    <a:pt x="5912" y="20025"/>
                  </a:lnTo>
                  <a:lnTo>
                    <a:pt x="5912" y="19913"/>
                  </a:lnTo>
                  <a:lnTo>
                    <a:pt x="5457" y="19913"/>
                  </a:lnTo>
                  <a:lnTo>
                    <a:pt x="5229" y="19688"/>
                  </a:lnTo>
                  <a:lnTo>
                    <a:pt x="5002" y="19575"/>
                  </a:lnTo>
                  <a:lnTo>
                    <a:pt x="4547" y="19688"/>
                  </a:lnTo>
                  <a:lnTo>
                    <a:pt x="5002" y="20138"/>
                  </a:lnTo>
                  <a:lnTo>
                    <a:pt x="4775" y="20138"/>
                  </a:lnTo>
                  <a:lnTo>
                    <a:pt x="4547" y="20025"/>
                  </a:lnTo>
                  <a:lnTo>
                    <a:pt x="3638" y="19913"/>
                  </a:lnTo>
                  <a:lnTo>
                    <a:pt x="3183" y="20025"/>
                  </a:lnTo>
                  <a:lnTo>
                    <a:pt x="2501" y="20025"/>
                  </a:lnTo>
                  <a:lnTo>
                    <a:pt x="2274" y="19913"/>
                  </a:lnTo>
                  <a:lnTo>
                    <a:pt x="2501" y="19688"/>
                  </a:lnTo>
                  <a:lnTo>
                    <a:pt x="2274" y="19688"/>
                  </a:lnTo>
                  <a:lnTo>
                    <a:pt x="1592" y="19575"/>
                  </a:lnTo>
                  <a:lnTo>
                    <a:pt x="1137" y="19688"/>
                  </a:lnTo>
                  <a:lnTo>
                    <a:pt x="455" y="19575"/>
                  </a:lnTo>
                  <a:lnTo>
                    <a:pt x="909" y="19350"/>
                  </a:lnTo>
                  <a:lnTo>
                    <a:pt x="909" y="19013"/>
                  </a:lnTo>
                  <a:lnTo>
                    <a:pt x="455" y="19013"/>
                  </a:lnTo>
                  <a:lnTo>
                    <a:pt x="455" y="18788"/>
                  </a:lnTo>
                  <a:lnTo>
                    <a:pt x="455" y="18563"/>
                  </a:lnTo>
                  <a:lnTo>
                    <a:pt x="682" y="18675"/>
                  </a:lnTo>
                  <a:lnTo>
                    <a:pt x="682" y="18450"/>
                  </a:lnTo>
                  <a:lnTo>
                    <a:pt x="1137" y="18338"/>
                  </a:lnTo>
                  <a:lnTo>
                    <a:pt x="682" y="18225"/>
                  </a:lnTo>
                  <a:lnTo>
                    <a:pt x="682" y="18113"/>
                  </a:lnTo>
                  <a:lnTo>
                    <a:pt x="227" y="18113"/>
                  </a:lnTo>
                  <a:lnTo>
                    <a:pt x="227" y="17888"/>
                  </a:lnTo>
                  <a:lnTo>
                    <a:pt x="455" y="17550"/>
                  </a:lnTo>
                  <a:lnTo>
                    <a:pt x="682" y="17550"/>
                  </a:lnTo>
                  <a:lnTo>
                    <a:pt x="0" y="17325"/>
                  </a:lnTo>
                  <a:lnTo>
                    <a:pt x="455" y="17100"/>
                  </a:lnTo>
                  <a:lnTo>
                    <a:pt x="1592" y="17100"/>
                  </a:lnTo>
                  <a:lnTo>
                    <a:pt x="1592" y="16988"/>
                  </a:lnTo>
                  <a:lnTo>
                    <a:pt x="1819" y="16875"/>
                  </a:lnTo>
                  <a:lnTo>
                    <a:pt x="1819" y="16763"/>
                  </a:lnTo>
                  <a:lnTo>
                    <a:pt x="1364" y="16650"/>
                  </a:lnTo>
                  <a:lnTo>
                    <a:pt x="1364" y="16538"/>
                  </a:lnTo>
                  <a:lnTo>
                    <a:pt x="2046" y="15750"/>
                  </a:lnTo>
                  <a:lnTo>
                    <a:pt x="2274" y="15637"/>
                  </a:lnTo>
                  <a:lnTo>
                    <a:pt x="2046" y="15525"/>
                  </a:lnTo>
                  <a:lnTo>
                    <a:pt x="2501" y="15525"/>
                  </a:lnTo>
                  <a:lnTo>
                    <a:pt x="4093" y="15525"/>
                  </a:lnTo>
                  <a:lnTo>
                    <a:pt x="4320" y="15525"/>
                  </a:lnTo>
                  <a:lnTo>
                    <a:pt x="4775" y="15075"/>
                  </a:lnTo>
                  <a:lnTo>
                    <a:pt x="5229" y="15188"/>
                  </a:lnTo>
                  <a:lnTo>
                    <a:pt x="4775" y="14738"/>
                  </a:lnTo>
                  <a:lnTo>
                    <a:pt x="4547" y="14625"/>
                  </a:lnTo>
                  <a:lnTo>
                    <a:pt x="4547" y="14513"/>
                  </a:lnTo>
                  <a:lnTo>
                    <a:pt x="4320" y="14513"/>
                  </a:lnTo>
                  <a:lnTo>
                    <a:pt x="3638" y="14175"/>
                  </a:lnTo>
                  <a:lnTo>
                    <a:pt x="3638" y="13725"/>
                  </a:lnTo>
                  <a:lnTo>
                    <a:pt x="4093" y="13275"/>
                  </a:lnTo>
                  <a:lnTo>
                    <a:pt x="4093" y="13050"/>
                  </a:lnTo>
                  <a:lnTo>
                    <a:pt x="3865" y="12825"/>
                  </a:lnTo>
                  <a:lnTo>
                    <a:pt x="3638" y="12825"/>
                  </a:lnTo>
                  <a:lnTo>
                    <a:pt x="3638" y="12600"/>
                  </a:lnTo>
                  <a:lnTo>
                    <a:pt x="3638" y="12825"/>
                  </a:lnTo>
                  <a:lnTo>
                    <a:pt x="2956" y="12600"/>
                  </a:lnTo>
                  <a:lnTo>
                    <a:pt x="2956" y="12488"/>
                  </a:lnTo>
                  <a:lnTo>
                    <a:pt x="3865" y="12150"/>
                  </a:lnTo>
                  <a:lnTo>
                    <a:pt x="4320" y="12150"/>
                  </a:lnTo>
                  <a:lnTo>
                    <a:pt x="4775" y="12038"/>
                  </a:lnTo>
                  <a:lnTo>
                    <a:pt x="4775" y="11925"/>
                  </a:lnTo>
                  <a:lnTo>
                    <a:pt x="4775" y="11813"/>
                  </a:lnTo>
                  <a:lnTo>
                    <a:pt x="5002" y="11700"/>
                  </a:lnTo>
                  <a:lnTo>
                    <a:pt x="5457" y="11700"/>
                  </a:lnTo>
                  <a:lnTo>
                    <a:pt x="5684" y="11587"/>
                  </a:lnTo>
                  <a:lnTo>
                    <a:pt x="5912" y="11475"/>
                  </a:lnTo>
                  <a:lnTo>
                    <a:pt x="6139" y="11363"/>
                  </a:lnTo>
                  <a:lnTo>
                    <a:pt x="6821" y="11587"/>
                  </a:lnTo>
                  <a:lnTo>
                    <a:pt x="7048" y="11475"/>
                  </a:lnTo>
                  <a:lnTo>
                    <a:pt x="6821" y="11138"/>
                  </a:lnTo>
                  <a:lnTo>
                    <a:pt x="7503" y="11250"/>
                  </a:lnTo>
                  <a:lnTo>
                    <a:pt x="7048" y="11025"/>
                  </a:lnTo>
                  <a:lnTo>
                    <a:pt x="7048" y="10575"/>
                  </a:lnTo>
                  <a:lnTo>
                    <a:pt x="7048" y="10463"/>
                  </a:lnTo>
                  <a:lnTo>
                    <a:pt x="7048" y="10350"/>
                  </a:lnTo>
                  <a:lnTo>
                    <a:pt x="7503" y="10350"/>
                  </a:lnTo>
                  <a:lnTo>
                    <a:pt x="7958" y="10125"/>
                  </a:lnTo>
                  <a:lnTo>
                    <a:pt x="8185" y="10125"/>
                  </a:lnTo>
                  <a:lnTo>
                    <a:pt x="8185" y="10350"/>
                  </a:lnTo>
                  <a:lnTo>
                    <a:pt x="8640" y="10350"/>
                  </a:lnTo>
                  <a:lnTo>
                    <a:pt x="8867" y="10237"/>
                  </a:lnTo>
                  <a:lnTo>
                    <a:pt x="9095" y="10350"/>
                  </a:lnTo>
                  <a:lnTo>
                    <a:pt x="9095" y="10237"/>
                  </a:lnTo>
                  <a:lnTo>
                    <a:pt x="11823" y="9000"/>
                  </a:lnTo>
                  <a:lnTo>
                    <a:pt x="12278" y="9113"/>
                  </a:lnTo>
                  <a:lnTo>
                    <a:pt x="12278" y="8888"/>
                  </a:lnTo>
                  <a:lnTo>
                    <a:pt x="12505" y="8775"/>
                  </a:lnTo>
                  <a:lnTo>
                    <a:pt x="12278" y="8663"/>
                  </a:lnTo>
                  <a:lnTo>
                    <a:pt x="11368" y="8663"/>
                  </a:lnTo>
                  <a:lnTo>
                    <a:pt x="11141" y="7312"/>
                  </a:lnTo>
                  <a:lnTo>
                    <a:pt x="11368" y="7200"/>
                  </a:lnTo>
                  <a:lnTo>
                    <a:pt x="11141" y="7200"/>
                  </a:lnTo>
                  <a:lnTo>
                    <a:pt x="11141" y="6525"/>
                  </a:lnTo>
                  <a:lnTo>
                    <a:pt x="9322" y="6413"/>
                  </a:lnTo>
                  <a:lnTo>
                    <a:pt x="8867" y="6750"/>
                  </a:lnTo>
                  <a:lnTo>
                    <a:pt x="7958" y="6188"/>
                  </a:lnTo>
                  <a:lnTo>
                    <a:pt x="7503" y="6300"/>
                  </a:lnTo>
                  <a:lnTo>
                    <a:pt x="7276" y="6300"/>
                  </a:lnTo>
                  <a:lnTo>
                    <a:pt x="7048" y="6413"/>
                  </a:lnTo>
                  <a:lnTo>
                    <a:pt x="6821" y="6300"/>
                  </a:lnTo>
                  <a:lnTo>
                    <a:pt x="6821" y="5625"/>
                  </a:lnTo>
                  <a:lnTo>
                    <a:pt x="6139" y="5625"/>
                  </a:lnTo>
                  <a:lnTo>
                    <a:pt x="5457" y="5287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70" name="AutoShape 114"/>
            <p:cNvSpPr>
              <a:spLocks/>
            </p:cNvSpPr>
            <p:nvPr/>
          </p:nvSpPr>
          <p:spPr bwMode="auto">
            <a:xfrm>
              <a:off x="5429764" y="4306506"/>
              <a:ext cx="1494664" cy="1419830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6224" y="13928"/>
                  </a:moveTo>
                  <a:lnTo>
                    <a:pt x="6468" y="13810"/>
                  </a:lnTo>
                  <a:lnTo>
                    <a:pt x="6346" y="13810"/>
                  </a:lnTo>
                  <a:lnTo>
                    <a:pt x="6468" y="13692"/>
                  </a:lnTo>
                  <a:lnTo>
                    <a:pt x="6956" y="13692"/>
                  </a:lnTo>
                  <a:lnTo>
                    <a:pt x="7078" y="13810"/>
                  </a:lnTo>
                  <a:lnTo>
                    <a:pt x="6956" y="13574"/>
                  </a:lnTo>
                  <a:lnTo>
                    <a:pt x="7200" y="13456"/>
                  </a:lnTo>
                  <a:lnTo>
                    <a:pt x="7322" y="13220"/>
                  </a:lnTo>
                  <a:lnTo>
                    <a:pt x="7078" y="13102"/>
                  </a:lnTo>
                  <a:lnTo>
                    <a:pt x="6834" y="13102"/>
                  </a:lnTo>
                  <a:lnTo>
                    <a:pt x="6468" y="13102"/>
                  </a:lnTo>
                  <a:lnTo>
                    <a:pt x="6346" y="13102"/>
                  </a:lnTo>
                  <a:lnTo>
                    <a:pt x="6346" y="12866"/>
                  </a:lnTo>
                  <a:lnTo>
                    <a:pt x="5980" y="12748"/>
                  </a:lnTo>
                  <a:lnTo>
                    <a:pt x="5736" y="12866"/>
                  </a:lnTo>
                  <a:lnTo>
                    <a:pt x="5614" y="12748"/>
                  </a:lnTo>
                  <a:lnTo>
                    <a:pt x="5736" y="12630"/>
                  </a:lnTo>
                  <a:lnTo>
                    <a:pt x="5736" y="12393"/>
                  </a:lnTo>
                  <a:lnTo>
                    <a:pt x="5492" y="12393"/>
                  </a:lnTo>
                  <a:lnTo>
                    <a:pt x="5369" y="12039"/>
                  </a:lnTo>
                  <a:lnTo>
                    <a:pt x="5492" y="11803"/>
                  </a:lnTo>
                  <a:lnTo>
                    <a:pt x="5492" y="11921"/>
                  </a:lnTo>
                  <a:lnTo>
                    <a:pt x="5736" y="11567"/>
                  </a:lnTo>
                  <a:lnTo>
                    <a:pt x="5858" y="11685"/>
                  </a:lnTo>
                  <a:lnTo>
                    <a:pt x="5736" y="11449"/>
                  </a:lnTo>
                  <a:lnTo>
                    <a:pt x="5858" y="11331"/>
                  </a:lnTo>
                  <a:lnTo>
                    <a:pt x="5858" y="10977"/>
                  </a:lnTo>
                  <a:lnTo>
                    <a:pt x="5858" y="10741"/>
                  </a:lnTo>
                  <a:lnTo>
                    <a:pt x="6102" y="10505"/>
                  </a:lnTo>
                  <a:lnTo>
                    <a:pt x="5980" y="10505"/>
                  </a:lnTo>
                  <a:lnTo>
                    <a:pt x="6102" y="10387"/>
                  </a:lnTo>
                  <a:lnTo>
                    <a:pt x="6224" y="10151"/>
                  </a:lnTo>
                  <a:lnTo>
                    <a:pt x="6224" y="10033"/>
                  </a:lnTo>
                  <a:lnTo>
                    <a:pt x="6346" y="10033"/>
                  </a:lnTo>
                  <a:lnTo>
                    <a:pt x="6346" y="9797"/>
                  </a:lnTo>
                  <a:lnTo>
                    <a:pt x="6590" y="9679"/>
                  </a:lnTo>
                  <a:lnTo>
                    <a:pt x="6468" y="9679"/>
                  </a:lnTo>
                  <a:lnTo>
                    <a:pt x="6468" y="9561"/>
                  </a:lnTo>
                  <a:lnTo>
                    <a:pt x="6102" y="9443"/>
                  </a:lnTo>
                  <a:lnTo>
                    <a:pt x="5980" y="9443"/>
                  </a:lnTo>
                  <a:lnTo>
                    <a:pt x="5614" y="9325"/>
                  </a:lnTo>
                  <a:lnTo>
                    <a:pt x="5492" y="9207"/>
                  </a:lnTo>
                  <a:lnTo>
                    <a:pt x="5369" y="9325"/>
                  </a:lnTo>
                  <a:lnTo>
                    <a:pt x="5247" y="9207"/>
                  </a:lnTo>
                  <a:lnTo>
                    <a:pt x="5125" y="9325"/>
                  </a:lnTo>
                  <a:lnTo>
                    <a:pt x="5247" y="9561"/>
                  </a:lnTo>
                  <a:lnTo>
                    <a:pt x="5003" y="9679"/>
                  </a:lnTo>
                  <a:lnTo>
                    <a:pt x="5125" y="9679"/>
                  </a:lnTo>
                  <a:lnTo>
                    <a:pt x="4881" y="9915"/>
                  </a:lnTo>
                  <a:lnTo>
                    <a:pt x="4759" y="9797"/>
                  </a:lnTo>
                  <a:lnTo>
                    <a:pt x="4759" y="9915"/>
                  </a:lnTo>
                  <a:lnTo>
                    <a:pt x="4637" y="9915"/>
                  </a:lnTo>
                  <a:lnTo>
                    <a:pt x="4759" y="9915"/>
                  </a:lnTo>
                  <a:lnTo>
                    <a:pt x="4637" y="9797"/>
                  </a:lnTo>
                  <a:lnTo>
                    <a:pt x="4637" y="9561"/>
                  </a:lnTo>
                  <a:lnTo>
                    <a:pt x="4515" y="9561"/>
                  </a:lnTo>
                  <a:lnTo>
                    <a:pt x="4393" y="9561"/>
                  </a:lnTo>
                  <a:lnTo>
                    <a:pt x="4271" y="9561"/>
                  </a:lnTo>
                  <a:lnTo>
                    <a:pt x="4027" y="9561"/>
                  </a:lnTo>
                  <a:lnTo>
                    <a:pt x="4027" y="9325"/>
                  </a:lnTo>
                  <a:lnTo>
                    <a:pt x="4027" y="9089"/>
                  </a:lnTo>
                  <a:lnTo>
                    <a:pt x="4149" y="9089"/>
                  </a:lnTo>
                  <a:lnTo>
                    <a:pt x="4271" y="8970"/>
                  </a:lnTo>
                  <a:lnTo>
                    <a:pt x="4271" y="8852"/>
                  </a:lnTo>
                  <a:lnTo>
                    <a:pt x="4271" y="8970"/>
                  </a:lnTo>
                  <a:lnTo>
                    <a:pt x="4027" y="8852"/>
                  </a:lnTo>
                  <a:lnTo>
                    <a:pt x="4027" y="8734"/>
                  </a:lnTo>
                  <a:lnTo>
                    <a:pt x="3905" y="8734"/>
                  </a:lnTo>
                  <a:lnTo>
                    <a:pt x="4027" y="8380"/>
                  </a:lnTo>
                  <a:lnTo>
                    <a:pt x="4149" y="8380"/>
                  </a:lnTo>
                  <a:lnTo>
                    <a:pt x="4271" y="8616"/>
                  </a:lnTo>
                  <a:lnTo>
                    <a:pt x="4393" y="8616"/>
                  </a:lnTo>
                  <a:lnTo>
                    <a:pt x="4393" y="8380"/>
                  </a:lnTo>
                  <a:lnTo>
                    <a:pt x="4637" y="8380"/>
                  </a:lnTo>
                  <a:lnTo>
                    <a:pt x="4637" y="8262"/>
                  </a:lnTo>
                  <a:lnTo>
                    <a:pt x="4881" y="8262"/>
                  </a:lnTo>
                  <a:lnTo>
                    <a:pt x="4637" y="7908"/>
                  </a:lnTo>
                  <a:lnTo>
                    <a:pt x="4393" y="8026"/>
                  </a:lnTo>
                  <a:lnTo>
                    <a:pt x="4393" y="7908"/>
                  </a:lnTo>
                  <a:lnTo>
                    <a:pt x="4393" y="8026"/>
                  </a:lnTo>
                  <a:lnTo>
                    <a:pt x="4271" y="8026"/>
                  </a:lnTo>
                  <a:lnTo>
                    <a:pt x="4271" y="7908"/>
                  </a:lnTo>
                  <a:lnTo>
                    <a:pt x="4149" y="7908"/>
                  </a:lnTo>
                  <a:lnTo>
                    <a:pt x="4149" y="7790"/>
                  </a:lnTo>
                  <a:lnTo>
                    <a:pt x="4149" y="7672"/>
                  </a:lnTo>
                  <a:lnTo>
                    <a:pt x="3905" y="7554"/>
                  </a:lnTo>
                  <a:lnTo>
                    <a:pt x="4027" y="7436"/>
                  </a:lnTo>
                  <a:lnTo>
                    <a:pt x="3905" y="7436"/>
                  </a:lnTo>
                  <a:lnTo>
                    <a:pt x="3905" y="7200"/>
                  </a:lnTo>
                  <a:lnTo>
                    <a:pt x="4027" y="7200"/>
                  </a:lnTo>
                  <a:lnTo>
                    <a:pt x="4027" y="6964"/>
                  </a:lnTo>
                  <a:lnTo>
                    <a:pt x="4149" y="6964"/>
                  </a:lnTo>
                  <a:lnTo>
                    <a:pt x="4027" y="6964"/>
                  </a:lnTo>
                  <a:lnTo>
                    <a:pt x="3905" y="6846"/>
                  </a:lnTo>
                  <a:lnTo>
                    <a:pt x="3661" y="6964"/>
                  </a:lnTo>
                  <a:lnTo>
                    <a:pt x="3539" y="6964"/>
                  </a:lnTo>
                  <a:lnTo>
                    <a:pt x="3539" y="6846"/>
                  </a:lnTo>
                  <a:lnTo>
                    <a:pt x="3417" y="6846"/>
                  </a:lnTo>
                  <a:lnTo>
                    <a:pt x="3295" y="7318"/>
                  </a:lnTo>
                  <a:lnTo>
                    <a:pt x="3295" y="7436"/>
                  </a:lnTo>
                  <a:lnTo>
                    <a:pt x="3417" y="7672"/>
                  </a:lnTo>
                  <a:lnTo>
                    <a:pt x="3295" y="7908"/>
                  </a:lnTo>
                  <a:lnTo>
                    <a:pt x="3051" y="8026"/>
                  </a:lnTo>
                  <a:lnTo>
                    <a:pt x="3051" y="8144"/>
                  </a:lnTo>
                  <a:lnTo>
                    <a:pt x="2929" y="8144"/>
                  </a:lnTo>
                  <a:lnTo>
                    <a:pt x="2929" y="8026"/>
                  </a:lnTo>
                  <a:lnTo>
                    <a:pt x="2807" y="7908"/>
                  </a:lnTo>
                  <a:lnTo>
                    <a:pt x="2929" y="7790"/>
                  </a:lnTo>
                  <a:lnTo>
                    <a:pt x="2807" y="7790"/>
                  </a:lnTo>
                  <a:lnTo>
                    <a:pt x="2929" y="7672"/>
                  </a:lnTo>
                  <a:lnTo>
                    <a:pt x="2685" y="7672"/>
                  </a:lnTo>
                  <a:lnTo>
                    <a:pt x="2807" y="7672"/>
                  </a:lnTo>
                  <a:lnTo>
                    <a:pt x="2685" y="7554"/>
                  </a:lnTo>
                  <a:lnTo>
                    <a:pt x="2563" y="7672"/>
                  </a:lnTo>
                  <a:lnTo>
                    <a:pt x="2441" y="7790"/>
                  </a:lnTo>
                  <a:lnTo>
                    <a:pt x="2319" y="8144"/>
                  </a:lnTo>
                  <a:lnTo>
                    <a:pt x="2075" y="8144"/>
                  </a:lnTo>
                  <a:lnTo>
                    <a:pt x="1708" y="8498"/>
                  </a:lnTo>
                  <a:lnTo>
                    <a:pt x="1708" y="8616"/>
                  </a:lnTo>
                  <a:lnTo>
                    <a:pt x="1464" y="8734"/>
                  </a:lnTo>
                  <a:lnTo>
                    <a:pt x="1342" y="8734"/>
                  </a:lnTo>
                  <a:lnTo>
                    <a:pt x="1220" y="8734"/>
                  </a:lnTo>
                  <a:lnTo>
                    <a:pt x="1220" y="8852"/>
                  </a:lnTo>
                  <a:lnTo>
                    <a:pt x="1098" y="8852"/>
                  </a:lnTo>
                  <a:lnTo>
                    <a:pt x="1098" y="8970"/>
                  </a:lnTo>
                  <a:lnTo>
                    <a:pt x="854" y="8970"/>
                  </a:lnTo>
                  <a:lnTo>
                    <a:pt x="732" y="8852"/>
                  </a:lnTo>
                  <a:lnTo>
                    <a:pt x="732" y="8616"/>
                  </a:lnTo>
                  <a:lnTo>
                    <a:pt x="610" y="8380"/>
                  </a:lnTo>
                  <a:lnTo>
                    <a:pt x="610" y="8262"/>
                  </a:lnTo>
                  <a:lnTo>
                    <a:pt x="732" y="8262"/>
                  </a:lnTo>
                  <a:lnTo>
                    <a:pt x="854" y="8144"/>
                  </a:lnTo>
                  <a:lnTo>
                    <a:pt x="854" y="7908"/>
                  </a:lnTo>
                  <a:lnTo>
                    <a:pt x="976" y="7908"/>
                  </a:lnTo>
                  <a:lnTo>
                    <a:pt x="976" y="7672"/>
                  </a:lnTo>
                  <a:lnTo>
                    <a:pt x="1098" y="7554"/>
                  </a:lnTo>
                  <a:lnTo>
                    <a:pt x="1098" y="7436"/>
                  </a:lnTo>
                  <a:lnTo>
                    <a:pt x="1220" y="7318"/>
                  </a:lnTo>
                  <a:lnTo>
                    <a:pt x="1220" y="7200"/>
                  </a:lnTo>
                  <a:lnTo>
                    <a:pt x="1098" y="7436"/>
                  </a:lnTo>
                  <a:lnTo>
                    <a:pt x="854" y="7554"/>
                  </a:lnTo>
                  <a:lnTo>
                    <a:pt x="732" y="7672"/>
                  </a:lnTo>
                  <a:lnTo>
                    <a:pt x="732" y="7554"/>
                  </a:lnTo>
                  <a:lnTo>
                    <a:pt x="854" y="7318"/>
                  </a:lnTo>
                  <a:lnTo>
                    <a:pt x="1098" y="7200"/>
                  </a:lnTo>
                  <a:lnTo>
                    <a:pt x="1098" y="6964"/>
                  </a:lnTo>
                  <a:lnTo>
                    <a:pt x="1220" y="6846"/>
                  </a:lnTo>
                  <a:lnTo>
                    <a:pt x="1342" y="6846"/>
                  </a:lnTo>
                  <a:lnTo>
                    <a:pt x="1464" y="6728"/>
                  </a:lnTo>
                  <a:lnTo>
                    <a:pt x="1464" y="6846"/>
                  </a:lnTo>
                  <a:lnTo>
                    <a:pt x="1586" y="6846"/>
                  </a:lnTo>
                  <a:lnTo>
                    <a:pt x="1586" y="6964"/>
                  </a:lnTo>
                  <a:lnTo>
                    <a:pt x="1586" y="7082"/>
                  </a:lnTo>
                  <a:lnTo>
                    <a:pt x="1708" y="6964"/>
                  </a:lnTo>
                  <a:lnTo>
                    <a:pt x="1708" y="7082"/>
                  </a:lnTo>
                  <a:lnTo>
                    <a:pt x="1953" y="7082"/>
                  </a:lnTo>
                  <a:lnTo>
                    <a:pt x="1953" y="6964"/>
                  </a:lnTo>
                  <a:lnTo>
                    <a:pt x="1831" y="6964"/>
                  </a:lnTo>
                  <a:lnTo>
                    <a:pt x="1831" y="6728"/>
                  </a:lnTo>
                  <a:lnTo>
                    <a:pt x="1953" y="6610"/>
                  </a:lnTo>
                  <a:lnTo>
                    <a:pt x="1953" y="6492"/>
                  </a:lnTo>
                  <a:lnTo>
                    <a:pt x="1953" y="6374"/>
                  </a:lnTo>
                  <a:lnTo>
                    <a:pt x="2075" y="6374"/>
                  </a:lnTo>
                  <a:lnTo>
                    <a:pt x="2075" y="6138"/>
                  </a:lnTo>
                  <a:lnTo>
                    <a:pt x="2075" y="6020"/>
                  </a:lnTo>
                  <a:lnTo>
                    <a:pt x="2197" y="6138"/>
                  </a:lnTo>
                  <a:lnTo>
                    <a:pt x="2319" y="5902"/>
                  </a:lnTo>
                  <a:lnTo>
                    <a:pt x="2197" y="5784"/>
                  </a:lnTo>
                  <a:lnTo>
                    <a:pt x="2075" y="5784"/>
                  </a:lnTo>
                  <a:lnTo>
                    <a:pt x="2075" y="5666"/>
                  </a:lnTo>
                  <a:lnTo>
                    <a:pt x="1953" y="5548"/>
                  </a:lnTo>
                  <a:lnTo>
                    <a:pt x="1831" y="5666"/>
                  </a:lnTo>
                  <a:lnTo>
                    <a:pt x="1708" y="5666"/>
                  </a:lnTo>
                  <a:lnTo>
                    <a:pt x="1708" y="5548"/>
                  </a:lnTo>
                  <a:lnTo>
                    <a:pt x="1708" y="5430"/>
                  </a:lnTo>
                  <a:lnTo>
                    <a:pt x="1586" y="5430"/>
                  </a:lnTo>
                  <a:lnTo>
                    <a:pt x="1464" y="5548"/>
                  </a:lnTo>
                  <a:lnTo>
                    <a:pt x="1220" y="5548"/>
                  </a:lnTo>
                  <a:lnTo>
                    <a:pt x="976" y="5311"/>
                  </a:lnTo>
                  <a:lnTo>
                    <a:pt x="976" y="5193"/>
                  </a:lnTo>
                  <a:lnTo>
                    <a:pt x="732" y="5193"/>
                  </a:lnTo>
                  <a:lnTo>
                    <a:pt x="610" y="5075"/>
                  </a:lnTo>
                  <a:lnTo>
                    <a:pt x="854" y="4839"/>
                  </a:lnTo>
                  <a:lnTo>
                    <a:pt x="976" y="4721"/>
                  </a:lnTo>
                  <a:lnTo>
                    <a:pt x="976" y="4603"/>
                  </a:lnTo>
                  <a:lnTo>
                    <a:pt x="854" y="4485"/>
                  </a:lnTo>
                  <a:lnTo>
                    <a:pt x="854" y="4603"/>
                  </a:lnTo>
                  <a:lnTo>
                    <a:pt x="732" y="4485"/>
                  </a:lnTo>
                  <a:lnTo>
                    <a:pt x="732" y="4249"/>
                  </a:lnTo>
                  <a:lnTo>
                    <a:pt x="732" y="4131"/>
                  </a:lnTo>
                  <a:lnTo>
                    <a:pt x="366" y="4013"/>
                  </a:lnTo>
                  <a:lnTo>
                    <a:pt x="244" y="3777"/>
                  </a:lnTo>
                  <a:lnTo>
                    <a:pt x="366" y="3541"/>
                  </a:lnTo>
                  <a:lnTo>
                    <a:pt x="244" y="3541"/>
                  </a:lnTo>
                  <a:lnTo>
                    <a:pt x="366" y="3423"/>
                  </a:lnTo>
                  <a:lnTo>
                    <a:pt x="366" y="3305"/>
                  </a:lnTo>
                  <a:lnTo>
                    <a:pt x="488" y="3423"/>
                  </a:lnTo>
                  <a:lnTo>
                    <a:pt x="610" y="3305"/>
                  </a:lnTo>
                  <a:lnTo>
                    <a:pt x="488" y="3187"/>
                  </a:lnTo>
                  <a:lnTo>
                    <a:pt x="610" y="3187"/>
                  </a:lnTo>
                  <a:lnTo>
                    <a:pt x="732" y="3305"/>
                  </a:lnTo>
                  <a:lnTo>
                    <a:pt x="732" y="3187"/>
                  </a:lnTo>
                  <a:lnTo>
                    <a:pt x="610" y="3187"/>
                  </a:lnTo>
                  <a:lnTo>
                    <a:pt x="732" y="3187"/>
                  </a:lnTo>
                  <a:lnTo>
                    <a:pt x="854" y="3187"/>
                  </a:lnTo>
                  <a:lnTo>
                    <a:pt x="732" y="3069"/>
                  </a:lnTo>
                  <a:lnTo>
                    <a:pt x="854" y="3069"/>
                  </a:lnTo>
                  <a:lnTo>
                    <a:pt x="976" y="2951"/>
                  </a:lnTo>
                  <a:lnTo>
                    <a:pt x="854" y="2833"/>
                  </a:lnTo>
                  <a:lnTo>
                    <a:pt x="854" y="2715"/>
                  </a:lnTo>
                  <a:lnTo>
                    <a:pt x="732" y="2715"/>
                  </a:lnTo>
                  <a:lnTo>
                    <a:pt x="610" y="2597"/>
                  </a:lnTo>
                  <a:lnTo>
                    <a:pt x="610" y="2479"/>
                  </a:lnTo>
                  <a:lnTo>
                    <a:pt x="732" y="2479"/>
                  </a:lnTo>
                  <a:lnTo>
                    <a:pt x="732" y="2361"/>
                  </a:lnTo>
                  <a:lnTo>
                    <a:pt x="610" y="2361"/>
                  </a:lnTo>
                  <a:lnTo>
                    <a:pt x="732" y="2361"/>
                  </a:lnTo>
                  <a:lnTo>
                    <a:pt x="732" y="2243"/>
                  </a:lnTo>
                  <a:lnTo>
                    <a:pt x="488" y="2243"/>
                  </a:lnTo>
                  <a:lnTo>
                    <a:pt x="488" y="2125"/>
                  </a:lnTo>
                  <a:lnTo>
                    <a:pt x="610" y="2243"/>
                  </a:lnTo>
                  <a:lnTo>
                    <a:pt x="732" y="2125"/>
                  </a:lnTo>
                  <a:lnTo>
                    <a:pt x="854" y="2243"/>
                  </a:lnTo>
                  <a:lnTo>
                    <a:pt x="854" y="2125"/>
                  </a:lnTo>
                  <a:lnTo>
                    <a:pt x="854" y="2007"/>
                  </a:lnTo>
                  <a:lnTo>
                    <a:pt x="976" y="1770"/>
                  </a:lnTo>
                  <a:lnTo>
                    <a:pt x="976" y="1652"/>
                  </a:lnTo>
                  <a:lnTo>
                    <a:pt x="1098" y="1652"/>
                  </a:lnTo>
                  <a:lnTo>
                    <a:pt x="976" y="1534"/>
                  </a:lnTo>
                  <a:lnTo>
                    <a:pt x="1464" y="1180"/>
                  </a:lnTo>
                  <a:lnTo>
                    <a:pt x="1342" y="1062"/>
                  </a:lnTo>
                  <a:lnTo>
                    <a:pt x="1464" y="944"/>
                  </a:lnTo>
                  <a:lnTo>
                    <a:pt x="1220" y="1062"/>
                  </a:lnTo>
                  <a:lnTo>
                    <a:pt x="1220" y="944"/>
                  </a:lnTo>
                  <a:lnTo>
                    <a:pt x="1098" y="944"/>
                  </a:lnTo>
                  <a:lnTo>
                    <a:pt x="1098" y="826"/>
                  </a:lnTo>
                  <a:lnTo>
                    <a:pt x="976" y="826"/>
                  </a:lnTo>
                  <a:lnTo>
                    <a:pt x="976" y="708"/>
                  </a:lnTo>
                  <a:lnTo>
                    <a:pt x="854" y="826"/>
                  </a:lnTo>
                  <a:lnTo>
                    <a:pt x="366" y="590"/>
                  </a:lnTo>
                  <a:lnTo>
                    <a:pt x="366" y="472"/>
                  </a:lnTo>
                  <a:lnTo>
                    <a:pt x="0" y="472"/>
                  </a:lnTo>
                  <a:lnTo>
                    <a:pt x="0" y="354"/>
                  </a:lnTo>
                  <a:lnTo>
                    <a:pt x="122" y="354"/>
                  </a:lnTo>
                  <a:lnTo>
                    <a:pt x="366" y="354"/>
                  </a:lnTo>
                  <a:lnTo>
                    <a:pt x="610" y="354"/>
                  </a:lnTo>
                  <a:lnTo>
                    <a:pt x="732" y="236"/>
                  </a:lnTo>
                  <a:lnTo>
                    <a:pt x="854" y="236"/>
                  </a:lnTo>
                  <a:lnTo>
                    <a:pt x="854" y="354"/>
                  </a:lnTo>
                  <a:lnTo>
                    <a:pt x="976" y="236"/>
                  </a:lnTo>
                  <a:lnTo>
                    <a:pt x="1098" y="354"/>
                  </a:lnTo>
                  <a:lnTo>
                    <a:pt x="1220" y="236"/>
                  </a:lnTo>
                  <a:lnTo>
                    <a:pt x="1220" y="354"/>
                  </a:lnTo>
                  <a:lnTo>
                    <a:pt x="1342" y="354"/>
                  </a:lnTo>
                  <a:lnTo>
                    <a:pt x="1464" y="354"/>
                  </a:lnTo>
                  <a:lnTo>
                    <a:pt x="1464" y="236"/>
                  </a:lnTo>
                  <a:lnTo>
                    <a:pt x="1464" y="118"/>
                  </a:lnTo>
                  <a:lnTo>
                    <a:pt x="1464" y="0"/>
                  </a:lnTo>
                  <a:lnTo>
                    <a:pt x="1586" y="0"/>
                  </a:lnTo>
                  <a:lnTo>
                    <a:pt x="1586" y="118"/>
                  </a:lnTo>
                  <a:lnTo>
                    <a:pt x="1708" y="0"/>
                  </a:lnTo>
                  <a:lnTo>
                    <a:pt x="1831" y="118"/>
                  </a:lnTo>
                  <a:lnTo>
                    <a:pt x="1953" y="0"/>
                  </a:lnTo>
                  <a:lnTo>
                    <a:pt x="1953" y="236"/>
                  </a:lnTo>
                  <a:lnTo>
                    <a:pt x="2319" y="354"/>
                  </a:lnTo>
                  <a:lnTo>
                    <a:pt x="2319" y="472"/>
                  </a:lnTo>
                  <a:lnTo>
                    <a:pt x="2441" y="472"/>
                  </a:lnTo>
                  <a:lnTo>
                    <a:pt x="2807" y="472"/>
                  </a:lnTo>
                  <a:lnTo>
                    <a:pt x="2807" y="590"/>
                  </a:lnTo>
                  <a:lnTo>
                    <a:pt x="2807" y="708"/>
                  </a:lnTo>
                  <a:lnTo>
                    <a:pt x="2685" y="708"/>
                  </a:lnTo>
                  <a:lnTo>
                    <a:pt x="2929" y="708"/>
                  </a:lnTo>
                  <a:lnTo>
                    <a:pt x="3173" y="1062"/>
                  </a:lnTo>
                  <a:lnTo>
                    <a:pt x="3417" y="1062"/>
                  </a:lnTo>
                  <a:lnTo>
                    <a:pt x="3417" y="944"/>
                  </a:lnTo>
                  <a:lnTo>
                    <a:pt x="3539" y="826"/>
                  </a:lnTo>
                  <a:lnTo>
                    <a:pt x="3661" y="1416"/>
                  </a:lnTo>
                  <a:lnTo>
                    <a:pt x="4027" y="2125"/>
                  </a:lnTo>
                  <a:lnTo>
                    <a:pt x="4637" y="2951"/>
                  </a:lnTo>
                  <a:lnTo>
                    <a:pt x="5492" y="3659"/>
                  </a:lnTo>
                  <a:lnTo>
                    <a:pt x="5492" y="4131"/>
                  </a:lnTo>
                  <a:lnTo>
                    <a:pt x="5247" y="4721"/>
                  </a:lnTo>
                  <a:lnTo>
                    <a:pt x="5247" y="5075"/>
                  </a:lnTo>
                  <a:lnTo>
                    <a:pt x="5614" y="6138"/>
                  </a:lnTo>
                  <a:lnTo>
                    <a:pt x="6102" y="6728"/>
                  </a:lnTo>
                  <a:lnTo>
                    <a:pt x="6346" y="7436"/>
                  </a:lnTo>
                  <a:lnTo>
                    <a:pt x="8298" y="9443"/>
                  </a:lnTo>
                  <a:lnTo>
                    <a:pt x="8908" y="10151"/>
                  </a:lnTo>
                  <a:lnTo>
                    <a:pt x="8908" y="10387"/>
                  </a:lnTo>
                  <a:lnTo>
                    <a:pt x="9397" y="10741"/>
                  </a:lnTo>
                  <a:lnTo>
                    <a:pt x="9519" y="11213"/>
                  </a:lnTo>
                  <a:lnTo>
                    <a:pt x="9763" y="11921"/>
                  </a:lnTo>
                  <a:lnTo>
                    <a:pt x="10007" y="12275"/>
                  </a:lnTo>
                  <a:lnTo>
                    <a:pt x="10007" y="12511"/>
                  </a:lnTo>
                  <a:lnTo>
                    <a:pt x="10129" y="12866"/>
                  </a:lnTo>
                  <a:lnTo>
                    <a:pt x="10251" y="13102"/>
                  </a:lnTo>
                  <a:lnTo>
                    <a:pt x="10617" y="13220"/>
                  </a:lnTo>
                  <a:lnTo>
                    <a:pt x="10617" y="13338"/>
                  </a:lnTo>
                  <a:lnTo>
                    <a:pt x="10861" y="13338"/>
                  </a:lnTo>
                  <a:lnTo>
                    <a:pt x="10861" y="13456"/>
                  </a:lnTo>
                  <a:lnTo>
                    <a:pt x="10739" y="13338"/>
                  </a:lnTo>
                  <a:lnTo>
                    <a:pt x="10983" y="13574"/>
                  </a:lnTo>
                  <a:lnTo>
                    <a:pt x="10983" y="13692"/>
                  </a:lnTo>
                  <a:lnTo>
                    <a:pt x="10983" y="13928"/>
                  </a:lnTo>
                  <a:lnTo>
                    <a:pt x="11227" y="14046"/>
                  </a:lnTo>
                  <a:lnTo>
                    <a:pt x="11471" y="14046"/>
                  </a:lnTo>
                  <a:lnTo>
                    <a:pt x="11593" y="14400"/>
                  </a:lnTo>
                  <a:lnTo>
                    <a:pt x="11715" y="14754"/>
                  </a:lnTo>
                  <a:lnTo>
                    <a:pt x="11959" y="14872"/>
                  </a:lnTo>
                  <a:lnTo>
                    <a:pt x="12447" y="15108"/>
                  </a:lnTo>
                  <a:lnTo>
                    <a:pt x="12936" y="15344"/>
                  </a:lnTo>
                  <a:lnTo>
                    <a:pt x="13424" y="15344"/>
                  </a:lnTo>
                  <a:lnTo>
                    <a:pt x="14766" y="15344"/>
                  </a:lnTo>
                  <a:lnTo>
                    <a:pt x="15010" y="15462"/>
                  </a:lnTo>
                  <a:lnTo>
                    <a:pt x="15132" y="15580"/>
                  </a:lnTo>
                  <a:lnTo>
                    <a:pt x="15254" y="15580"/>
                  </a:lnTo>
                  <a:lnTo>
                    <a:pt x="15376" y="15816"/>
                  </a:lnTo>
                  <a:lnTo>
                    <a:pt x="15620" y="15934"/>
                  </a:lnTo>
                  <a:lnTo>
                    <a:pt x="16353" y="15934"/>
                  </a:lnTo>
                  <a:lnTo>
                    <a:pt x="16475" y="16052"/>
                  </a:lnTo>
                  <a:lnTo>
                    <a:pt x="16597" y="16289"/>
                  </a:lnTo>
                  <a:lnTo>
                    <a:pt x="16719" y="16407"/>
                  </a:lnTo>
                  <a:lnTo>
                    <a:pt x="16719" y="16525"/>
                  </a:lnTo>
                  <a:lnTo>
                    <a:pt x="17085" y="16761"/>
                  </a:lnTo>
                  <a:lnTo>
                    <a:pt x="17085" y="16879"/>
                  </a:lnTo>
                  <a:lnTo>
                    <a:pt x="17207" y="16997"/>
                  </a:lnTo>
                  <a:lnTo>
                    <a:pt x="17329" y="17351"/>
                  </a:lnTo>
                  <a:lnTo>
                    <a:pt x="17573" y="17469"/>
                  </a:lnTo>
                  <a:lnTo>
                    <a:pt x="17817" y="17469"/>
                  </a:lnTo>
                  <a:lnTo>
                    <a:pt x="18305" y="17469"/>
                  </a:lnTo>
                  <a:lnTo>
                    <a:pt x="19281" y="17233"/>
                  </a:lnTo>
                  <a:lnTo>
                    <a:pt x="19281" y="17351"/>
                  </a:lnTo>
                  <a:lnTo>
                    <a:pt x="19403" y="17351"/>
                  </a:lnTo>
                  <a:lnTo>
                    <a:pt x="19403" y="17587"/>
                  </a:lnTo>
                  <a:lnTo>
                    <a:pt x="19525" y="17705"/>
                  </a:lnTo>
                  <a:lnTo>
                    <a:pt x="19403" y="17705"/>
                  </a:lnTo>
                  <a:lnTo>
                    <a:pt x="19525" y="17823"/>
                  </a:lnTo>
                  <a:lnTo>
                    <a:pt x="19525" y="18059"/>
                  </a:lnTo>
                  <a:lnTo>
                    <a:pt x="19647" y="18059"/>
                  </a:lnTo>
                  <a:lnTo>
                    <a:pt x="19525" y="18177"/>
                  </a:lnTo>
                  <a:lnTo>
                    <a:pt x="19525" y="18649"/>
                  </a:lnTo>
                  <a:lnTo>
                    <a:pt x="19769" y="18531"/>
                  </a:lnTo>
                  <a:lnTo>
                    <a:pt x="19769" y="18767"/>
                  </a:lnTo>
                  <a:lnTo>
                    <a:pt x="19892" y="18767"/>
                  </a:lnTo>
                  <a:lnTo>
                    <a:pt x="19892" y="18649"/>
                  </a:lnTo>
                  <a:lnTo>
                    <a:pt x="19892" y="18767"/>
                  </a:lnTo>
                  <a:lnTo>
                    <a:pt x="20014" y="18649"/>
                  </a:lnTo>
                  <a:lnTo>
                    <a:pt x="20136" y="19121"/>
                  </a:lnTo>
                  <a:lnTo>
                    <a:pt x="20380" y="19003"/>
                  </a:lnTo>
                  <a:lnTo>
                    <a:pt x="20502" y="19121"/>
                  </a:lnTo>
                  <a:lnTo>
                    <a:pt x="20380" y="19121"/>
                  </a:lnTo>
                  <a:lnTo>
                    <a:pt x="20502" y="19239"/>
                  </a:lnTo>
                  <a:lnTo>
                    <a:pt x="20624" y="19239"/>
                  </a:lnTo>
                  <a:lnTo>
                    <a:pt x="20746" y="19357"/>
                  </a:lnTo>
                  <a:lnTo>
                    <a:pt x="20990" y="19357"/>
                  </a:lnTo>
                  <a:lnTo>
                    <a:pt x="21112" y="19593"/>
                  </a:lnTo>
                  <a:lnTo>
                    <a:pt x="21112" y="19475"/>
                  </a:lnTo>
                  <a:lnTo>
                    <a:pt x="21234" y="19711"/>
                  </a:lnTo>
                  <a:lnTo>
                    <a:pt x="21356" y="19830"/>
                  </a:lnTo>
                  <a:lnTo>
                    <a:pt x="21600" y="19830"/>
                  </a:lnTo>
                  <a:lnTo>
                    <a:pt x="21478" y="20066"/>
                  </a:lnTo>
                  <a:lnTo>
                    <a:pt x="21600" y="20066"/>
                  </a:lnTo>
                  <a:lnTo>
                    <a:pt x="21478" y="20184"/>
                  </a:lnTo>
                  <a:lnTo>
                    <a:pt x="21478" y="20302"/>
                  </a:lnTo>
                  <a:lnTo>
                    <a:pt x="21234" y="20538"/>
                  </a:lnTo>
                  <a:lnTo>
                    <a:pt x="21478" y="20774"/>
                  </a:lnTo>
                  <a:lnTo>
                    <a:pt x="21600" y="20774"/>
                  </a:lnTo>
                  <a:lnTo>
                    <a:pt x="21478" y="21010"/>
                  </a:lnTo>
                  <a:lnTo>
                    <a:pt x="21478" y="21128"/>
                  </a:lnTo>
                  <a:lnTo>
                    <a:pt x="20868" y="21128"/>
                  </a:lnTo>
                  <a:lnTo>
                    <a:pt x="20746" y="21482"/>
                  </a:lnTo>
                  <a:lnTo>
                    <a:pt x="20624" y="21482"/>
                  </a:lnTo>
                  <a:lnTo>
                    <a:pt x="20624" y="21600"/>
                  </a:lnTo>
                  <a:lnTo>
                    <a:pt x="16231" y="21600"/>
                  </a:lnTo>
                  <a:lnTo>
                    <a:pt x="16353" y="21364"/>
                  </a:lnTo>
                  <a:lnTo>
                    <a:pt x="16231" y="21364"/>
                  </a:lnTo>
                  <a:lnTo>
                    <a:pt x="16231" y="21246"/>
                  </a:lnTo>
                  <a:lnTo>
                    <a:pt x="16353" y="21128"/>
                  </a:lnTo>
                  <a:lnTo>
                    <a:pt x="16108" y="21128"/>
                  </a:lnTo>
                  <a:lnTo>
                    <a:pt x="15986" y="21010"/>
                  </a:lnTo>
                  <a:lnTo>
                    <a:pt x="15864" y="21010"/>
                  </a:lnTo>
                  <a:lnTo>
                    <a:pt x="15742" y="20892"/>
                  </a:lnTo>
                  <a:lnTo>
                    <a:pt x="15742" y="21010"/>
                  </a:lnTo>
                  <a:lnTo>
                    <a:pt x="15498" y="20892"/>
                  </a:lnTo>
                  <a:lnTo>
                    <a:pt x="15376" y="20774"/>
                  </a:lnTo>
                  <a:lnTo>
                    <a:pt x="15254" y="20774"/>
                  </a:lnTo>
                  <a:lnTo>
                    <a:pt x="15132" y="20420"/>
                  </a:lnTo>
                  <a:lnTo>
                    <a:pt x="15254" y="20302"/>
                  </a:lnTo>
                  <a:lnTo>
                    <a:pt x="15254" y="20066"/>
                  </a:lnTo>
                  <a:lnTo>
                    <a:pt x="15010" y="20184"/>
                  </a:lnTo>
                  <a:lnTo>
                    <a:pt x="14888" y="20066"/>
                  </a:lnTo>
                  <a:lnTo>
                    <a:pt x="14766" y="20066"/>
                  </a:lnTo>
                  <a:lnTo>
                    <a:pt x="14888" y="19948"/>
                  </a:lnTo>
                  <a:lnTo>
                    <a:pt x="14644" y="19948"/>
                  </a:lnTo>
                  <a:lnTo>
                    <a:pt x="14766" y="19830"/>
                  </a:lnTo>
                  <a:lnTo>
                    <a:pt x="14888" y="19711"/>
                  </a:lnTo>
                  <a:lnTo>
                    <a:pt x="15010" y="19711"/>
                  </a:lnTo>
                  <a:lnTo>
                    <a:pt x="15010" y="19475"/>
                  </a:lnTo>
                  <a:lnTo>
                    <a:pt x="14644" y="19357"/>
                  </a:lnTo>
                  <a:lnTo>
                    <a:pt x="14644" y="19475"/>
                  </a:lnTo>
                  <a:lnTo>
                    <a:pt x="14522" y="19475"/>
                  </a:lnTo>
                  <a:lnTo>
                    <a:pt x="14400" y="19711"/>
                  </a:lnTo>
                  <a:lnTo>
                    <a:pt x="14400" y="19593"/>
                  </a:lnTo>
                  <a:lnTo>
                    <a:pt x="14156" y="19711"/>
                  </a:lnTo>
                  <a:lnTo>
                    <a:pt x="14156" y="19830"/>
                  </a:lnTo>
                  <a:lnTo>
                    <a:pt x="14034" y="19830"/>
                  </a:lnTo>
                  <a:lnTo>
                    <a:pt x="13912" y="19948"/>
                  </a:lnTo>
                  <a:lnTo>
                    <a:pt x="13790" y="19948"/>
                  </a:lnTo>
                  <a:lnTo>
                    <a:pt x="13912" y="20066"/>
                  </a:lnTo>
                  <a:lnTo>
                    <a:pt x="13790" y="20066"/>
                  </a:lnTo>
                  <a:lnTo>
                    <a:pt x="13668" y="20066"/>
                  </a:lnTo>
                  <a:lnTo>
                    <a:pt x="13546" y="20184"/>
                  </a:lnTo>
                  <a:lnTo>
                    <a:pt x="13424" y="20184"/>
                  </a:lnTo>
                  <a:lnTo>
                    <a:pt x="13424" y="20302"/>
                  </a:lnTo>
                  <a:lnTo>
                    <a:pt x="13302" y="20302"/>
                  </a:lnTo>
                  <a:lnTo>
                    <a:pt x="13058" y="20302"/>
                  </a:lnTo>
                  <a:lnTo>
                    <a:pt x="13058" y="20184"/>
                  </a:lnTo>
                  <a:lnTo>
                    <a:pt x="13058" y="20302"/>
                  </a:lnTo>
                  <a:lnTo>
                    <a:pt x="12814" y="20302"/>
                  </a:lnTo>
                  <a:lnTo>
                    <a:pt x="12814" y="20184"/>
                  </a:lnTo>
                  <a:lnTo>
                    <a:pt x="12569" y="20066"/>
                  </a:lnTo>
                  <a:lnTo>
                    <a:pt x="12447" y="20184"/>
                  </a:lnTo>
                  <a:lnTo>
                    <a:pt x="12447" y="20066"/>
                  </a:lnTo>
                  <a:lnTo>
                    <a:pt x="12569" y="20066"/>
                  </a:lnTo>
                  <a:lnTo>
                    <a:pt x="12569" y="19948"/>
                  </a:lnTo>
                  <a:lnTo>
                    <a:pt x="12447" y="19948"/>
                  </a:lnTo>
                  <a:lnTo>
                    <a:pt x="12447" y="19830"/>
                  </a:lnTo>
                  <a:lnTo>
                    <a:pt x="12203" y="19711"/>
                  </a:lnTo>
                  <a:lnTo>
                    <a:pt x="12081" y="19593"/>
                  </a:lnTo>
                  <a:lnTo>
                    <a:pt x="11959" y="19593"/>
                  </a:lnTo>
                  <a:lnTo>
                    <a:pt x="12081" y="19357"/>
                  </a:lnTo>
                  <a:lnTo>
                    <a:pt x="12203" y="19357"/>
                  </a:lnTo>
                  <a:lnTo>
                    <a:pt x="12081" y="19239"/>
                  </a:lnTo>
                  <a:lnTo>
                    <a:pt x="12203" y="19121"/>
                  </a:lnTo>
                  <a:lnTo>
                    <a:pt x="12325" y="19121"/>
                  </a:lnTo>
                  <a:lnTo>
                    <a:pt x="12325" y="19003"/>
                  </a:lnTo>
                  <a:lnTo>
                    <a:pt x="12325" y="18767"/>
                  </a:lnTo>
                  <a:lnTo>
                    <a:pt x="12447" y="18767"/>
                  </a:lnTo>
                  <a:lnTo>
                    <a:pt x="12447" y="18413"/>
                  </a:lnTo>
                  <a:lnTo>
                    <a:pt x="12325" y="18413"/>
                  </a:lnTo>
                  <a:lnTo>
                    <a:pt x="12203" y="17941"/>
                  </a:lnTo>
                  <a:lnTo>
                    <a:pt x="12081" y="17705"/>
                  </a:lnTo>
                  <a:lnTo>
                    <a:pt x="11959" y="17823"/>
                  </a:lnTo>
                  <a:lnTo>
                    <a:pt x="11715" y="17705"/>
                  </a:lnTo>
                  <a:lnTo>
                    <a:pt x="11349" y="17941"/>
                  </a:lnTo>
                  <a:lnTo>
                    <a:pt x="11105" y="17705"/>
                  </a:lnTo>
                  <a:lnTo>
                    <a:pt x="10983" y="17941"/>
                  </a:lnTo>
                  <a:lnTo>
                    <a:pt x="10739" y="17823"/>
                  </a:lnTo>
                  <a:lnTo>
                    <a:pt x="10861" y="17705"/>
                  </a:lnTo>
                  <a:lnTo>
                    <a:pt x="10617" y="17823"/>
                  </a:lnTo>
                  <a:lnTo>
                    <a:pt x="10373" y="17351"/>
                  </a:lnTo>
                  <a:lnTo>
                    <a:pt x="10373" y="17233"/>
                  </a:lnTo>
                  <a:lnTo>
                    <a:pt x="10251" y="17115"/>
                  </a:lnTo>
                  <a:lnTo>
                    <a:pt x="10129" y="16997"/>
                  </a:lnTo>
                  <a:lnTo>
                    <a:pt x="10007" y="16879"/>
                  </a:lnTo>
                  <a:lnTo>
                    <a:pt x="10007" y="16761"/>
                  </a:lnTo>
                  <a:lnTo>
                    <a:pt x="9763" y="16643"/>
                  </a:lnTo>
                  <a:lnTo>
                    <a:pt x="9763" y="16407"/>
                  </a:lnTo>
                  <a:lnTo>
                    <a:pt x="9519" y="16170"/>
                  </a:lnTo>
                  <a:lnTo>
                    <a:pt x="9397" y="16052"/>
                  </a:lnTo>
                  <a:lnTo>
                    <a:pt x="9153" y="16052"/>
                  </a:lnTo>
                  <a:lnTo>
                    <a:pt x="8786" y="15816"/>
                  </a:lnTo>
                  <a:lnTo>
                    <a:pt x="8664" y="15816"/>
                  </a:lnTo>
                  <a:lnTo>
                    <a:pt x="8664" y="16052"/>
                  </a:lnTo>
                  <a:lnTo>
                    <a:pt x="8542" y="16052"/>
                  </a:lnTo>
                  <a:lnTo>
                    <a:pt x="8664" y="16170"/>
                  </a:lnTo>
                  <a:lnTo>
                    <a:pt x="8542" y="16170"/>
                  </a:lnTo>
                  <a:lnTo>
                    <a:pt x="8420" y="16170"/>
                  </a:lnTo>
                  <a:lnTo>
                    <a:pt x="8542" y="16289"/>
                  </a:lnTo>
                  <a:lnTo>
                    <a:pt x="8420" y="16289"/>
                  </a:lnTo>
                  <a:lnTo>
                    <a:pt x="8664" y="16407"/>
                  </a:lnTo>
                  <a:lnTo>
                    <a:pt x="8542" y="16761"/>
                  </a:lnTo>
                  <a:lnTo>
                    <a:pt x="8664" y="16761"/>
                  </a:lnTo>
                  <a:lnTo>
                    <a:pt x="8664" y="16879"/>
                  </a:lnTo>
                  <a:lnTo>
                    <a:pt x="8664" y="16997"/>
                  </a:lnTo>
                  <a:lnTo>
                    <a:pt x="8420" y="16997"/>
                  </a:lnTo>
                  <a:lnTo>
                    <a:pt x="8542" y="16879"/>
                  </a:lnTo>
                  <a:lnTo>
                    <a:pt x="8298" y="16879"/>
                  </a:lnTo>
                  <a:lnTo>
                    <a:pt x="8298" y="16761"/>
                  </a:lnTo>
                  <a:lnTo>
                    <a:pt x="8176" y="16407"/>
                  </a:lnTo>
                  <a:lnTo>
                    <a:pt x="8054" y="16407"/>
                  </a:lnTo>
                  <a:lnTo>
                    <a:pt x="8054" y="16525"/>
                  </a:lnTo>
                  <a:lnTo>
                    <a:pt x="7688" y="16289"/>
                  </a:lnTo>
                  <a:lnTo>
                    <a:pt x="7566" y="16289"/>
                  </a:lnTo>
                  <a:lnTo>
                    <a:pt x="6956" y="16643"/>
                  </a:lnTo>
                  <a:lnTo>
                    <a:pt x="6956" y="16525"/>
                  </a:lnTo>
                  <a:lnTo>
                    <a:pt x="6834" y="16525"/>
                  </a:lnTo>
                  <a:lnTo>
                    <a:pt x="6834" y="16407"/>
                  </a:lnTo>
                  <a:lnTo>
                    <a:pt x="6712" y="16289"/>
                  </a:lnTo>
                  <a:lnTo>
                    <a:pt x="6712" y="16052"/>
                  </a:lnTo>
                  <a:lnTo>
                    <a:pt x="6346" y="15934"/>
                  </a:lnTo>
                  <a:lnTo>
                    <a:pt x="6224" y="16052"/>
                  </a:lnTo>
                  <a:lnTo>
                    <a:pt x="6102" y="15816"/>
                  </a:lnTo>
                  <a:lnTo>
                    <a:pt x="5980" y="15816"/>
                  </a:lnTo>
                  <a:lnTo>
                    <a:pt x="5858" y="15580"/>
                  </a:lnTo>
                  <a:lnTo>
                    <a:pt x="5980" y="15462"/>
                  </a:lnTo>
                  <a:lnTo>
                    <a:pt x="5858" y="15344"/>
                  </a:lnTo>
                  <a:lnTo>
                    <a:pt x="5980" y="15226"/>
                  </a:lnTo>
                  <a:lnTo>
                    <a:pt x="6102" y="14990"/>
                  </a:lnTo>
                  <a:lnTo>
                    <a:pt x="6224" y="14872"/>
                  </a:lnTo>
                  <a:lnTo>
                    <a:pt x="6224" y="14518"/>
                  </a:lnTo>
                  <a:lnTo>
                    <a:pt x="6102" y="14400"/>
                  </a:lnTo>
                  <a:lnTo>
                    <a:pt x="6102" y="14282"/>
                  </a:lnTo>
                  <a:lnTo>
                    <a:pt x="6224" y="14046"/>
                  </a:lnTo>
                  <a:lnTo>
                    <a:pt x="6224" y="13928"/>
                  </a:lnTo>
                </a:path>
              </a:pathLst>
            </a:custGeom>
            <a:solidFill>
              <a:srgbClr val="B2DE82"/>
            </a:solidFill>
            <a:ln w="952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 fontAlgn="auto">
                <a:lnSpc>
                  <a:spcPct val="80000"/>
                </a:lnSpc>
                <a:spcBef>
                  <a:spcPts val="0"/>
                </a:spcBef>
                <a:spcAft>
                  <a:spcPts val="0"/>
                </a:spcAft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71" name="AutoShape 115"/>
            <p:cNvSpPr>
              <a:spLocks/>
            </p:cNvSpPr>
            <p:nvPr/>
          </p:nvSpPr>
          <p:spPr bwMode="auto">
            <a:xfrm>
              <a:off x="4906706" y="4919894"/>
              <a:ext cx="564784" cy="52713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8382" y="18741"/>
                  </a:moveTo>
                  <a:lnTo>
                    <a:pt x="8382" y="18741"/>
                  </a:lnTo>
                  <a:lnTo>
                    <a:pt x="7737" y="18741"/>
                  </a:lnTo>
                  <a:lnTo>
                    <a:pt x="7093" y="19059"/>
                  </a:lnTo>
                  <a:lnTo>
                    <a:pt x="7093" y="19376"/>
                  </a:lnTo>
                  <a:lnTo>
                    <a:pt x="6448" y="19376"/>
                  </a:lnTo>
                  <a:lnTo>
                    <a:pt x="6448" y="19059"/>
                  </a:lnTo>
                  <a:lnTo>
                    <a:pt x="6448" y="18741"/>
                  </a:lnTo>
                  <a:lnTo>
                    <a:pt x="5803" y="19059"/>
                  </a:lnTo>
                  <a:lnTo>
                    <a:pt x="5803" y="19376"/>
                  </a:lnTo>
                  <a:lnTo>
                    <a:pt x="5481" y="20012"/>
                  </a:lnTo>
                  <a:lnTo>
                    <a:pt x="4836" y="20329"/>
                  </a:lnTo>
                  <a:lnTo>
                    <a:pt x="4513" y="20647"/>
                  </a:lnTo>
                  <a:lnTo>
                    <a:pt x="4191" y="20647"/>
                  </a:lnTo>
                  <a:lnTo>
                    <a:pt x="4191" y="20965"/>
                  </a:lnTo>
                  <a:lnTo>
                    <a:pt x="3869" y="20965"/>
                  </a:lnTo>
                  <a:lnTo>
                    <a:pt x="3546" y="21600"/>
                  </a:lnTo>
                  <a:lnTo>
                    <a:pt x="3224" y="21600"/>
                  </a:lnTo>
                  <a:lnTo>
                    <a:pt x="2579" y="20965"/>
                  </a:lnTo>
                  <a:lnTo>
                    <a:pt x="2257" y="20965"/>
                  </a:lnTo>
                  <a:lnTo>
                    <a:pt x="2257" y="20647"/>
                  </a:lnTo>
                  <a:lnTo>
                    <a:pt x="2579" y="20329"/>
                  </a:lnTo>
                  <a:lnTo>
                    <a:pt x="2579" y="19694"/>
                  </a:lnTo>
                  <a:lnTo>
                    <a:pt x="2257" y="19694"/>
                  </a:lnTo>
                  <a:lnTo>
                    <a:pt x="1934" y="20012"/>
                  </a:lnTo>
                  <a:lnTo>
                    <a:pt x="1612" y="19376"/>
                  </a:lnTo>
                  <a:lnTo>
                    <a:pt x="1934" y="19059"/>
                  </a:lnTo>
                  <a:lnTo>
                    <a:pt x="1612" y="18741"/>
                  </a:lnTo>
                  <a:lnTo>
                    <a:pt x="1290" y="18741"/>
                  </a:lnTo>
                  <a:lnTo>
                    <a:pt x="1290" y="18424"/>
                  </a:lnTo>
                  <a:lnTo>
                    <a:pt x="1290" y="18106"/>
                  </a:lnTo>
                  <a:lnTo>
                    <a:pt x="1612" y="17788"/>
                  </a:lnTo>
                  <a:lnTo>
                    <a:pt x="1934" y="17471"/>
                  </a:lnTo>
                  <a:lnTo>
                    <a:pt x="1934" y="17153"/>
                  </a:lnTo>
                  <a:lnTo>
                    <a:pt x="1934" y="16835"/>
                  </a:lnTo>
                  <a:lnTo>
                    <a:pt x="1612" y="17153"/>
                  </a:lnTo>
                  <a:lnTo>
                    <a:pt x="1612" y="16835"/>
                  </a:lnTo>
                  <a:lnTo>
                    <a:pt x="1290" y="16835"/>
                  </a:lnTo>
                  <a:lnTo>
                    <a:pt x="967" y="16518"/>
                  </a:lnTo>
                  <a:lnTo>
                    <a:pt x="322" y="16200"/>
                  </a:lnTo>
                  <a:lnTo>
                    <a:pt x="0" y="15882"/>
                  </a:lnTo>
                  <a:lnTo>
                    <a:pt x="0" y="15565"/>
                  </a:lnTo>
                  <a:lnTo>
                    <a:pt x="645" y="15247"/>
                  </a:lnTo>
                  <a:lnTo>
                    <a:pt x="645" y="14929"/>
                  </a:lnTo>
                  <a:lnTo>
                    <a:pt x="645" y="14612"/>
                  </a:lnTo>
                  <a:lnTo>
                    <a:pt x="967" y="14612"/>
                  </a:lnTo>
                  <a:lnTo>
                    <a:pt x="645" y="14294"/>
                  </a:lnTo>
                  <a:lnTo>
                    <a:pt x="1934" y="13659"/>
                  </a:lnTo>
                  <a:lnTo>
                    <a:pt x="2257" y="13024"/>
                  </a:lnTo>
                  <a:lnTo>
                    <a:pt x="2579" y="12706"/>
                  </a:lnTo>
                  <a:lnTo>
                    <a:pt x="2257" y="12706"/>
                  </a:lnTo>
                  <a:lnTo>
                    <a:pt x="2579" y="12388"/>
                  </a:lnTo>
                  <a:lnTo>
                    <a:pt x="2901" y="11753"/>
                  </a:lnTo>
                  <a:lnTo>
                    <a:pt x="2901" y="11118"/>
                  </a:lnTo>
                  <a:lnTo>
                    <a:pt x="3224" y="10800"/>
                  </a:lnTo>
                  <a:lnTo>
                    <a:pt x="3224" y="10482"/>
                  </a:lnTo>
                  <a:lnTo>
                    <a:pt x="3224" y="10165"/>
                  </a:lnTo>
                  <a:lnTo>
                    <a:pt x="3869" y="9847"/>
                  </a:lnTo>
                  <a:lnTo>
                    <a:pt x="4513" y="9529"/>
                  </a:lnTo>
                  <a:lnTo>
                    <a:pt x="4191" y="9212"/>
                  </a:lnTo>
                  <a:lnTo>
                    <a:pt x="4191" y="8894"/>
                  </a:lnTo>
                  <a:lnTo>
                    <a:pt x="4513" y="8894"/>
                  </a:lnTo>
                  <a:lnTo>
                    <a:pt x="4191" y="8894"/>
                  </a:lnTo>
                  <a:lnTo>
                    <a:pt x="4191" y="8259"/>
                  </a:lnTo>
                  <a:lnTo>
                    <a:pt x="3869" y="8259"/>
                  </a:lnTo>
                  <a:lnTo>
                    <a:pt x="3546" y="6671"/>
                  </a:lnTo>
                  <a:lnTo>
                    <a:pt x="3869" y="6353"/>
                  </a:lnTo>
                  <a:lnTo>
                    <a:pt x="3869" y="6671"/>
                  </a:lnTo>
                  <a:lnTo>
                    <a:pt x="4191" y="6671"/>
                  </a:lnTo>
                  <a:lnTo>
                    <a:pt x="4513" y="6353"/>
                  </a:lnTo>
                  <a:lnTo>
                    <a:pt x="4836" y="6353"/>
                  </a:lnTo>
                  <a:lnTo>
                    <a:pt x="4836" y="5400"/>
                  </a:lnTo>
                  <a:lnTo>
                    <a:pt x="4836" y="4765"/>
                  </a:lnTo>
                  <a:lnTo>
                    <a:pt x="5803" y="4765"/>
                  </a:lnTo>
                  <a:lnTo>
                    <a:pt x="4836" y="4129"/>
                  </a:lnTo>
                  <a:lnTo>
                    <a:pt x="4836" y="3494"/>
                  </a:lnTo>
                  <a:lnTo>
                    <a:pt x="5158" y="3176"/>
                  </a:lnTo>
                  <a:lnTo>
                    <a:pt x="4836" y="3176"/>
                  </a:lnTo>
                  <a:lnTo>
                    <a:pt x="4836" y="2541"/>
                  </a:lnTo>
                  <a:lnTo>
                    <a:pt x="5481" y="3176"/>
                  </a:lnTo>
                  <a:lnTo>
                    <a:pt x="6448" y="2541"/>
                  </a:lnTo>
                  <a:lnTo>
                    <a:pt x="6448" y="2224"/>
                  </a:lnTo>
                  <a:lnTo>
                    <a:pt x="6770" y="2541"/>
                  </a:lnTo>
                  <a:lnTo>
                    <a:pt x="7093" y="2541"/>
                  </a:lnTo>
                  <a:lnTo>
                    <a:pt x="7093" y="2224"/>
                  </a:lnTo>
                  <a:lnTo>
                    <a:pt x="7093" y="1906"/>
                  </a:lnTo>
                  <a:lnTo>
                    <a:pt x="7093" y="1271"/>
                  </a:lnTo>
                  <a:lnTo>
                    <a:pt x="6770" y="953"/>
                  </a:lnTo>
                  <a:lnTo>
                    <a:pt x="6448" y="318"/>
                  </a:lnTo>
                  <a:lnTo>
                    <a:pt x="6448" y="0"/>
                  </a:lnTo>
                  <a:lnTo>
                    <a:pt x="6770" y="635"/>
                  </a:lnTo>
                  <a:lnTo>
                    <a:pt x="7093" y="635"/>
                  </a:lnTo>
                  <a:lnTo>
                    <a:pt x="7093" y="318"/>
                  </a:lnTo>
                  <a:lnTo>
                    <a:pt x="7415" y="0"/>
                  </a:lnTo>
                  <a:lnTo>
                    <a:pt x="7737" y="0"/>
                  </a:lnTo>
                  <a:lnTo>
                    <a:pt x="8060" y="0"/>
                  </a:lnTo>
                  <a:lnTo>
                    <a:pt x="9349" y="1271"/>
                  </a:lnTo>
                  <a:lnTo>
                    <a:pt x="9672" y="1271"/>
                  </a:lnTo>
                  <a:lnTo>
                    <a:pt x="9994" y="953"/>
                  </a:lnTo>
                  <a:lnTo>
                    <a:pt x="10316" y="1588"/>
                  </a:lnTo>
                  <a:lnTo>
                    <a:pt x="10639" y="1271"/>
                  </a:lnTo>
                  <a:lnTo>
                    <a:pt x="11284" y="1271"/>
                  </a:lnTo>
                  <a:lnTo>
                    <a:pt x="11606" y="1271"/>
                  </a:lnTo>
                  <a:lnTo>
                    <a:pt x="11606" y="1588"/>
                  </a:lnTo>
                  <a:lnTo>
                    <a:pt x="12251" y="2224"/>
                  </a:lnTo>
                  <a:lnTo>
                    <a:pt x="12573" y="3176"/>
                  </a:lnTo>
                  <a:lnTo>
                    <a:pt x="12251" y="3176"/>
                  </a:lnTo>
                  <a:lnTo>
                    <a:pt x="12251" y="3494"/>
                  </a:lnTo>
                  <a:lnTo>
                    <a:pt x="11928" y="3494"/>
                  </a:lnTo>
                  <a:lnTo>
                    <a:pt x="11928" y="4129"/>
                  </a:lnTo>
                  <a:lnTo>
                    <a:pt x="12251" y="4447"/>
                  </a:lnTo>
                  <a:lnTo>
                    <a:pt x="12573" y="4129"/>
                  </a:lnTo>
                  <a:lnTo>
                    <a:pt x="12251" y="4447"/>
                  </a:lnTo>
                  <a:lnTo>
                    <a:pt x="12573" y="4765"/>
                  </a:lnTo>
                  <a:lnTo>
                    <a:pt x="13218" y="4765"/>
                  </a:lnTo>
                  <a:lnTo>
                    <a:pt x="13218" y="5718"/>
                  </a:lnTo>
                  <a:lnTo>
                    <a:pt x="13540" y="5400"/>
                  </a:lnTo>
                  <a:lnTo>
                    <a:pt x="13863" y="5400"/>
                  </a:lnTo>
                  <a:lnTo>
                    <a:pt x="13863" y="5082"/>
                  </a:lnTo>
                  <a:lnTo>
                    <a:pt x="13863" y="4765"/>
                  </a:lnTo>
                  <a:lnTo>
                    <a:pt x="14830" y="4447"/>
                  </a:lnTo>
                  <a:lnTo>
                    <a:pt x="14830" y="3812"/>
                  </a:lnTo>
                  <a:lnTo>
                    <a:pt x="14830" y="3494"/>
                  </a:lnTo>
                  <a:lnTo>
                    <a:pt x="15475" y="2859"/>
                  </a:lnTo>
                  <a:lnTo>
                    <a:pt x="16119" y="2541"/>
                  </a:lnTo>
                  <a:lnTo>
                    <a:pt x="16442" y="2859"/>
                  </a:lnTo>
                  <a:lnTo>
                    <a:pt x="16442" y="3176"/>
                  </a:lnTo>
                  <a:lnTo>
                    <a:pt x="16764" y="2859"/>
                  </a:lnTo>
                  <a:lnTo>
                    <a:pt x="16764" y="3176"/>
                  </a:lnTo>
                  <a:lnTo>
                    <a:pt x="17087" y="3494"/>
                  </a:lnTo>
                  <a:lnTo>
                    <a:pt x="17087" y="3176"/>
                  </a:lnTo>
                  <a:lnTo>
                    <a:pt x="17087" y="2541"/>
                  </a:lnTo>
                  <a:lnTo>
                    <a:pt x="17409" y="2224"/>
                  </a:lnTo>
                  <a:lnTo>
                    <a:pt x="17731" y="2859"/>
                  </a:lnTo>
                  <a:lnTo>
                    <a:pt x="17731" y="3176"/>
                  </a:lnTo>
                  <a:lnTo>
                    <a:pt x="17087" y="3494"/>
                  </a:lnTo>
                  <a:lnTo>
                    <a:pt x="17731" y="3812"/>
                  </a:lnTo>
                  <a:lnTo>
                    <a:pt x="17731" y="4129"/>
                  </a:lnTo>
                  <a:lnTo>
                    <a:pt x="17087" y="4447"/>
                  </a:lnTo>
                  <a:lnTo>
                    <a:pt x="17087" y="4765"/>
                  </a:lnTo>
                  <a:lnTo>
                    <a:pt x="17087" y="5082"/>
                  </a:lnTo>
                  <a:lnTo>
                    <a:pt x="17731" y="5082"/>
                  </a:lnTo>
                  <a:lnTo>
                    <a:pt x="18054" y="4765"/>
                  </a:lnTo>
                  <a:lnTo>
                    <a:pt x="18376" y="4765"/>
                  </a:lnTo>
                  <a:lnTo>
                    <a:pt x="18054" y="4447"/>
                  </a:lnTo>
                  <a:lnTo>
                    <a:pt x="18376" y="4129"/>
                  </a:lnTo>
                  <a:lnTo>
                    <a:pt x="18699" y="4129"/>
                  </a:lnTo>
                  <a:lnTo>
                    <a:pt x="19343" y="4447"/>
                  </a:lnTo>
                  <a:lnTo>
                    <a:pt x="19666" y="4129"/>
                  </a:lnTo>
                  <a:lnTo>
                    <a:pt x="20310" y="4447"/>
                  </a:lnTo>
                  <a:lnTo>
                    <a:pt x="20633" y="4447"/>
                  </a:lnTo>
                  <a:lnTo>
                    <a:pt x="20633" y="4765"/>
                  </a:lnTo>
                  <a:lnTo>
                    <a:pt x="20633" y="5082"/>
                  </a:lnTo>
                  <a:lnTo>
                    <a:pt x="20633" y="4765"/>
                  </a:lnTo>
                  <a:lnTo>
                    <a:pt x="20955" y="4765"/>
                  </a:lnTo>
                  <a:lnTo>
                    <a:pt x="21600" y="5400"/>
                  </a:lnTo>
                  <a:lnTo>
                    <a:pt x="21600" y="6035"/>
                  </a:lnTo>
                  <a:lnTo>
                    <a:pt x="21278" y="6035"/>
                  </a:lnTo>
                  <a:lnTo>
                    <a:pt x="21278" y="6353"/>
                  </a:lnTo>
                  <a:lnTo>
                    <a:pt x="21278" y="6671"/>
                  </a:lnTo>
                  <a:lnTo>
                    <a:pt x="20955" y="6988"/>
                  </a:lnTo>
                  <a:lnTo>
                    <a:pt x="20955" y="6671"/>
                  </a:lnTo>
                  <a:lnTo>
                    <a:pt x="20955" y="7306"/>
                  </a:lnTo>
                  <a:lnTo>
                    <a:pt x="20633" y="7306"/>
                  </a:lnTo>
                  <a:lnTo>
                    <a:pt x="20633" y="7624"/>
                  </a:lnTo>
                  <a:lnTo>
                    <a:pt x="20310" y="7941"/>
                  </a:lnTo>
                  <a:lnTo>
                    <a:pt x="21278" y="9212"/>
                  </a:lnTo>
                  <a:lnTo>
                    <a:pt x="20955" y="9212"/>
                  </a:lnTo>
                  <a:lnTo>
                    <a:pt x="20955" y="9847"/>
                  </a:lnTo>
                  <a:lnTo>
                    <a:pt x="21278" y="10165"/>
                  </a:lnTo>
                  <a:lnTo>
                    <a:pt x="20955" y="10165"/>
                  </a:lnTo>
                  <a:lnTo>
                    <a:pt x="20955" y="10482"/>
                  </a:lnTo>
                  <a:lnTo>
                    <a:pt x="21278" y="11118"/>
                  </a:lnTo>
                  <a:lnTo>
                    <a:pt x="21278" y="12071"/>
                  </a:lnTo>
                  <a:lnTo>
                    <a:pt x="21278" y="12706"/>
                  </a:lnTo>
                  <a:lnTo>
                    <a:pt x="21600" y="12706"/>
                  </a:lnTo>
                  <a:lnTo>
                    <a:pt x="21278" y="13341"/>
                  </a:lnTo>
                  <a:lnTo>
                    <a:pt x="21600" y="13341"/>
                  </a:lnTo>
                  <a:lnTo>
                    <a:pt x="21600" y="13976"/>
                  </a:lnTo>
                  <a:lnTo>
                    <a:pt x="20955" y="14294"/>
                  </a:lnTo>
                  <a:lnTo>
                    <a:pt x="20633" y="14929"/>
                  </a:lnTo>
                  <a:lnTo>
                    <a:pt x="19666" y="14929"/>
                  </a:lnTo>
                  <a:lnTo>
                    <a:pt x="19021" y="14612"/>
                  </a:lnTo>
                  <a:lnTo>
                    <a:pt x="18699" y="13976"/>
                  </a:lnTo>
                  <a:lnTo>
                    <a:pt x="18376" y="13659"/>
                  </a:lnTo>
                  <a:lnTo>
                    <a:pt x="17731" y="13659"/>
                  </a:lnTo>
                  <a:lnTo>
                    <a:pt x="17731" y="13024"/>
                  </a:lnTo>
                  <a:lnTo>
                    <a:pt x="17731" y="12706"/>
                  </a:lnTo>
                  <a:lnTo>
                    <a:pt x="17731" y="12388"/>
                  </a:lnTo>
                  <a:lnTo>
                    <a:pt x="17731" y="11753"/>
                  </a:lnTo>
                  <a:lnTo>
                    <a:pt x="18054" y="11753"/>
                  </a:lnTo>
                  <a:lnTo>
                    <a:pt x="17731" y="11753"/>
                  </a:lnTo>
                  <a:lnTo>
                    <a:pt x="17731" y="11435"/>
                  </a:lnTo>
                  <a:lnTo>
                    <a:pt x="17731" y="10482"/>
                  </a:lnTo>
                  <a:lnTo>
                    <a:pt x="17409" y="10165"/>
                  </a:lnTo>
                  <a:lnTo>
                    <a:pt x="16764" y="9847"/>
                  </a:lnTo>
                  <a:lnTo>
                    <a:pt x="16764" y="9212"/>
                  </a:lnTo>
                  <a:lnTo>
                    <a:pt x="16442" y="8576"/>
                  </a:lnTo>
                  <a:lnTo>
                    <a:pt x="15797" y="8259"/>
                  </a:lnTo>
                  <a:lnTo>
                    <a:pt x="16119" y="7941"/>
                  </a:lnTo>
                  <a:lnTo>
                    <a:pt x="15797" y="7624"/>
                  </a:lnTo>
                  <a:lnTo>
                    <a:pt x="15475" y="7941"/>
                  </a:lnTo>
                  <a:lnTo>
                    <a:pt x="15475" y="8259"/>
                  </a:lnTo>
                  <a:lnTo>
                    <a:pt x="15475" y="8576"/>
                  </a:lnTo>
                  <a:lnTo>
                    <a:pt x="15152" y="8576"/>
                  </a:lnTo>
                  <a:lnTo>
                    <a:pt x="14830" y="9529"/>
                  </a:lnTo>
                  <a:lnTo>
                    <a:pt x="14507" y="9847"/>
                  </a:lnTo>
                  <a:lnTo>
                    <a:pt x="14185" y="10165"/>
                  </a:lnTo>
                  <a:lnTo>
                    <a:pt x="13863" y="10165"/>
                  </a:lnTo>
                  <a:lnTo>
                    <a:pt x="13540" y="10800"/>
                  </a:lnTo>
                  <a:lnTo>
                    <a:pt x="13218" y="11118"/>
                  </a:lnTo>
                  <a:lnTo>
                    <a:pt x="13540" y="11435"/>
                  </a:lnTo>
                  <a:lnTo>
                    <a:pt x="13540" y="11753"/>
                  </a:lnTo>
                  <a:lnTo>
                    <a:pt x="13863" y="11753"/>
                  </a:lnTo>
                  <a:lnTo>
                    <a:pt x="14185" y="12706"/>
                  </a:lnTo>
                  <a:lnTo>
                    <a:pt x="13863" y="13341"/>
                  </a:lnTo>
                  <a:lnTo>
                    <a:pt x="14185" y="14294"/>
                  </a:lnTo>
                  <a:lnTo>
                    <a:pt x="13863" y="14929"/>
                  </a:lnTo>
                  <a:lnTo>
                    <a:pt x="13863" y="15247"/>
                  </a:lnTo>
                  <a:lnTo>
                    <a:pt x="13540" y="15565"/>
                  </a:lnTo>
                  <a:lnTo>
                    <a:pt x="12896" y="15565"/>
                  </a:lnTo>
                  <a:lnTo>
                    <a:pt x="12896" y="15882"/>
                  </a:lnTo>
                  <a:lnTo>
                    <a:pt x="12896" y="16200"/>
                  </a:lnTo>
                  <a:lnTo>
                    <a:pt x="12573" y="16835"/>
                  </a:lnTo>
                  <a:lnTo>
                    <a:pt x="11928" y="17471"/>
                  </a:lnTo>
                  <a:lnTo>
                    <a:pt x="11606" y="17788"/>
                  </a:lnTo>
                  <a:lnTo>
                    <a:pt x="11284" y="17788"/>
                  </a:lnTo>
                  <a:lnTo>
                    <a:pt x="11284" y="17471"/>
                  </a:lnTo>
                  <a:lnTo>
                    <a:pt x="10961" y="17153"/>
                  </a:lnTo>
                  <a:lnTo>
                    <a:pt x="10639" y="17471"/>
                  </a:lnTo>
                  <a:lnTo>
                    <a:pt x="10316" y="16835"/>
                  </a:lnTo>
                  <a:lnTo>
                    <a:pt x="9994" y="16835"/>
                  </a:lnTo>
                  <a:lnTo>
                    <a:pt x="9672" y="17153"/>
                  </a:lnTo>
                  <a:lnTo>
                    <a:pt x="9994" y="17471"/>
                  </a:lnTo>
                  <a:lnTo>
                    <a:pt x="9349" y="17471"/>
                  </a:lnTo>
                  <a:lnTo>
                    <a:pt x="9027" y="18106"/>
                  </a:lnTo>
                  <a:lnTo>
                    <a:pt x="9027" y="18424"/>
                  </a:lnTo>
                  <a:lnTo>
                    <a:pt x="8704" y="18424"/>
                  </a:lnTo>
                  <a:lnTo>
                    <a:pt x="8382" y="18741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72" name="AutoShape 116"/>
            <p:cNvSpPr>
              <a:spLocks/>
            </p:cNvSpPr>
            <p:nvPr/>
          </p:nvSpPr>
          <p:spPr bwMode="auto">
            <a:xfrm>
              <a:off x="4264025" y="4321175"/>
              <a:ext cx="287338" cy="233363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5718" y="18720"/>
                  </a:moveTo>
                  <a:lnTo>
                    <a:pt x="5082" y="18000"/>
                  </a:lnTo>
                  <a:lnTo>
                    <a:pt x="4447" y="18000"/>
                  </a:lnTo>
                  <a:lnTo>
                    <a:pt x="3812" y="18000"/>
                  </a:lnTo>
                  <a:lnTo>
                    <a:pt x="3812" y="18720"/>
                  </a:lnTo>
                  <a:lnTo>
                    <a:pt x="3176" y="18720"/>
                  </a:lnTo>
                  <a:lnTo>
                    <a:pt x="2541" y="19440"/>
                  </a:lnTo>
                  <a:lnTo>
                    <a:pt x="1271" y="18000"/>
                  </a:lnTo>
                  <a:lnTo>
                    <a:pt x="635" y="17280"/>
                  </a:lnTo>
                  <a:lnTo>
                    <a:pt x="0" y="17280"/>
                  </a:lnTo>
                  <a:lnTo>
                    <a:pt x="635" y="15840"/>
                  </a:lnTo>
                  <a:lnTo>
                    <a:pt x="0" y="15840"/>
                  </a:lnTo>
                  <a:lnTo>
                    <a:pt x="2541" y="10080"/>
                  </a:lnTo>
                  <a:lnTo>
                    <a:pt x="3812" y="9360"/>
                  </a:lnTo>
                  <a:lnTo>
                    <a:pt x="4447" y="7200"/>
                  </a:lnTo>
                  <a:lnTo>
                    <a:pt x="5082" y="6480"/>
                  </a:lnTo>
                  <a:lnTo>
                    <a:pt x="4447" y="5760"/>
                  </a:lnTo>
                  <a:lnTo>
                    <a:pt x="4447" y="4320"/>
                  </a:lnTo>
                  <a:lnTo>
                    <a:pt x="6988" y="4320"/>
                  </a:lnTo>
                  <a:lnTo>
                    <a:pt x="8259" y="4320"/>
                  </a:lnTo>
                  <a:lnTo>
                    <a:pt x="8894" y="3600"/>
                  </a:lnTo>
                  <a:lnTo>
                    <a:pt x="8259" y="2880"/>
                  </a:lnTo>
                  <a:lnTo>
                    <a:pt x="10165" y="2880"/>
                  </a:lnTo>
                  <a:lnTo>
                    <a:pt x="10800" y="2160"/>
                  </a:lnTo>
                  <a:lnTo>
                    <a:pt x="11435" y="2160"/>
                  </a:lnTo>
                  <a:lnTo>
                    <a:pt x="11435" y="0"/>
                  </a:lnTo>
                  <a:lnTo>
                    <a:pt x="12071" y="0"/>
                  </a:lnTo>
                  <a:lnTo>
                    <a:pt x="12071" y="1440"/>
                  </a:lnTo>
                  <a:lnTo>
                    <a:pt x="12706" y="2160"/>
                  </a:lnTo>
                  <a:lnTo>
                    <a:pt x="15247" y="2880"/>
                  </a:lnTo>
                  <a:lnTo>
                    <a:pt x="15247" y="4320"/>
                  </a:lnTo>
                  <a:lnTo>
                    <a:pt x="15882" y="5040"/>
                  </a:lnTo>
                  <a:lnTo>
                    <a:pt x="16518" y="4320"/>
                  </a:lnTo>
                  <a:lnTo>
                    <a:pt x="17153" y="4320"/>
                  </a:lnTo>
                  <a:lnTo>
                    <a:pt x="17788" y="5760"/>
                  </a:lnTo>
                  <a:lnTo>
                    <a:pt x="18424" y="5760"/>
                  </a:lnTo>
                  <a:lnTo>
                    <a:pt x="18424" y="6480"/>
                  </a:lnTo>
                  <a:lnTo>
                    <a:pt x="18424" y="7920"/>
                  </a:lnTo>
                  <a:lnTo>
                    <a:pt x="17788" y="7920"/>
                  </a:lnTo>
                  <a:lnTo>
                    <a:pt x="17153" y="7920"/>
                  </a:lnTo>
                  <a:lnTo>
                    <a:pt x="17788" y="7920"/>
                  </a:lnTo>
                  <a:lnTo>
                    <a:pt x="17788" y="8640"/>
                  </a:lnTo>
                  <a:lnTo>
                    <a:pt x="18424" y="8640"/>
                  </a:lnTo>
                  <a:lnTo>
                    <a:pt x="21600" y="10800"/>
                  </a:lnTo>
                  <a:lnTo>
                    <a:pt x="20965" y="12240"/>
                  </a:lnTo>
                  <a:lnTo>
                    <a:pt x="20329" y="12240"/>
                  </a:lnTo>
                  <a:lnTo>
                    <a:pt x="20329" y="13680"/>
                  </a:lnTo>
                  <a:lnTo>
                    <a:pt x="20965" y="12960"/>
                  </a:lnTo>
                  <a:lnTo>
                    <a:pt x="21600" y="13680"/>
                  </a:lnTo>
                  <a:lnTo>
                    <a:pt x="21600" y="14400"/>
                  </a:lnTo>
                  <a:lnTo>
                    <a:pt x="20965" y="14400"/>
                  </a:lnTo>
                  <a:lnTo>
                    <a:pt x="17153" y="15840"/>
                  </a:lnTo>
                  <a:lnTo>
                    <a:pt x="17153" y="16560"/>
                  </a:lnTo>
                  <a:lnTo>
                    <a:pt x="16518" y="17280"/>
                  </a:lnTo>
                  <a:lnTo>
                    <a:pt x="16518" y="18000"/>
                  </a:lnTo>
                  <a:lnTo>
                    <a:pt x="15247" y="19440"/>
                  </a:lnTo>
                  <a:lnTo>
                    <a:pt x="14612" y="19440"/>
                  </a:lnTo>
                  <a:lnTo>
                    <a:pt x="14612" y="20160"/>
                  </a:lnTo>
                  <a:lnTo>
                    <a:pt x="13976" y="19440"/>
                  </a:lnTo>
                  <a:lnTo>
                    <a:pt x="13341" y="20880"/>
                  </a:lnTo>
                  <a:lnTo>
                    <a:pt x="12071" y="20160"/>
                  </a:lnTo>
                  <a:lnTo>
                    <a:pt x="11435" y="21600"/>
                  </a:lnTo>
                  <a:lnTo>
                    <a:pt x="9529" y="20160"/>
                  </a:lnTo>
                  <a:lnTo>
                    <a:pt x="8259" y="20160"/>
                  </a:lnTo>
                  <a:lnTo>
                    <a:pt x="8894" y="19440"/>
                  </a:lnTo>
                  <a:lnTo>
                    <a:pt x="8259" y="19440"/>
                  </a:lnTo>
                  <a:lnTo>
                    <a:pt x="6353" y="18720"/>
                  </a:lnTo>
                  <a:lnTo>
                    <a:pt x="5718" y="18720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73" name="AutoShape 117"/>
            <p:cNvSpPr>
              <a:spLocks/>
            </p:cNvSpPr>
            <p:nvPr/>
          </p:nvSpPr>
          <p:spPr bwMode="auto">
            <a:xfrm>
              <a:off x="7227888" y="4648200"/>
              <a:ext cx="971550" cy="84613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5777" y="2774"/>
                  </a:moveTo>
                  <a:lnTo>
                    <a:pt x="15777" y="2378"/>
                  </a:lnTo>
                  <a:lnTo>
                    <a:pt x="15402" y="2378"/>
                  </a:lnTo>
                  <a:lnTo>
                    <a:pt x="15402" y="2180"/>
                  </a:lnTo>
                  <a:lnTo>
                    <a:pt x="15214" y="2180"/>
                  </a:lnTo>
                  <a:lnTo>
                    <a:pt x="15214" y="2378"/>
                  </a:lnTo>
                  <a:lnTo>
                    <a:pt x="15026" y="2378"/>
                  </a:lnTo>
                  <a:lnTo>
                    <a:pt x="14838" y="2180"/>
                  </a:lnTo>
                  <a:lnTo>
                    <a:pt x="14650" y="2180"/>
                  </a:lnTo>
                  <a:lnTo>
                    <a:pt x="14650" y="2378"/>
                  </a:lnTo>
                  <a:lnTo>
                    <a:pt x="14463" y="2378"/>
                  </a:lnTo>
                  <a:lnTo>
                    <a:pt x="14275" y="2774"/>
                  </a:lnTo>
                  <a:lnTo>
                    <a:pt x="14087" y="2774"/>
                  </a:lnTo>
                  <a:lnTo>
                    <a:pt x="14087" y="2972"/>
                  </a:lnTo>
                  <a:lnTo>
                    <a:pt x="14087" y="2774"/>
                  </a:lnTo>
                  <a:lnTo>
                    <a:pt x="13899" y="2576"/>
                  </a:lnTo>
                  <a:lnTo>
                    <a:pt x="13523" y="2774"/>
                  </a:lnTo>
                  <a:lnTo>
                    <a:pt x="13523" y="2576"/>
                  </a:lnTo>
                  <a:lnTo>
                    <a:pt x="13336" y="2378"/>
                  </a:lnTo>
                  <a:lnTo>
                    <a:pt x="13148" y="1982"/>
                  </a:lnTo>
                  <a:lnTo>
                    <a:pt x="12960" y="1783"/>
                  </a:lnTo>
                  <a:lnTo>
                    <a:pt x="12960" y="1585"/>
                  </a:lnTo>
                  <a:lnTo>
                    <a:pt x="12584" y="1387"/>
                  </a:lnTo>
                  <a:lnTo>
                    <a:pt x="12584" y="1982"/>
                  </a:lnTo>
                  <a:lnTo>
                    <a:pt x="12209" y="1982"/>
                  </a:lnTo>
                  <a:lnTo>
                    <a:pt x="12021" y="0"/>
                  </a:lnTo>
                  <a:lnTo>
                    <a:pt x="11833" y="594"/>
                  </a:lnTo>
                  <a:lnTo>
                    <a:pt x="11833" y="793"/>
                  </a:lnTo>
                  <a:lnTo>
                    <a:pt x="11645" y="991"/>
                  </a:lnTo>
                  <a:lnTo>
                    <a:pt x="11833" y="1189"/>
                  </a:lnTo>
                  <a:lnTo>
                    <a:pt x="11833" y="1585"/>
                  </a:lnTo>
                  <a:lnTo>
                    <a:pt x="11457" y="2378"/>
                  </a:lnTo>
                  <a:lnTo>
                    <a:pt x="11833" y="4558"/>
                  </a:lnTo>
                  <a:lnTo>
                    <a:pt x="11833" y="4756"/>
                  </a:lnTo>
                  <a:lnTo>
                    <a:pt x="11833" y="5152"/>
                  </a:lnTo>
                  <a:lnTo>
                    <a:pt x="11833" y="5549"/>
                  </a:lnTo>
                  <a:lnTo>
                    <a:pt x="12021" y="5747"/>
                  </a:lnTo>
                  <a:lnTo>
                    <a:pt x="12021" y="5945"/>
                  </a:lnTo>
                  <a:lnTo>
                    <a:pt x="12209" y="6143"/>
                  </a:lnTo>
                  <a:lnTo>
                    <a:pt x="11833" y="6936"/>
                  </a:lnTo>
                  <a:lnTo>
                    <a:pt x="11645" y="6936"/>
                  </a:lnTo>
                  <a:lnTo>
                    <a:pt x="10894" y="7728"/>
                  </a:lnTo>
                  <a:lnTo>
                    <a:pt x="10894" y="7927"/>
                  </a:lnTo>
                  <a:lnTo>
                    <a:pt x="10706" y="8323"/>
                  </a:lnTo>
                  <a:lnTo>
                    <a:pt x="10894" y="8719"/>
                  </a:lnTo>
                  <a:lnTo>
                    <a:pt x="10706" y="9116"/>
                  </a:lnTo>
                  <a:lnTo>
                    <a:pt x="10706" y="9908"/>
                  </a:lnTo>
                  <a:lnTo>
                    <a:pt x="10706" y="10503"/>
                  </a:lnTo>
                  <a:lnTo>
                    <a:pt x="10518" y="10899"/>
                  </a:lnTo>
                  <a:lnTo>
                    <a:pt x="9767" y="11890"/>
                  </a:lnTo>
                  <a:lnTo>
                    <a:pt x="8452" y="13079"/>
                  </a:lnTo>
                  <a:lnTo>
                    <a:pt x="6762" y="14070"/>
                  </a:lnTo>
                  <a:lnTo>
                    <a:pt x="6198" y="14862"/>
                  </a:lnTo>
                  <a:lnTo>
                    <a:pt x="4696" y="15853"/>
                  </a:lnTo>
                  <a:lnTo>
                    <a:pt x="3944" y="16051"/>
                  </a:lnTo>
                  <a:lnTo>
                    <a:pt x="3944" y="16448"/>
                  </a:lnTo>
                  <a:lnTo>
                    <a:pt x="3569" y="16250"/>
                  </a:lnTo>
                  <a:lnTo>
                    <a:pt x="3381" y="15853"/>
                  </a:lnTo>
                  <a:lnTo>
                    <a:pt x="3193" y="15853"/>
                  </a:lnTo>
                  <a:lnTo>
                    <a:pt x="0" y="16448"/>
                  </a:lnTo>
                  <a:lnTo>
                    <a:pt x="0" y="16646"/>
                  </a:lnTo>
                  <a:lnTo>
                    <a:pt x="376" y="17042"/>
                  </a:lnTo>
                  <a:lnTo>
                    <a:pt x="376" y="17439"/>
                  </a:lnTo>
                  <a:lnTo>
                    <a:pt x="751" y="17637"/>
                  </a:lnTo>
                  <a:lnTo>
                    <a:pt x="751" y="17835"/>
                  </a:lnTo>
                  <a:lnTo>
                    <a:pt x="1127" y="17637"/>
                  </a:lnTo>
                  <a:lnTo>
                    <a:pt x="2066" y="17637"/>
                  </a:lnTo>
                  <a:lnTo>
                    <a:pt x="2066" y="18826"/>
                  </a:lnTo>
                  <a:lnTo>
                    <a:pt x="2254" y="19420"/>
                  </a:lnTo>
                  <a:lnTo>
                    <a:pt x="2254" y="19817"/>
                  </a:lnTo>
                  <a:lnTo>
                    <a:pt x="2442" y="20015"/>
                  </a:lnTo>
                  <a:lnTo>
                    <a:pt x="2442" y="20213"/>
                  </a:lnTo>
                  <a:lnTo>
                    <a:pt x="2817" y="20213"/>
                  </a:lnTo>
                  <a:lnTo>
                    <a:pt x="3005" y="20015"/>
                  </a:lnTo>
                  <a:lnTo>
                    <a:pt x="3005" y="20213"/>
                  </a:lnTo>
                  <a:lnTo>
                    <a:pt x="3381" y="20411"/>
                  </a:lnTo>
                  <a:lnTo>
                    <a:pt x="3569" y="20609"/>
                  </a:lnTo>
                  <a:lnTo>
                    <a:pt x="3944" y="20609"/>
                  </a:lnTo>
                  <a:lnTo>
                    <a:pt x="4132" y="20807"/>
                  </a:lnTo>
                  <a:lnTo>
                    <a:pt x="4508" y="20807"/>
                  </a:lnTo>
                  <a:lnTo>
                    <a:pt x="4883" y="21006"/>
                  </a:lnTo>
                  <a:lnTo>
                    <a:pt x="5635" y="21402"/>
                  </a:lnTo>
                  <a:lnTo>
                    <a:pt x="5635" y="21204"/>
                  </a:lnTo>
                  <a:lnTo>
                    <a:pt x="5823" y="21204"/>
                  </a:lnTo>
                  <a:lnTo>
                    <a:pt x="5823" y="21006"/>
                  </a:lnTo>
                  <a:lnTo>
                    <a:pt x="5823" y="19817"/>
                  </a:lnTo>
                  <a:lnTo>
                    <a:pt x="6010" y="19618"/>
                  </a:lnTo>
                  <a:lnTo>
                    <a:pt x="5823" y="19420"/>
                  </a:lnTo>
                  <a:lnTo>
                    <a:pt x="6198" y="19420"/>
                  </a:lnTo>
                  <a:lnTo>
                    <a:pt x="6386" y="19222"/>
                  </a:lnTo>
                  <a:lnTo>
                    <a:pt x="6386" y="19420"/>
                  </a:lnTo>
                  <a:lnTo>
                    <a:pt x="6386" y="19618"/>
                  </a:lnTo>
                  <a:lnTo>
                    <a:pt x="7137" y="20015"/>
                  </a:lnTo>
                  <a:lnTo>
                    <a:pt x="7513" y="20015"/>
                  </a:lnTo>
                  <a:lnTo>
                    <a:pt x="8264" y="20609"/>
                  </a:lnTo>
                  <a:lnTo>
                    <a:pt x="8828" y="20411"/>
                  </a:lnTo>
                  <a:lnTo>
                    <a:pt x="8828" y="20609"/>
                  </a:lnTo>
                  <a:lnTo>
                    <a:pt x="8828" y="20411"/>
                  </a:lnTo>
                  <a:lnTo>
                    <a:pt x="9016" y="20411"/>
                  </a:lnTo>
                  <a:lnTo>
                    <a:pt x="9016" y="20609"/>
                  </a:lnTo>
                  <a:lnTo>
                    <a:pt x="9767" y="20411"/>
                  </a:lnTo>
                  <a:lnTo>
                    <a:pt x="9767" y="21600"/>
                  </a:lnTo>
                  <a:lnTo>
                    <a:pt x="21600" y="20411"/>
                  </a:lnTo>
                  <a:lnTo>
                    <a:pt x="21412" y="19618"/>
                  </a:lnTo>
                  <a:lnTo>
                    <a:pt x="21224" y="19618"/>
                  </a:lnTo>
                  <a:lnTo>
                    <a:pt x="21037" y="19222"/>
                  </a:lnTo>
                  <a:lnTo>
                    <a:pt x="21037" y="19024"/>
                  </a:lnTo>
                  <a:lnTo>
                    <a:pt x="21412" y="19024"/>
                  </a:lnTo>
                  <a:lnTo>
                    <a:pt x="21412" y="18826"/>
                  </a:lnTo>
                  <a:lnTo>
                    <a:pt x="21412" y="18628"/>
                  </a:lnTo>
                  <a:lnTo>
                    <a:pt x="21037" y="18628"/>
                  </a:lnTo>
                  <a:lnTo>
                    <a:pt x="21037" y="18231"/>
                  </a:lnTo>
                  <a:lnTo>
                    <a:pt x="21412" y="18231"/>
                  </a:lnTo>
                  <a:lnTo>
                    <a:pt x="21412" y="17637"/>
                  </a:lnTo>
                  <a:lnTo>
                    <a:pt x="21224" y="17637"/>
                  </a:lnTo>
                  <a:lnTo>
                    <a:pt x="21224" y="17240"/>
                  </a:lnTo>
                  <a:lnTo>
                    <a:pt x="21412" y="17042"/>
                  </a:lnTo>
                  <a:lnTo>
                    <a:pt x="21224" y="16448"/>
                  </a:lnTo>
                  <a:lnTo>
                    <a:pt x="21412" y="16448"/>
                  </a:lnTo>
                  <a:lnTo>
                    <a:pt x="21412" y="16051"/>
                  </a:lnTo>
                  <a:lnTo>
                    <a:pt x="21224" y="16051"/>
                  </a:lnTo>
                  <a:lnTo>
                    <a:pt x="21037" y="13872"/>
                  </a:lnTo>
                  <a:lnTo>
                    <a:pt x="20849" y="11295"/>
                  </a:lnTo>
                  <a:lnTo>
                    <a:pt x="20661" y="9314"/>
                  </a:lnTo>
                  <a:lnTo>
                    <a:pt x="18783" y="7728"/>
                  </a:lnTo>
                  <a:lnTo>
                    <a:pt x="18595" y="7530"/>
                  </a:lnTo>
                  <a:lnTo>
                    <a:pt x="18407" y="7530"/>
                  </a:lnTo>
                  <a:lnTo>
                    <a:pt x="18219" y="7134"/>
                  </a:lnTo>
                  <a:lnTo>
                    <a:pt x="18407" y="7134"/>
                  </a:lnTo>
                  <a:lnTo>
                    <a:pt x="18407" y="6936"/>
                  </a:lnTo>
                  <a:lnTo>
                    <a:pt x="18031" y="6936"/>
                  </a:lnTo>
                  <a:lnTo>
                    <a:pt x="17656" y="6341"/>
                  </a:lnTo>
                  <a:lnTo>
                    <a:pt x="17656" y="5945"/>
                  </a:lnTo>
                  <a:lnTo>
                    <a:pt x="17468" y="5945"/>
                  </a:lnTo>
                  <a:lnTo>
                    <a:pt x="17468" y="5152"/>
                  </a:lnTo>
                  <a:lnTo>
                    <a:pt x="17280" y="4360"/>
                  </a:lnTo>
                  <a:lnTo>
                    <a:pt x="16904" y="4360"/>
                  </a:lnTo>
                  <a:lnTo>
                    <a:pt x="17092" y="4161"/>
                  </a:lnTo>
                  <a:lnTo>
                    <a:pt x="16904" y="3963"/>
                  </a:lnTo>
                  <a:lnTo>
                    <a:pt x="16529" y="4161"/>
                  </a:lnTo>
                  <a:lnTo>
                    <a:pt x="16153" y="4558"/>
                  </a:lnTo>
                  <a:lnTo>
                    <a:pt x="16153" y="4161"/>
                  </a:lnTo>
                  <a:lnTo>
                    <a:pt x="15777" y="4161"/>
                  </a:lnTo>
                  <a:lnTo>
                    <a:pt x="15777" y="3765"/>
                  </a:lnTo>
                  <a:lnTo>
                    <a:pt x="15590" y="3765"/>
                  </a:lnTo>
                  <a:lnTo>
                    <a:pt x="15590" y="3567"/>
                  </a:lnTo>
                  <a:lnTo>
                    <a:pt x="15777" y="3567"/>
                  </a:lnTo>
                  <a:lnTo>
                    <a:pt x="15965" y="3171"/>
                  </a:lnTo>
                  <a:lnTo>
                    <a:pt x="15590" y="3171"/>
                  </a:lnTo>
                  <a:lnTo>
                    <a:pt x="15590" y="2972"/>
                  </a:lnTo>
                  <a:lnTo>
                    <a:pt x="15777" y="2774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75" name="AutoShape 119"/>
            <p:cNvSpPr>
              <a:spLocks/>
            </p:cNvSpPr>
            <p:nvPr/>
          </p:nvSpPr>
          <p:spPr bwMode="auto">
            <a:xfrm>
              <a:off x="6788821" y="5478516"/>
              <a:ext cx="1098273" cy="946097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0966" y="20892"/>
                  </a:moveTo>
                  <a:lnTo>
                    <a:pt x="10634" y="20538"/>
                  </a:lnTo>
                  <a:lnTo>
                    <a:pt x="7809" y="17882"/>
                  </a:lnTo>
                  <a:lnTo>
                    <a:pt x="5483" y="15757"/>
                  </a:lnTo>
                  <a:lnTo>
                    <a:pt x="3988" y="14518"/>
                  </a:lnTo>
                  <a:lnTo>
                    <a:pt x="2658" y="13633"/>
                  </a:lnTo>
                  <a:lnTo>
                    <a:pt x="1662" y="13102"/>
                  </a:lnTo>
                  <a:lnTo>
                    <a:pt x="1163" y="12925"/>
                  </a:lnTo>
                  <a:lnTo>
                    <a:pt x="665" y="12748"/>
                  </a:lnTo>
                  <a:lnTo>
                    <a:pt x="332" y="12393"/>
                  </a:lnTo>
                  <a:lnTo>
                    <a:pt x="166" y="12039"/>
                  </a:lnTo>
                  <a:lnTo>
                    <a:pt x="166" y="11862"/>
                  </a:lnTo>
                  <a:lnTo>
                    <a:pt x="665" y="11508"/>
                  </a:lnTo>
                  <a:lnTo>
                    <a:pt x="665" y="11154"/>
                  </a:lnTo>
                  <a:lnTo>
                    <a:pt x="498" y="10800"/>
                  </a:lnTo>
                  <a:lnTo>
                    <a:pt x="665" y="10623"/>
                  </a:lnTo>
                  <a:lnTo>
                    <a:pt x="332" y="10092"/>
                  </a:lnTo>
                  <a:lnTo>
                    <a:pt x="166" y="10092"/>
                  </a:lnTo>
                  <a:lnTo>
                    <a:pt x="0" y="10092"/>
                  </a:lnTo>
                  <a:lnTo>
                    <a:pt x="1329" y="5666"/>
                  </a:lnTo>
                  <a:lnTo>
                    <a:pt x="1329" y="5489"/>
                  </a:lnTo>
                  <a:lnTo>
                    <a:pt x="1495" y="5489"/>
                  </a:lnTo>
                  <a:lnTo>
                    <a:pt x="1662" y="5134"/>
                  </a:lnTo>
                  <a:lnTo>
                    <a:pt x="2492" y="4957"/>
                  </a:lnTo>
                  <a:lnTo>
                    <a:pt x="2492" y="4780"/>
                  </a:lnTo>
                  <a:lnTo>
                    <a:pt x="2658" y="4426"/>
                  </a:lnTo>
                  <a:lnTo>
                    <a:pt x="3157" y="3718"/>
                  </a:lnTo>
                  <a:lnTo>
                    <a:pt x="3157" y="3364"/>
                  </a:lnTo>
                  <a:lnTo>
                    <a:pt x="3323" y="3010"/>
                  </a:lnTo>
                  <a:lnTo>
                    <a:pt x="3489" y="3010"/>
                  </a:lnTo>
                  <a:lnTo>
                    <a:pt x="3489" y="2833"/>
                  </a:lnTo>
                  <a:lnTo>
                    <a:pt x="3655" y="2656"/>
                  </a:lnTo>
                  <a:lnTo>
                    <a:pt x="3822" y="2302"/>
                  </a:lnTo>
                  <a:lnTo>
                    <a:pt x="3988" y="2302"/>
                  </a:lnTo>
                  <a:lnTo>
                    <a:pt x="3988" y="1948"/>
                  </a:lnTo>
                  <a:lnTo>
                    <a:pt x="3822" y="1593"/>
                  </a:lnTo>
                  <a:lnTo>
                    <a:pt x="3988" y="1593"/>
                  </a:lnTo>
                  <a:lnTo>
                    <a:pt x="3988" y="1416"/>
                  </a:lnTo>
                  <a:lnTo>
                    <a:pt x="3822" y="1416"/>
                  </a:lnTo>
                  <a:lnTo>
                    <a:pt x="3988" y="1416"/>
                  </a:lnTo>
                  <a:lnTo>
                    <a:pt x="4154" y="1416"/>
                  </a:lnTo>
                  <a:lnTo>
                    <a:pt x="3988" y="1239"/>
                  </a:lnTo>
                  <a:lnTo>
                    <a:pt x="4154" y="1062"/>
                  </a:lnTo>
                  <a:lnTo>
                    <a:pt x="3988" y="885"/>
                  </a:lnTo>
                  <a:lnTo>
                    <a:pt x="3988" y="531"/>
                  </a:lnTo>
                  <a:lnTo>
                    <a:pt x="4320" y="531"/>
                  </a:lnTo>
                  <a:lnTo>
                    <a:pt x="4320" y="177"/>
                  </a:lnTo>
                  <a:lnTo>
                    <a:pt x="4652" y="354"/>
                  </a:lnTo>
                  <a:lnTo>
                    <a:pt x="4818" y="354"/>
                  </a:lnTo>
                  <a:lnTo>
                    <a:pt x="4985" y="354"/>
                  </a:lnTo>
                  <a:lnTo>
                    <a:pt x="5151" y="531"/>
                  </a:lnTo>
                  <a:lnTo>
                    <a:pt x="5483" y="708"/>
                  </a:lnTo>
                  <a:lnTo>
                    <a:pt x="5317" y="885"/>
                  </a:lnTo>
                  <a:lnTo>
                    <a:pt x="5317" y="1062"/>
                  </a:lnTo>
                  <a:lnTo>
                    <a:pt x="5483" y="1062"/>
                  </a:lnTo>
                  <a:lnTo>
                    <a:pt x="5649" y="1062"/>
                  </a:lnTo>
                  <a:lnTo>
                    <a:pt x="5815" y="1062"/>
                  </a:lnTo>
                  <a:lnTo>
                    <a:pt x="5982" y="1239"/>
                  </a:lnTo>
                  <a:lnTo>
                    <a:pt x="5815" y="1416"/>
                  </a:lnTo>
                  <a:lnTo>
                    <a:pt x="5649" y="1770"/>
                  </a:lnTo>
                  <a:lnTo>
                    <a:pt x="5815" y="1770"/>
                  </a:lnTo>
                  <a:lnTo>
                    <a:pt x="5815" y="2479"/>
                  </a:lnTo>
                  <a:lnTo>
                    <a:pt x="6148" y="2833"/>
                  </a:lnTo>
                  <a:lnTo>
                    <a:pt x="6148" y="3010"/>
                  </a:lnTo>
                  <a:lnTo>
                    <a:pt x="6314" y="3010"/>
                  </a:lnTo>
                  <a:lnTo>
                    <a:pt x="6480" y="3187"/>
                  </a:lnTo>
                  <a:lnTo>
                    <a:pt x="6480" y="3010"/>
                  </a:lnTo>
                  <a:lnTo>
                    <a:pt x="6812" y="3010"/>
                  </a:lnTo>
                  <a:lnTo>
                    <a:pt x="6978" y="3010"/>
                  </a:lnTo>
                  <a:lnTo>
                    <a:pt x="6978" y="3187"/>
                  </a:lnTo>
                  <a:lnTo>
                    <a:pt x="7145" y="3187"/>
                  </a:lnTo>
                  <a:lnTo>
                    <a:pt x="7145" y="3541"/>
                  </a:lnTo>
                  <a:lnTo>
                    <a:pt x="6978" y="3541"/>
                  </a:lnTo>
                  <a:lnTo>
                    <a:pt x="7145" y="3718"/>
                  </a:lnTo>
                  <a:lnTo>
                    <a:pt x="7311" y="3541"/>
                  </a:lnTo>
                  <a:lnTo>
                    <a:pt x="7311" y="3718"/>
                  </a:lnTo>
                  <a:lnTo>
                    <a:pt x="7477" y="3718"/>
                  </a:lnTo>
                  <a:lnTo>
                    <a:pt x="7477" y="3895"/>
                  </a:lnTo>
                  <a:lnTo>
                    <a:pt x="7643" y="4072"/>
                  </a:lnTo>
                  <a:lnTo>
                    <a:pt x="7975" y="3718"/>
                  </a:lnTo>
                  <a:lnTo>
                    <a:pt x="7975" y="3187"/>
                  </a:lnTo>
                  <a:lnTo>
                    <a:pt x="8142" y="3364"/>
                  </a:lnTo>
                  <a:lnTo>
                    <a:pt x="8308" y="3187"/>
                  </a:lnTo>
                  <a:lnTo>
                    <a:pt x="8308" y="2833"/>
                  </a:lnTo>
                  <a:lnTo>
                    <a:pt x="8474" y="2656"/>
                  </a:lnTo>
                  <a:lnTo>
                    <a:pt x="8640" y="2656"/>
                  </a:lnTo>
                  <a:lnTo>
                    <a:pt x="8806" y="2656"/>
                  </a:lnTo>
                  <a:lnTo>
                    <a:pt x="8806" y="2479"/>
                  </a:lnTo>
                  <a:lnTo>
                    <a:pt x="9471" y="2479"/>
                  </a:lnTo>
                  <a:lnTo>
                    <a:pt x="9803" y="2125"/>
                  </a:lnTo>
                  <a:lnTo>
                    <a:pt x="9637" y="1593"/>
                  </a:lnTo>
                  <a:lnTo>
                    <a:pt x="9803" y="1593"/>
                  </a:lnTo>
                  <a:lnTo>
                    <a:pt x="10135" y="1593"/>
                  </a:lnTo>
                  <a:lnTo>
                    <a:pt x="10634" y="1062"/>
                  </a:lnTo>
                  <a:lnTo>
                    <a:pt x="10800" y="1062"/>
                  </a:lnTo>
                  <a:lnTo>
                    <a:pt x="10966" y="1062"/>
                  </a:lnTo>
                  <a:lnTo>
                    <a:pt x="10800" y="885"/>
                  </a:lnTo>
                  <a:lnTo>
                    <a:pt x="10966" y="885"/>
                  </a:lnTo>
                  <a:lnTo>
                    <a:pt x="11132" y="531"/>
                  </a:lnTo>
                  <a:lnTo>
                    <a:pt x="11298" y="531"/>
                  </a:lnTo>
                  <a:lnTo>
                    <a:pt x="11132" y="354"/>
                  </a:lnTo>
                  <a:lnTo>
                    <a:pt x="11465" y="177"/>
                  </a:lnTo>
                  <a:lnTo>
                    <a:pt x="11631" y="354"/>
                  </a:lnTo>
                  <a:lnTo>
                    <a:pt x="11631" y="0"/>
                  </a:lnTo>
                  <a:lnTo>
                    <a:pt x="11797" y="177"/>
                  </a:lnTo>
                  <a:lnTo>
                    <a:pt x="11963" y="177"/>
                  </a:lnTo>
                  <a:lnTo>
                    <a:pt x="11797" y="354"/>
                  </a:lnTo>
                  <a:lnTo>
                    <a:pt x="11963" y="354"/>
                  </a:lnTo>
                  <a:lnTo>
                    <a:pt x="12129" y="177"/>
                  </a:lnTo>
                  <a:lnTo>
                    <a:pt x="12462" y="177"/>
                  </a:lnTo>
                  <a:lnTo>
                    <a:pt x="12628" y="177"/>
                  </a:lnTo>
                  <a:lnTo>
                    <a:pt x="12462" y="177"/>
                  </a:lnTo>
                  <a:lnTo>
                    <a:pt x="12628" y="177"/>
                  </a:lnTo>
                  <a:lnTo>
                    <a:pt x="12794" y="354"/>
                  </a:lnTo>
                  <a:lnTo>
                    <a:pt x="12794" y="531"/>
                  </a:lnTo>
                  <a:lnTo>
                    <a:pt x="12960" y="885"/>
                  </a:lnTo>
                  <a:lnTo>
                    <a:pt x="12794" y="1062"/>
                  </a:lnTo>
                  <a:lnTo>
                    <a:pt x="12628" y="1239"/>
                  </a:lnTo>
                  <a:lnTo>
                    <a:pt x="12960" y="1239"/>
                  </a:lnTo>
                  <a:lnTo>
                    <a:pt x="13126" y="1416"/>
                  </a:lnTo>
                  <a:lnTo>
                    <a:pt x="13126" y="1239"/>
                  </a:lnTo>
                  <a:lnTo>
                    <a:pt x="13458" y="1593"/>
                  </a:lnTo>
                  <a:lnTo>
                    <a:pt x="13625" y="1416"/>
                  </a:lnTo>
                  <a:lnTo>
                    <a:pt x="13625" y="1770"/>
                  </a:lnTo>
                  <a:lnTo>
                    <a:pt x="13791" y="1770"/>
                  </a:lnTo>
                  <a:lnTo>
                    <a:pt x="13625" y="1948"/>
                  </a:lnTo>
                  <a:lnTo>
                    <a:pt x="13791" y="2125"/>
                  </a:lnTo>
                  <a:lnTo>
                    <a:pt x="13791" y="2302"/>
                  </a:lnTo>
                  <a:lnTo>
                    <a:pt x="13625" y="2656"/>
                  </a:lnTo>
                  <a:lnTo>
                    <a:pt x="13458" y="2833"/>
                  </a:lnTo>
                  <a:lnTo>
                    <a:pt x="13625" y="2833"/>
                  </a:lnTo>
                  <a:lnTo>
                    <a:pt x="13625" y="3010"/>
                  </a:lnTo>
                  <a:lnTo>
                    <a:pt x="14123" y="3187"/>
                  </a:lnTo>
                  <a:lnTo>
                    <a:pt x="14289" y="3187"/>
                  </a:lnTo>
                  <a:lnTo>
                    <a:pt x="14289" y="3010"/>
                  </a:lnTo>
                  <a:lnTo>
                    <a:pt x="14455" y="3010"/>
                  </a:lnTo>
                  <a:lnTo>
                    <a:pt x="14622" y="3187"/>
                  </a:lnTo>
                  <a:lnTo>
                    <a:pt x="15120" y="3187"/>
                  </a:lnTo>
                  <a:lnTo>
                    <a:pt x="15120" y="3364"/>
                  </a:lnTo>
                  <a:lnTo>
                    <a:pt x="15286" y="3718"/>
                  </a:lnTo>
                  <a:lnTo>
                    <a:pt x="15120" y="3718"/>
                  </a:lnTo>
                  <a:lnTo>
                    <a:pt x="15120" y="4072"/>
                  </a:lnTo>
                  <a:lnTo>
                    <a:pt x="15120" y="4249"/>
                  </a:lnTo>
                  <a:lnTo>
                    <a:pt x="15618" y="4426"/>
                  </a:lnTo>
                  <a:lnTo>
                    <a:pt x="15618" y="4603"/>
                  </a:lnTo>
                  <a:lnTo>
                    <a:pt x="15785" y="4426"/>
                  </a:lnTo>
                  <a:lnTo>
                    <a:pt x="16117" y="4426"/>
                  </a:lnTo>
                  <a:lnTo>
                    <a:pt x="16117" y="4780"/>
                  </a:lnTo>
                  <a:lnTo>
                    <a:pt x="16283" y="4957"/>
                  </a:lnTo>
                  <a:lnTo>
                    <a:pt x="16615" y="5489"/>
                  </a:lnTo>
                  <a:lnTo>
                    <a:pt x="16948" y="5489"/>
                  </a:lnTo>
                  <a:lnTo>
                    <a:pt x="16948" y="5666"/>
                  </a:lnTo>
                  <a:lnTo>
                    <a:pt x="17280" y="5843"/>
                  </a:lnTo>
                  <a:lnTo>
                    <a:pt x="17280" y="6020"/>
                  </a:lnTo>
                  <a:lnTo>
                    <a:pt x="17612" y="6197"/>
                  </a:lnTo>
                  <a:lnTo>
                    <a:pt x="17778" y="6197"/>
                  </a:lnTo>
                  <a:lnTo>
                    <a:pt x="17778" y="6020"/>
                  </a:lnTo>
                  <a:lnTo>
                    <a:pt x="17945" y="6020"/>
                  </a:lnTo>
                  <a:lnTo>
                    <a:pt x="17945" y="6197"/>
                  </a:lnTo>
                  <a:lnTo>
                    <a:pt x="18111" y="6197"/>
                  </a:lnTo>
                  <a:lnTo>
                    <a:pt x="18111" y="6551"/>
                  </a:lnTo>
                  <a:lnTo>
                    <a:pt x="18443" y="6551"/>
                  </a:lnTo>
                  <a:lnTo>
                    <a:pt x="18609" y="6551"/>
                  </a:lnTo>
                  <a:lnTo>
                    <a:pt x="18942" y="6551"/>
                  </a:lnTo>
                  <a:lnTo>
                    <a:pt x="18942" y="6728"/>
                  </a:lnTo>
                  <a:lnTo>
                    <a:pt x="19440" y="7082"/>
                  </a:lnTo>
                  <a:lnTo>
                    <a:pt x="19772" y="7613"/>
                  </a:lnTo>
                  <a:lnTo>
                    <a:pt x="19772" y="7790"/>
                  </a:lnTo>
                  <a:lnTo>
                    <a:pt x="19772" y="7967"/>
                  </a:lnTo>
                  <a:lnTo>
                    <a:pt x="19938" y="7967"/>
                  </a:lnTo>
                  <a:lnTo>
                    <a:pt x="19938" y="7790"/>
                  </a:lnTo>
                  <a:lnTo>
                    <a:pt x="19938" y="7967"/>
                  </a:lnTo>
                  <a:lnTo>
                    <a:pt x="19938" y="8321"/>
                  </a:lnTo>
                  <a:lnTo>
                    <a:pt x="20105" y="8321"/>
                  </a:lnTo>
                  <a:lnTo>
                    <a:pt x="19938" y="8498"/>
                  </a:lnTo>
                  <a:lnTo>
                    <a:pt x="20271" y="8498"/>
                  </a:lnTo>
                  <a:lnTo>
                    <a:pt x="20437" y="8498"/>
                  </a:lnTo>
                  <a:lnTo>
                    <a:pt x="20603" y="8675"/>
                  </a:lnTo>
                  <a:lnTo>
                    <a:pt x="20603" y="8498"/>
                  </a:lnTo>
                  <a:lnTo>
                    <a:pt x="20769" y="8675"/>
                  </a:lnTo>
                  <a:lnTo>
                    <a:pt x="20935" y="8498"/>
                  </a:lnTo>
                  <a:lnTo>
                    <a:pt x="20769" y="8852"/>
                  </a:lnTo>
                  <a:lnTo>
                    <a:pt x="21268" y="8675"/>
                  </a:lnTo>
                  <a:lnTo>
                    <a:pt x="21268" y="8852"/>
                  </a:lnTo>
                  <a:lnTo>
                    <a:pt x="21434" y="8852"/>
                  </a:lnTo>
                  <a:lnTo>
                    <a:pt x="21434" y="9030"/>
                  </a:lnTo>
                  <a:lnTo>
                    <a:pt x="21600" y="9030"/>
                  </a:lnTo>
                  <a:lnTo>
                    <a:pt x="21434" y="9207"/>
                  </a:lnTo>
                  <a:lnTo>
                    <a:pt x="21434" y="9030"/>
                  </a:lnTo>
                  <a:lnTo>
                    <a:pt x="21268" y="9207"/>
                  </a:lnTo>
                  <a:lnTo>
                    <a:pt x="21434" y="9207"/>
                  </a:lnTo>
                  <a:lnTo>
                    <a:pt x="21268" y="9384"/>
                  </a:lnTo>
                  <a:lnTo>
                    <a:pt x="21268" y="9561"/>
                  </a:lnTo>
                  <a:lnTo>
                    <a:pt x="21102" y="9561"/>
                  </a:lnTo>
                  <a:lnTo>
                    <a:pt x="21102" y="9738"/>
                  </a:lnTo>
                  <a:lnTo>
                    <a:pt x="21268" y="9738"/>
                  </a:lnTo>
                  <a:lnTo>
                    <a:pt x="21102" y="9738"/>
                  </a:lnTo>
                  <a:lnTo>
                    <a:pt x="21102" y="9915"/>
                  </a:lnTo>
                  <a:lnTo>
                    <a:pt x="21268" y="9915"/>
                  </a:lnTo>
                  <a:lnTo>
                    <a:pt x="21102" y="10092"/>
                  </a:lnTo>
                  <a:lnTo>
                    <a:pt x="21102" y="10269"/>
                  </a:lnTo>
                  <a:lnTo>
                    <a:pt x="21268" y="10446"/>
                  </a:lnTo>
                  <a:lnTo>
                    <a:pt x="21268" y="10623"/>
                  </a:lnTo>
                  <a:lnTo>
                    <a:pt x="21102" y="10800"/>
                  </a:lnTo>
                  <a:lnTo>
                    <a:pt x="21268" y="10800"/>
                  </a:lnTo>
                  <a:lnTo>
                    <a:pt x="21434" y="10800"/>
                  </a:lnTo>
                  <a:lnTo>
                    <a:pt x="21268" y="10977"/>
                  </a:lnTo>
                  <a:lnTo>
                    <a:pt x="13957" y="11508"/>
                  </a:lnTo>
                  <a:lnTo>
                    <a:pt x="11465" y="16997"/>
                  </a:lnTo>
                  <a:lnTo>
                    <a:pt x="12462" y="18059"/>
                  </a:lnTo>
                  <a:lnTo>
                    <a:pt x="12295" y="18413"/>
                  </a:lnTo>
                  <a:lnTo>
                    <a:pt x="12129" y="18413"/>
                  </a:lnTo>
                  <a:lnTo>
                    <a:pt x="11963" y="18590"/>
                  </a:lnTo>
                  <a:lnTo>
                    <a:pt x="12129" y="19298"/>
                  </a:lnTo>
                  <a:lnTo>
                    <a:pt x="11797" y="19475"/>
                  </a:lnTo>
                  <a:lnTo>
                    <a:pt x="11963" y="20007"/>
                  </a:lnTo>
                  <a:lnTo>
                    <a:pt x="11963" y="20184"/>
                  </a:lnTo>
                  <a:lnTo>
                    <a:pt x="12129" y="20361"/>
                  </a:lnTo>
                  <a:lnTo>
                    <a:pt x="12129" y="20715"/>
                  </a:lnTo>
                  <a:lnTo>
                    <a:pt x="11963" y="20892"/>
                  </a:lnTo>
                  <a:lnTo>
                    <a:pt x="11963" y="21246"/>
                  </a:lnTo>
                  <a:lnTo>
                    <a:pt x="11631" y="21600"/>
                  </a:lnTo>
                  <a:lnTo>
                    <a:pt x="10966" y="20892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76" name="AutoShape 120"/>
            <p:cNvSpPr>
              <a:spLocks/>
            </p:cNvSpPr>
            <p:nvPr/>
          </p:nvSpPr>
          <p:spPr bwMode="auto">
            <a:xfrm>
              <a:off x="5253038" y="5105400"/>
              <a:ext cx="125412" cy="14763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440" y="12505"/>
                  </a:moveTo>
                  <a:lnTo>
                    <a:pt x="1440" y="11368"/>
                  </a:lnTo>
                  <a:lnTo>
                    <a:pt x="2880" y="9095"/>
                  </a:lnTo>
                  <a:lnTo>
                    <a:pt x="4320" y="9095"/>
                  </a:lnTo>
                  <a:lnTo>
                    <a:pt x="5760" y="7958"/>
                  </a:lnTo>
                  <a:lnTo>
                    <a:pt x="7200" y="6821"/>
                  </a:lnTo>
                  <a:lnTo>
                    <a:pt x="8640" y="3411"/>
                  </a:lnTo>
                  <a:lnTo>
                    <a:pt x="10080" y="3411"/>
                  </a:lnTo>
                  <a:lnTo>
                    <a:pt x="10080" y="2274"/>
                  </a:lnTo>
                  <a:lnTo>
                    <a:pt x="10080" y="1137"/>
                  </a:lnTo>
                  <a:lnTo>
                    <a:pt x="12960" y="0"/>
                  </a:lnTo>
                  <a:lnTo>
                    <a:pt x="12960" y="1137"/>
                  </a:lnTo>
                  <a:lnTo>
                    <a:pt x="11520" y="2274"/>
                  </a:lnTo>
                  <a:lnTo>
                    <a:pt x="14400" y="3411"/>
                  </a:lnTo>
                  <a:lnTo>
                    <a:pt x="15840" y="5684"/>
                  </a:lnTo>
                  <a:lnTo>
                    <a:pt x="15840" y="7958"/>
                  </a:lnTo>
                  <a:lnTo>
                    <a:pt x="18720" y="9095"/>
                  </a:lnTo>
                  <a:lnTo>
                    <a:pt x="20160" y="10232"/>
                  </a:lnTo>
                  <a:lnTo>
                    <a:pt x="20160" y="13642"/>
                  </a:lnTo>
                  <a:lnTo>
                    <a:pt x="20160" y="14779"/>
                  </a:lnTo>
                  <a:lnTo>
                    <a:pt x="21600" y="14779"/>
                  </a:lnTo>
                  <a:lnTo>
                    <a:pt x="20160" y="14779"/>
                  </a:lnTo>
                  <a:lnTo>
                    <a:pt x="20160" y="17053"/>
                  </a:lnTo>
                  <a:lnTo>
                    <a:pt x="20160" y="18189"/>
                  </a:lnTo>
                  <a:lnTo>
                    <a:pt x="20160" y="19326"/>
                  </a:lnTo>
                  <a:lnTo>
                    <a:pt x="20160" y="20463"/>
                  </a:lnTo>
                  <a:lnTo>
                    <a:pt x="17280" y="20463"/>
                  </a:lnTo>
                  <a:lnTo>
                    <a:pt x="15840" y="21600"/>
                  </a:lnTo>
                  <a:lnTo>
                    <a:pt x="11520" y="20463"/>
                  </a:lnTo>
                  <a:lnTo>
                    <a:pt x="7200" y="20463"/>
                  </a:lnTo>
                  <a:lnTo>
                    <a:pt x="4320" y="18189"/>
                  </a:lnTo>
                  <a:lnTo>
                    <a:pt x="2880" y="14779"/>
                  </a:lnTo>
                  <a:lnTo>
                    <a:pt x="1440" y="14779"/>
                  </a:lnTo>
                  <a:lnTo>
                    <a:pt x="1440" y="13642"/>
                  </a:lnTo>
                  <a:lnTo>
                    <a:pt x="0" y="12505"/>
                  </a:lnTo>
                  <a:lnTo>
                    <a:pt x="1440" y="12505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77" name="AutoShape 121"/>
            <p:cNvSpPr>
              <a:spLocks/>
            </p:cNvSpPr>
            <p:nvPr/>
          </p:nvSpPr>
          <p:spPr bwMode="auto">
            <a:xfrm>
              <a:off x="4474549" y="4492713"/>
              <a:ext cx="685489" cy="52713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4667" y="10482"/>
                  </a:moveTo>
                  <a:lnTo>
                    <a:pt x="14667" y="10165"/>
                  </a:lnTo>
                  <a:lnTo>
                    <a:pt x="14667" y="10482"/>
                  </a:lnTo>
                  <a:lnTo>
                    <a:pt x="14400" y="10482"/>
                  </a:lnTo>
                  <a:lnTo>
                    <a:pt x="14133" y="10800"/>
                  </a:lnTo>
                  <a:lnTo>
                    <a:pt x="14400" y="11118"/>
                  </a:lnTo>
                  <a:lnTo>
                    <a:pt x="13600" y="11435"/>
                  </a:lnTo>
                  <a:lnTo>
                    <a:pt x="13867" y="11753"/>
                  </a:lnTo>
                  <a:lnTo>
                    <a:pt x="13867" y="12071"/>
                  </a:lnTo>
                  <a:lnTo>
                    <a:pt x="13867" y="12388"/>
                  </a:lnTo>
                  <a:lnTo>
                    <a:pt x="13600" y="12706"/>
                  </a:lnTo>
                  <a:lnTo>
                    <a:pt x="13867" y="13659"/>
                  </a:lnTo>
                  <a:lnTo>
                    <a:pt x="14133" y="13659"/>
                  </a:lnTo>
                  <a:lnTo>
                    <a:pt x="14400" y="13659"/>
                  </a:lnTo>
                  <a:lnTo>
                    <a:pt x="14400" y="14294"/>
                  </a:lnTo>
                  <a:lnTo>
                    <a:pt x="14400" y="14612"/>
                  </a:lnTo>
                  <a:lnTo>
                    <a:pt x="14133" y="14929"/>
                  </a:lnTo>
                  <a:lnTo>
                    <a:pt x="14400" y="15247"/>
                  </a:lnTo>
                  <a:lnTo>
                    <a:pt x="14667" y="16200"/>
                  </a:lnTo>
                  <a:lnTo>
                    <a:pt x="15200" y="16518"/>
                  </a:lnTo>
                  <a:lnTo>
                    <a:pt x="15467" y="17153"/>
                  </a:lnTo>
                  <a:lnTo>
                    <a:pt x="15733" y="17471"/>
                  </a:lnTo>
                  <a:lnTo>
                    <a:pt x="16000" y="17788"/>
                  </a:lnTo>
                  <a:lnTo>
                    <a:pt x="15733" y="18106"/>
                  </a:lnTo>
                  <a:lnTo>
                    <a:pt x="15733" y="18424"/>
                  </a:lnTo>
                  <a:lnTo>
                    <a:pt x="15200" y="19694"/>
                  </a:lnTo>
                  <a:lnTo>
                    <a:pt x="15733" y="20012"/>
                  </a:lnTo>
                  <a:lnTo>
                    <a:pt x="15733" y="20965"/>
                  </a:lnTo>
                  <a:lnTo>
                    <a:pt x="14667" y="20965"/>
                  </a:lnTo>
                  <a:lnTo>
                    <a:pt x="14400" y="21282"/>
                  </a:lnTo>
                  <a:lnTo>
                    <a:pt x="14133" y="21600"/>
                  </a:lnTo>
                  <a:lnTo>
                    <a:pt x="14133" y="20965"/>
                  </a:lnTo>
                  <a:lnTo>
                    <a:pt x="13867" y="21282"/>
                  </a:lnTo>
                  <a:lnTo>
                    <a:pt x="13600" y="21282"/>
                  </a:lnTo>
                  <a:lnTo>
                    <a:pt x="13867" y="20965"/>
                  </a:lnTo>
                  <a:lnTo>
                    <a:pt x="13600" y="20647"/>
                  </a:lnTo>
                  <a:lnTo>
                    <a:pt x="13600" y="20965"/>
                  </a:lnTo>
                  <a:lnTo>
                    <a:pt x="13333" y="21282"/>
                  </a:lnTo>
                  <a:lnTo>
                    <a:pt x="13067" y="21282"/>
                  </a:lnTo>
                  <a:lnTo>
                    <a:pt x="12267" y="21600"/>
                  </a:lnTo>
                  <a:lnTo>
                    <a:pt x="12000" y="21600"/>
                  </a:lnTo>
                  <a:lnTo>
                    <a:pt x="11733" y="21282"/>
                  </a:lnTo>
                  <a:lnTo>
                    <a:pt x="11467" y="20965"/>
                  </a:lnTo>
                  <a:lnTo>
                    <a:pt x="11467" y="21600"/>
                  </a:lnTo>
                  <a:lnTo>
                    <a:pt x="10667" y="21282"/>
                  </a:lnTo>
                  <a:lnTo>
                    <a:pt x="10400" y="21282"/>
                  </a:lnTo>
                  <a:lnTo>
                    <a:pt x="10400" y="21600"/>
                  </a:lnTo>
                  <a:lnTo>
                    <a:pt x="10133" y="21600"/>
                  </a:lnTo>
                  <a:lnTo>
                    <a:pt x="10133" y="21282"/>
                  </a:lnTo>
                  <a:lnTo>
                    <a:pt x="9867" y="21282"/>
                  </a:lnTo>
                  <a:lnTo>
                    <a:pt x="10133" y="20965"/>
                  </a:lnTo>
                  <a:lnTo>
                    <a:pt x="10133" y="20647"/>
                  </a:lnTo>
                  <a:lnTo>
                    <a:pt x="9867" y="20329"/>
                  </a:lnTo>
                  <a:lnTo>
                    <a:pt x="9867" y="20012"/>
                  </a:lnTo>
                  <a:lnTo>
                    <a:pt x="9600" y="19694"/>
                  </a:lnTo>
                  <a:lnTo>
                    <a:pt x="8800" y="20012"/>
                  </a:lnTo>
                  <a:lnTo>
                    <a:pt x="8267" y="19694"/>
                  </a:lnTo>
                  <a:lnTo>
                    <a:pt x="8267" y="20012"/>
                  </a:lnTo>
                  <a:lnTo>
                    <a:pt x="8533" y="20329"/>
                  </a:lnTo>
                  <a:lnTo>
                    <a:pt x="8000" y="20329"/>
                  </a:lnTo>
                  <a:lnTo>
                    <a:pt x="8000" y="20647"/>
                  </a:lnTo>
                  <a:lnTo>
                    <a:pt x="7733" y="20329"/>
                  </a:lnTo>
                  <a:lnTo>
                    <a:pt x="7467" y="20329"/>
                  </a:lnTo>
                  <a:lnTo>
                    <a:pt x="6667" y="20329"/>
                  </a:lnTo>
                  <a:lnTo>
                    <a:pt x="6400" y="20329"/>
                  </a:lnTo>
                  <a:lnTo>
                    <a:pt x="6400" y="19694"/>
                  </a:lnTo>
                  <a:lnTo>
                    <a:pt x="6400" y="20012"/>
                  </a:lnTo>
                  <a:lnTo>
                    <a:pt x="6400" y="19376"/>
                  </a:lnTo>
                  <a:lnTo>
                    <a:pt x="6133" y="19059"/>
                  </a:lnTo>
                  <a:lnTo>
                    <a:pt x="6133" y="18424"/>
                  </a:lnTo>
                  <a:lnTo>
                    <a:pt x="6667" y="18741"/>
                  </a:lnTo>
                  <a:lnTo>
                    <a:pt x="6667" y="18106"/>
                  </a:lnTo>
                  <a:lnTo>
                    <a:pt x="6400" y="18106"/>
                  </a:lnTo>
                  <a:lnTo>
                    <a:pt x="6133" y="17788"/>
                  </a:lnTo>
                  <a:lnTo>
                    <a:pt x="5867" y="17788"/>
                  </a:lnTo>
                  <a:lnTo>
                    <a:pt x="5867" y="17471"/>
                  </a:lnTo>
                  <a:lnTo>
                    <a:pt x="5867" y="17153"/>
                  </a:lnTo>
                  <a:lnTo>
                    <a:pt x="5333" y="17153"/>
                  </a:lnTo>
                  <a:lnTo>
                    <a:pt x="5067" y="17153"/>
                  </a:lnTo>
                  <a:lnTo>
                    <a:pt x="4800" y="17153"/>
                  </a:lnTo>
                  <a:lnTo>
                    <a:pt x="4533" y="17471"/>
                  </a:lnTo>
                  <a:lnTo>
                    <a:pt x="4267" y="17153"/>
                  </a:lnTo>
                  <a:lnTo>
                    <a:pt x="4267" y="17471"/>
                  </a:lnTo>
                  <a:lnTo>
                    <a:pt x="4267" y="17788"/>
                  </a:lnTo>
                  <a:lnTo>
                    <a:pt x="4267" y="18106"/>
                  </a:lnTo>
                  <a:lnTo>
                    <a:pt x="4000" y="18106"/>
                  </a:lnTo>
                  <a:lnTo>
                    <a:pt x="4000" y="18424"/>
                  </a:lnTo>
                  <a:lnTo>
                    <a:pt x="3733" y="18424"/>
                  </a:lnTo>
                  <a:lnTo>
                    <a:pt x="3733" y="18741"/>
                  </a:lnTo>
                  <a:lnTo>
                    <a:pt x="3467" y="18424"/>
                  </a:lnTo>
                  <a:lnTo>
                    <a:pt x="3200" y="18424"/>
                  </a:lnTo>
                  <a:lnTo>
                    <a:pt x="2933" y="18424"/>
                  </a:lnTo>
                  <a:lnTo>
                    <a:pt x="2667" y="18424"/>
                  </a:lnTo>
                  <a:lnTo>
                    <a:pt x="2400" y="18424"/>
                  </a:lnTo>
                  <a:lnTo>
                    <a:pt x="2133" y="18424"/>
                  </a:lnTo>
                  <a:lnTo>
                    <a:pt x="1867" y="18741"/>
                  </a:lnTo>
                  <a:lnTo>
                    <a:pt x="1867" y="18424"/>
                  </a:lnTo>
                  <a:lnTo>
                    <a:pt x="1600" y="18741"/>
                  </a:lnTo>
                  <a:lnTo>
                    <a:pt x="1867" y="18424"/>
                  </a:lnTo>
                  <a:lnTo>
                    <a:pt x="1600" y="18424"/>
                  </a:lnTo>
                  <a:lnTo>
                    <a:pt x="1600" y="18106"/>
                  </a:lnTo>
                  <a:lnTo>
                    <a:pt x="1333" y="17788"/>
                  </a:lnTo>
                  <a:lnTo>
                    <a:pt x="1600" y="17471"/>
                  </a:lnTo>
                  <a:lnTo>
                    <a:pt x="1333" y="17153"/>
                  </a:lnTo>
                  <a:lnTo>
                    <a:pt x="1600" y="16835"/>
                  </a:lnTo>
                  <a:lnTo>
                    <a:pt x="1067" y="16835"/>
                  </a:lnTo>
                  <a:lnTo>
                    <a:pt x="800" y="16835"/>
                  </a:lnTo>
                  <a:lnTo>
                    <a:pt x="800" y="17153"/>
                  </a:lnTo>
                  <a:lnTo>
                    <a:pt x="800" y="16835"/>
                  </a:lnTo>
                  <a:lnTo>
                    <a:pt x="800" y="16200"/>
                  </a:lnTo>
                  <a:lnTo>
                    <a:pt x="800" y="16518"/>
                  </a:lnTo>
                  <a:lnTo>
                    <a:pt x="0" y="16518"/>
                  </a:lnTo>
                  <a:lnTo>
                    <a:pt x="533" y="15565"/>
                  </a:lnTo>
                  <a:lnTo>
                    <a:pt x="533" y="15247"/>
                  </a:lnTo>
                  <a:lnTo>
                    <a:pt x="800" y="14929"/>
                  </a:lnTo>
                  <a:lnTo>
                    <a:pt x="800" y="14612"/>
                  </a:lnTo>
                  <a:lnTo>
                    <a:pt x="1333" y="14612"/>
                  </a:lnTo>
                  <a:lnTo>
                    <a:pt x="1333" y="13976"/>
                  </a:lnTo>
                  <a:lnTo>
                    <a:pt x="1333" y="13659"/>
                  </a:lnTo>
                  <a:lnTo>
                    <a:pt x="1333" y="13341"/>
                  </a:lnTo>
                  <a:lnTo>
                    <a:pt x="800" y="13341"/>
                  </a:lnTo>
                  <a:lnTo>
                    <a:pt x="800" y="12706"/>
                  </a:lnTo>
                  <a:lnTo>
                    <a:pt x="533" y="12706"/>
                  </a:lnTo>
                  <a:lnTo>
                    <a:pt x="800" y="12388"/>
                  </a:lnTo>
                  <a:lnTo>
                    <a:pt x="533" y="12388"/>
                  </a:lnTo>
                  <a:lnTo>
                    <a:pt x="267" y="12071"/>
                  </a:lnTo>
                  <a:lnTo>
                    <a:pt x="0" y="12071"/>
                  </a:lnTo>
                  <a:lnTo>
                    <a:pt x="267" y="11435"/>
                  </a:lnTo>
                  <a:lnTo>
                    <a:pt x="800" y="11118"/>
                  </a:lnTo>
                  <a:lnTo>
                    <a:pt x="1067" y="10482"/>
                  </a:lnTo>
                  <a:lnTo>
                    <a:pt x="1600" y="10165"/>
                  </a:lnTo>
                  <a:lnTo>
                    <a:pt x="1867" y="8894"/>
                  </a:lnTo>
                  <a:lnTo>
                    <a:pt x="2133" y="8894"/>
                  </a:lnTo>
                  <a:lnTo>
                    <a:pt x="2133" y="8576"/>
                  </a:lnTo>
                  <a:lnTo>
                    <a:pt x="2667" y="8259"/>
                  </a:lnTo>
                  <a:lnTo>
                    <a:pt x="2400" y="7941"/>
                  </a:lnTo>
                  <a:lnTo>
                    <a:pt x="2667" y="7941"/>
                  </a:lnTo>
                  <a:lnTo>
                    <a:pt x="2667" y="7624"/>
                  </a:lnTo>
                  <a:lnTo>
                    <a:pt x="2933" y="7624"/>
                  </a:lnTo>
                  <a:lnTo>
                    <a:pt x="3200" y="6671"/>
                  </a:lnTo>
                  <a:lnTo>
                    <a:pt x="4267" y="6035"/>
                  </a:lnTo>
                  <a:lnTo>
                    <a:pt x="4267" y="5400"/>
                  </a:lnTo>
                  <a:lnTo>
                    <a:pt x="3733" y="5082"/>
                  </a:lnTo>
                  <a:lnTo>
                    <a:pt x="4800" y="4765"/>
                  </a:lnTo>
                  <a:lnTo>
                    <a:pt x="4533" y="4447"/>
                  </a:lnTo>
                  <a:lnTo>
                    <a:pt x="4267" y="3494"/>
                  </a:lnTo>
                  <a:lnTo>
                    <a:pt x="4800" y="2541"/>
                  </a:lnTo>
                  <a:lnTo>
                    <a:pt x="4533" y="2224"/>
                  </a:lnTo>
                  <a:lnTo>
                    <a:pt x="4800" y="1588"/>
                  </a:lnTo>
                  <a:lnTo>
                    <a:pt x="4533" y="1588"/>
                  </a:lnTo>
                  <a:lnTo>
                    <a:pt x="4800" y="1588"/>
                  </a:lnTo>
                  <a:lnTo>
                    <a:pt x="4800" y="1271"/>
                  </a:lnTo>
                  <a:lnTo>
                    <a:pt x="4533" y="635"/>
                  </a:lnTo>
                  <a:lnTo>
                    <a:pt x="5067" y="635"/>
                  </a:lnTo>
                  <a:lnTo>
                    <a:pt x="5600" y="318"/>
                  </a:lnTo>
                  <a:lnTo>
                    <a:pt x="6933" y="0"/>
                  </a:lnTo>
                  <a:lnTo>
                    <a:pt x="7200" y="318"/>
                  </a:lnTo>
                  <a:lnTo>
                    <a:pt x="7467" y="318"/>
                  </a:lnTo>
                  <a:lnTo>
                    <a:pt x="8000" y="318"/>
                  </a:lnTo>
                  <a:lnTo>
                    <a:pt x="8000" y="635"/>
                  </a:lnTo>
                  <a:lnTo>
                    <a:pt x="8267" y="953"/>
                  </a:lnTo>
                  <a:lnTo>
                    <a:pt x="9333" y="953"/>
                  </a:lnTo>
                  <a:lnTo>
                    <a:pt x="9867" y="953"/>
                  </a:lnTo>
                  <a:lnTo>
                    <a:pt x="10667" y="1588"/>
                  </a:lnTo>
                  <a:lnTo>
                    <a:pt x="10400" y="1588"/>
                  </a:lnTo>
                  <a:lnTo>
                    <a:pt x="10667" y="1906"/>
                  </a:lnTo>
                  <a:lnTo>
                    <a:pt x="10933" y="1906"/>
                  </a:lnTo>
                  <a:lnTo>
                    <a:pt x="11200" y="1906"/>
                  </a:lnTo>
                  <a:lnTo>
                    <a:pt x="11200" y="2541"/>
                  </a:lnTo>
                  <a:lnTo>
                    <a:pt x="11467" y="2859"/>
                  </a:lnTo>
                  <a:lnTo>
                    <a:pt x="11733" y="2859"/>
                  </a:lnTo>
                  <a:lnTo>
                    <a:pt x="12267" y="2859"/>
                  </a:lnTo>
                  <a:lnTo>
                    <a:pt x="12267" y="3176"/>
                  </a:lnTo>
                  <a:lnTo>
                    <a:pt x="12533" y="3176"/>
                  </a:lnTo>
                  <a:lnTo>
                    <a:pt x="12800" y="3494"/>
                  </a:lnTo>
                  <a:lnTo>
                    <a:pt x="13067" y="3494"/>
                  </a:lnTo>
                  <a:lnTo>
                    <a:pt x="13333" y="3494"/>
                  </a:lnTo>
                  <a:lnTo>
                    <a:pt x="13333" y="3812"/>
                  </a:lnTo>
                  <a:lnTo>
                    <a:pt x="13867" y="3494"/>
                  </a:lnTo>
                  <a:lnTo>
                    <a:pt x="14667" y="3176"/>
                  </a:lnTo>
                  <a:lnTo>
                    <a:pt x="14667" y="2859"/>
                  </a:lnTo>
                  <a:lnTo>
                    <a:pt x="14400" y="2859"/>
                  </a:lnTo>
                  <a:lnTo>
                    <a:pt x="14667" y="2541"/>
                  </a:lnTo>
                  <a:lnTo>
                    <a:pt x="14667" y="1906"/>
                  </a:lnTo>
                  <a:lnTo>
                    <a:pt x="15467" y="1588"/>
                  </a:lnTo>
                  <a:lnTo>
                    <a:pt x="16267" y="1588"/>
                  </a:lnTo>
                  <a:lnTo>
                    <a:pt x="16533" y="1906"/>
                  </a:lnTo>
                  <a:lnTo>
                    <a:pt x="17067" y="2224"/>
                  </a:lnTo>
                  <a:lnTo>
                    <a:pt x="17067" y="2541"/>
                  </a:lnTo>
                  <a:lnTo>
                    <a:pt x="17333" y="2541"/>
                  </a:lnTo>
                  <a:lnTo>
                    <a:pt x="17867" y="3176"/>
                  </a:lnTo>
                  <a:lnTo>
                    <a:pt x="18133" y="3494"/>
                  </a:lnTo>
                  <a:lnTo>
                    <a:pt x="18933" y="3494"/>
                  </a:lnTo>
                  <a:lnTo>
                    <a:pt x="18933" y="3812"/>
                  </a:lnTo>
                  <a:lnTo>
                    <a:pt x="19200" y="3812"/>
                  </a:lnTo>
                  <a:lnTo>
                    <a:pt x="18933" y="3812"/>
                  </a:lnTo>
                  <a:lnTo>
                    <a:pt x="19200" y="4447"/>
                  </a:lnTo>
                  <a:lnTo>
                    <a:pt x="19200" y="4129"/>
                  </a:lnTo>
                  <a:lnTo>
                    <a:pt x="19467" y="4447"/>
                  </a:lnTo>
                  <a:lnTo>
                    <a:pt x="20000" y="4129"/>
                  </a:lnTo>
                  <a:lnTo>
                    <a:pt x="20267" y="4129"/>
                  </a:lnTo>
                  <a:lnTo>
                    <a:pt x="20533" y="3812"/>
                  </a:lnTo>
                  <a:lnTo>
                    <a:pt x="20800" y="5082"/>
                  </a:lnTo>
                  <a:lnTo>
                    <a:pt x="20533" y="5718"/>
                  </a:lnTo>
                  <a:lnTo>
                    <a:pt x="20800" y="6035"/>
                  </a:lnTo>
                  <a:lnTo>
                    <a:pt x="21067" y="6035"/>
                  </a:lnTo>
                  <a:lnTo>
                    <a:pt x="21067" y="5718"/>
                  </a:lnTo>
                  <a:lnTo>
                    <a:pt x="21600" y="6035"/>
                  </a:lnTo>
                  <a:lnTo>
                    <a:pt x="21333" y="6353"/>
                  </a:lnTo>
                  <a:lnTo>
                    <a:pt x="21333" y="6671"/>
                  </a:lnTo>
                  <a:lnTo>
                    <a:pt x="21067" y="6671"/>
                  </a:lnTo>
                  <a:lnTo>
                    <a:pt x="20800" y="6988"/>
                  </a:lnTo>
                  <a:lnTo>
                    <a:pt x="20800" y="7306"/>
                  </a:lnTo>
                  <a:lnTo>
                    <a:pt x="20267" y="7624"/>
                  </a:lnTo>
                  <a:lnTo>
                    <a:pt x="19200" y="7306"/>
                  </a:lnTo>
                  <a:lnTo>
                    <a:pt x="19200" y="6988"/>
                  </a:lnTo>
                  <a:lnTo>
                    <a:pt x="18933" y="6988"/>
                  </a:lnTo>
                  <a:lnTo>
                    <a:pt x="18933" y="6671"/>
                  </a:lnTo>
                  <a:lnTo>
                    <a:pt x="18667" y="6988"/>
                  </a:lnTo>
                  <a:lnTo>
                    <a:pt x="18400" y="7306"/>
                  </a:lnTo>
                  <a:lnTo>
                    <a:pt x="18667" y="7306"/>
                  </a:lnTo>
                  <a:lnTo>
                    <a:pt x="18400" y="8259"/>
                  </a:lnTo>
                  <a:lnTo>
                    <a:pt x="18667" y="8894"/>
                  </a:lnTo>
                  <a:lnTo>
                    <a:pt x="18400" y="9212"/>
                  </a:lnTo>
                  <a:lnTo>
                    <a:pt x="18133" y="9212"/>
                  </a:lnTo>
                  <a:lnTo>
                    <a:pt x="18133" y="9847"/>
                  </a:lnTo>
                  <a:lnTo>
                    <a:pt x="18133" y="10165"/>
                  </a:lnTo>
                  <a:lnTo>
                    <a:pt x="17600" y="10165"/>
                  </a:lnTo>
                  <a:lnTo>
                    <a:pt x="17067" y="10165"/>
                  </a:lnTo>
                  <a:lnTo>
                    <a:pt x="16267" y="9847"/>
                  </a:lnTo>
                  <a:lnTo>
                    <a:pt x="16267" y="10165"/>
                  </a:lnTo>
                  <a:lnTo>
                    <a:pt x="16000" y="10165"/>
                  </a:lnTo>
                  <a:lnTo>
                    <a:pt x="16000" y="10482"/>
                  </a:lnTo>
                  <a:lnTo>
                    <a:pt x="15733" y="10800"/>
                  </a:lnTo>
                  <a:lnTo>
                    <a:pt x="15200" y="10800"/>
                  </a:lnTo>
                  <a:lnTo>
                    <a:pt x="14667" y="10482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79" name="AutoShape 123"/>
            <p:cNvSpPr>
              <a:spLocks/>
            </p:cNvSpPr>
            <p:nvPr/>
          </p:nvSpPr>
          <p:spPr bwMode="auto">
            <a:xfrm>
              <a:off x="5109372" y="4600878"/>
              <a:ext cx="532000" cy="49700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5429" y="338"/>
                  </a:moveTo>
                  <a:lnTo>
                    <a:pt x="15086" y="675"/>
                  </a:lnTo>
                  <a:lnTo>
                    <a:pt x="14743" y="338"/>
                  </a:lnTo>
                  <a:lnTo>
                    <a:pt x="14400" y="675"/>
                  </a:lnTo>
                  <a:lnTo>
                    <a:pt x="13714" y="675"/>
                  </a:lnTo>
                  <a:lnTo>
                    <a:pt x="13371" y="675"/>
                  </a:lnTo>
                  <a:lnTo>
                    <a:pt x="13371" y="1013"/>
                  </a:lnTo>
                  <a:lnTo>
                    <a:pt x="14057" y="1350"/>
                  </a:lnTo>
                  <a:lnTo>
                    <a:pt x="14400" y="2025"/>
                  </a:lnTo>
                  <a:lnTo>
                    <a:pt x="14057" y="2700"/>
                  </a:lnTo>
                  <a:lnTo>
                    <a:pt x="13714" y="2700"/>
                  </a:lnTo>
                  <a:lnTo>
                    <a:pt x="13371" y="2700"/>
                  </a:lnTo>
                  <a:lnTo>
                    <a:pt x="13029" y="3038"/>
                  </a:lnTo>
                  <a:lnTo>
                    <a:pt x="13029" y="2700"/>
                  </a:lnTo>
                  <a:lnTo>
                    <a:pt x="12686" y="2700"/>
                  </a:lnTo>
                  <a:lnTo>
                    <a:pt x="12343" y="3038"/>
                  </a:lnTo>
                  <a:lnTo>
                    <a:pt x="12000" y="2700"/>
                  </a:lnTo>
                  <a:lnTo>
                    <a:pt x="12000" y="3038"/>
                  </a:lnTo>
                  <a:lnTo>
                    <a:pt x="11657" y="3038"/>
                  </a:lnTo>
                  <a:lnTo>
                    <a:pt x="11314" y="2700"/>
                  </a:lnTo>
                  <a:lnTo>
                    <a:pt x="10971" y="3038"/>
                  </a:lnTo>
                  <a:lnTo>
                    <a:pt x="10629" y="2363"/>
                  </a:lnTo>
                  <a:lnTo>
                    <a:pt x="10971" y="2025"/>
                  </a:lnTo>
                  <a:lnTo>
                    <a:pt x="10629" y="2025"/>
                  </a:lnTo>
                  <a:lnTo>
                    <a:pt x="10286" y="1350"/>
                  </a:lnTo>
                  <a:lnTo>
                    <a:pt x="9257" y="1688"/>
                  </a:lnTo>
                  <a:lnTo>
                    <a:pt x="9257" y="2025"/>
                  </a:lnTo>
                  <a:lnTo>
                    <a:pt x="8914" y="2363"/>
                  </a:lnTo>
                  <a:lnTo>
                    <a:pt x="9257" y="2700"/>
                  </a:lnTo>
                  <a:lnTo>
                    <a:pt x="8914" y="3375"/>
                  </a:lnTo>
                  <a:lnTo>
                    <a:pt x="8914" y="3038"/>
                  </a:lnTo>
                  <a:lnTo>
                    <a:pt x="8571" y="3375"/>
                  </a:lnTo>
                  <a:lnTo>
                    <a:pt x="7886" y="3375"/>
                  </a:lnTo>
                  <a:lnTo>
                    <a:pt x="7200" y="3713"/>
                  </a:lnTo>
                  <a:lnTo>
                    <a:pt x="6857" y="4050"/>
                  </a:lnTo>
                  <a:lnTo>
                    <a:pt x="6171" y="3375"/>
                  </a:lnTo>
                  <a:lnTo>
                    <a:pt x="5829" y="3713"/>
                  </a:lnTo>
                  <a:lnTo>
                    <a:pt x="5829" y="4050"/>
                  </a:lnTo>
                  <a:lnTo>
                    <a:pt x="5143" y="4050"/>
                  </a:lnTo>
                  <a:lnTo>
                    <a:pt x="5486" y="4388"/>
                  </a:lnTo>
                  <a:lnTo>
                    <a:pt x="5486" y="4725"/>
                  </a:lnTo>
                  <a:lnTo>
                    <a:pt x="5486" y="5063"/>
                  </a:lnTo>
                  <a:lnTo>
                    <a:pt x="5486" y="5738"/>
                  </a:lnTo>
                  <a:lnTo>
                    <a:pt x="5143" y="6075"/>
                  </a:lnTo>
                  <a:lnTo>
                    <a:pt x="5143" y="6413"/>
                  </a:lnTo>
                  <a:lnTo>
                    <a:pt x="4800" y="6413"/>
                  </a:lnTo>
                  <a:lnTo>
                    <a:pt x="4800" y="6750"/>
                  </a:lnTo>
                  <a:lnTo>
                    <a:pt x="4114" y="7088"/>
                  </a:lnTo>
                  <a:lnTo>
                    <a:pt x="4114" y="8100"/>
                  </a:lnTo>
                  <a:lnTo>
                    <a:pt x="3429" y="8438"/>
                  </a:lnTo>
                  <a:lnTo>
                    <a:pt x="4114" y="8775"/>
                  </a:lnTo>
                  <a:lnTo>
                    <a:pt x="4114" y="9113"/>
                  </a:lnTo>
                  <a:lnTo>
                    <a:pt x="3429" y="9450"/>
                  </a:lnTo>
                  <a:lnTo>
                    <a:pt x="2743" y="10125"/>
                  </a:lnTo>
                  <a:lnTo>
                    <a:pt x="2743" y="9788"/>
                  </a:lnTo>
                  <a:lnTo>
                    <a:pt x="2400" y="10125"/>
                  </a:lnTo>
                  <a:lnTo>
                    <a:pt x="2057" y="10125"/>
                  </a:lnTo>
                  <a:lnTo>
                    <a:pt x="1714" y="10125"/>
                  </a:lnTo>
                  <a:lnTo>
                    <a:pt x="1371" y="10463"/>
                  </a:lnTo>
                  <a:lnTo>
                    <a:pt x="343" y="10800"/>
                  </a:lnTo>
                  <a:lnTo>
                    <a:pt x="0" y="12150"/>
                  </a:lnTo>
                  <a:lnTo>
                    <a:pt x="343" y="12488"/>
                  </a:lnTo>
                  <a:lnTo>
                    <a:pt x="343" y="13163"/>
                  </a:lnTo>
                  <a:lnTo>
                    <a:pt x="343" y="13500"/>
                  </a:lnTo>
                  <a:lnTo>
                    <a:pt x="343" y="13838"/>
                  </a:lnTo>
                  <a:lnTo>
                    <a:pt x="1714" y="15188"/>
                  </a:lnTo>
                  <a:lnTo>
                    <a:pt x="2057" y="15188"/>
                  </a:lnTo>
                  <a:lnTo>
                    <a:pt x="2400" y="14850"/>
                  </a:lnTo>
                  <a:lnTo>
                    <a:pt x="2743" y="15525"/>
                  </a:lnTo>
                  <a:lnTo>
                    <a:pt x="3086" y="15188"/>
                  </a:lnTo>
                  <a:lnTo>
                    <a:pt x="3771" y="15188"/>
                  </a:lnTo>
                  <a:lnTo>
                    <a:pt x="4114" y="15188"/>
                  </a:lnTo>
                  <a:lnTo>
                    <a:pt x="4114" y="15525"/>
                  </a:lnTo>
                  <a:lnTo>
                    <a:pt x="4800" y="16200"/>
                  </a:lnTo>
                  <a:lnTo>
                    <a:pt x="5143" y="17213"/>
                  </a:lnTo>
                  <a:lnTo>
                    <a:pt x="4800" y="17213"/>
                  </a:lnTo>
                  <a:lnTo>
                    <a:pt x="4800" y="17550"/>
                  </a:lnTo>
                  <a:lnTo>
                    <a:pt x="4457" y="17550"/>
                  </a:lnTo>
                  <a:lnTo>
                    <a:pt x="4457" y="18225"/>
                  </a:lnTo>
                  <a:lnTo>
                    <a:pt x="4800" y="18563"/>
                  </a:lnTo>
                  <a:lnTo>
                    <a:pt x="5143" y="18225"/>
                  </a:lnTo>
                  <a:lnTo>
                    <a:pt x="4800" y="18563"/>
                  </a:lnTo>
                  <a:lnTo>
                    <a:pt x="5143" y="18900"/>
                  </a:lnTo>
                  <a:lnTo>
                    <a:pt x="5829" y="18900"/>
                  </a:lnTo>
                  <a:lnTo>
                    <a:pt x="5829" y="19913"/>
                  </a:lnTo>
                  <a:lnTo>
                    <a:pt x="6171" y="19575"/>
                  </a:lnTo>
                  <a:lnTo>
                    <a:pt x="6514" y="19575"/>
                  </a:lnTo>
                  <a:lnTo>
                    <a:pt x="6514" y="19238"/>
                  </a:lnTo>
                  <a:lnTo>
                    <a:pt x="6514" y="18900"/>
                  </a:lnTo>
                  <a:lnTo>
                    <a:pt x="7543" y="18563"/>
                  </a:lnTo>
                  <a:lnTo>
                    <a:pt x="7543" y="17888"/>
                  </a:lnTo>
                  <a:lnTo>
                    <a:pt x="7543" y="17550"/>
                  </a:lnTo>
                  <a:lnTo>
                    <a:pt x="8229" y="16875"/>
                  </a:lnTo>
                  <a:lnTo>
                    <a:pt x="8914" y="16538"/>
                  </a:lnTo>
                  <a:lnTo>
                    <a:pt x="9257" y="16875"/>
                  </a:lnTo>
                  <a:lnTo>
                    <a:pt x="9257" y="17213"/>
                  </a:lnTo>
                  <a:lnTo>
                    <a:pt x="9600" y="16875"/>
                  </a:lnTo>
                  <a:lnTo>
                    <a:pt x="9600" y="17213"/>
                  </a:lnTo>
                  <a:lnTo>
                    <a:pt x="9943" y="17550"/>
                  </a:lnTo>
                  <a:lnTo>
                    <a:pt x="9943" y="17213"/>
                  </a:lnTo>
                  <a:lnTo>
                    <a:pt x="9943" y="16538"/>
                  </a:lnTo>
                  <a:lnTo>
                    <a:pt x="10286" y="16200"/>
                  </a:lnTo>
                  <a:lnTo>
                    <a:pt x="10629" y="16875"/>
                  </a:lnTo>
                  <a:lnTo>
                    <a:pt x="10629" y="17213"/>
                  </a:lnTo>
                  <a:lnTo>
                    <a:pt x="9943" y="17550"/>
                  </a:lnTo>
                  <a:lnTo>
                    <a:pt x="10629" y="17888"/>
                  </a:lnTo>
                  <a:lnTo>
                    <a:pt x="10629" y="18225"/>
                  </a:lnTo>
                  <a:lnTo>
                    <a:pt x="9943" y="18563"/>
                  </a:lnTo>
                  <a:lnTo>
                    <a:pt x="9943" y="18900"/>
                  </a:lnTo>
                  <a:lnTo>
                    <a:pt x="9943" y="19238"/>
                  </a:lnTo>
                  <a:lnTo>
                    <a:pt x="10629" y="19238"/>
                  </a:lnTo>
                  <a:lnTo>
                    <a:pt x="10971" y="18900"/>
                  </a:lnTo>
                  <a:lnTo>
                    <a:pt x="11314" y="18900"/>
                  </a:lnTo>
                  <a:lnTo>
                    <a:pt x="10971" y="18563"/>
                  </a:lnTo>
                  <a:lnTo>
                    <a:pt x="11314" y="18225"/>
                  </a:lnTo>
                  <a:lnTo>
                    <a:pt x="11657" y="18225"/>
                  </a:lnTo>
                  <a:lnTo>
                    <a:pt x="12343" y="18563"/>
                  </a:lnTo>
                  <a:lnTo>
                    <a:pt x="12686" y="18225"/>
                  </a:lnTo>
                  <a:lnTo>
                    <a:pt x="13371" y="18563"/>
                  </a:lnTo>
                  <a:lnTo>
                    <a:pt x="13714" y="18563"/>
                  </a:lnTo>
                  <a:lnTo>
                    <a:pt x="13714" y="18900"/>
                  </a:lnTo>
                  <a:lnTo>
                    <a:pt x="13714" y="19238"/>
                  </a:lnTo>
                  <a:lnTo>
                    <a:pt x="13714" y="18900"/>
                  </a:lnTo>
                  <a:lnTo>
                    <a:pt x="14057" y="18900"/>
                  </a:lnTo>
                  <a:lnTo>
                    <a:pt x="14743" y="19575"/>
                  </a:lnTo>
                  <a:lnTo>
                    <a:pt x="14743" y="20250"/>
                  </a:lnTo>
                  <a:lnTo>
                    <a:pt x="14400" y="20250"/>
                  </a:lnTo>
                  <a:lnTo>
                    <a:pt x="14400" y="20588"/>
                  </a:lnTo>
                  <a:lnTo>
                    <a:pt x="14400" y="20925"/>
                  </a:lnTo>
                  <a:lnTo>
                    <a:pt x="14057" y="20925"/>
                  </a:lnTo>
                  <a:lnTo>
                    <a:pt x="14057" y="21600"/>
                  </a:lnTo>
                  <a:lnTo>
                    <a:pt x="14743" y="21600"/>
                  </a:lnTo>
                  <a:lnTo>
                    <a:pt x="15086" y="21263"/>
                  </a:lnTo>
                  <a:lnTo>
                    <a:pt x="15429" y="21600"/>
                  </a:lnTo>
                  <a:lnTo>
                    <a:pt x="15429" y="21263"/>
                  </a:lnTo>
                  <a:lnTo>
                    <a:pt x="15771" y="21600"/>
                  </a:lnTo>
                  <a:lnTo>
                    <a:pt x="16114" y="21600"/>
                  </a:lnTo>
                  <a:lnTo>
                    <a:pt x="17143" y="21600"/>
                  </a:lnTo>
                  <a:lnTo>
                    <a:pt x="17829" y="20588"/>
                  </a:lnTo>
                  <a:lnTo>
                    <a:pt x="17829" y="20250"/>
                  </a:lnTo>
                  <a:lnTo>
                    <a:pt x="18514" y="20250"/>
                  </a:lnTo>
                  <a:lnTo>
                    <a:pt x="19200" y="19913"/>
                  </a:lnTo>
                  <a:lnTo>
                    <a:pt x="19200" y="19575"/>
                  </a:lnTo>
                  <a:lnTo>
                    <a:pt x="18857" y="19575"/>
                  </a:lnTo>
                  <a:lnTo>
                    <a:pt x="18514" y="18563"/>
                  </a:lnTo>
                  <a:lnTo>
                    <a:pt x="17829" y="18563"/>
                  </a:lnTo>
                  <a:lnTo>
                    <a:pt x="18514" y="18225"/>
                  </a:lnTo>
                  <a:lnTo>
                    <a:pt x="18514" y="17888"/>
                  </a:lnTo>
                  <a:lnTo>
                    <a:pt x="18857" y="17888"/>
                  </a:lnTo>
                  <a:lnTo>
                    <a:pt x="18514" y="17550"/>
                  </a:lnTo>
                  <a:lnTo>
                    <a:pt x="18857" y="17550"/>
                  </a:lnTo>
                  <a:lnTo>
                    <a:pt x="19200" y="17213"/>
                  </a:lnTo>
                  <a:lnTo>
                    <a:pt x="19543" y="17213"/>
                  </a:lnTo>
                  <a:lnTo>
                    <a:pt x="19543" y="16200"/>
                  </a:lnTo>
                  <a:lnTo>
                    <a:pt x="19543" y="15525"/>
                  </a:lnTo>
                  <a:lnTo>
                    <a:pt x="19886" y="15525"/>
                  </a:lnTo>
                  <a:lnTo>
                    <a:pt x="19886" y="15188"/>
                  </a:lnTo>
                  <a:lnTo>
                    <a:pt x="20229" y="15188"/>
                  </a:lnTo>
                  <a:lnTo>
                    <a:pt x="19886" y="14850"/>
                  </a:lnTo>
                  <a:lnTo>
                    <a:pt x="19886" y="14513"/>
                  </a:lnTo>
                  <a:lnTo>
                    <a:pt x="19200" y="13838"/>
                  </a:lnTo>
                  <a:lnTo>
                    <a:pt x="18514" y="14175"/>
                  </a:lnTo>
                  <a:lnTo>
                    <a:pt x="18171" y="14175"/>
                  </a:lnTo>
                  <a:lnTo>
                    <a:pt x="18171" y="13838"/>
                  </a:lnTo>
                  <a:lnTo>
                    <a:pt x="18514" y="13163"/>
                  </a:lnTo>
                  <a:lnTo>
                    <a:pt x="19543" y="13163"/>
                  </a:lnTo>
                  <a:lnTo>
                    <a:pt x="19200" y="12825"/>
                  </a:lnTo>
                  <a:lnTo>
                    <a:pt x="19886" y="12825"/>
                  </a:lnTo>
                  <a:lnTo>
                    <a:pt x="20571" y="11475"/>
                  </a:lnTo>
                  <a:lnTo>
                    <a:pt x="21257" y="11138"/>
                  </a:lnTo>
                  <a:lnTo>
                    <a:pt x="21600" y="10463"/>
                  </a:lnTo>
                  <a:lnTo>
                    <a:pt x="21257" y="10463"/>
                  </a:lnTo>
                  <a:lnTo>
                    <a:pt x="21257" y="10125"/>
                  </a:lnTo>
                  <a:lnTo>
                    <a:pt x="20914" y="9788"/>
                  </a:lnTo>
                  <a:lnTo>
                    <a:pt x="21257" y="9450"/>
                  </a:lnTo>
                  <a:lnTo>
                    <a:pt x="20914" y="9450"/>
                  </a:lnTo>
                  <a:lnTo>
                    <a:pt x="21257" y="9113"/>
                  </a:lnTo>
                  <a:lnTo>
                    <a:pt x="20914" y="9113"/>
                  </a:lnTo>
                  <a:lnTo>
                    <a:pt x="20571" y="8775"/>
                  </a:lnTo>
                  <a:lnTo>
                    <a:pt x="20229" y="9113"/>
                  </a:lnTo>
                  <a:lnTo>
                    <a:pt x="19886" y="9450"/>
                  </a:lnTo>
                  <a:lnTo>
                    <a:pt x="19543" y="10463"/>
                  </a:lnTo>
                  <a:lnTo>
                    <a:pt x="18857" y="10463"/>
                  </a:lnTo>
                  <a:lnTo>
                    <a:pt x="17829" y="11475"/>
                  </a:lnTo>
                  <a:lnTo>
                    <a:pt x="17829" y="11813"/>
                  </a:lnTo>
                  <a:lnTo>
                    <a:pt x="17143" y="12150"/>
                  </a:lnTo>
                  <a:lnTo>
                    <a:pt x="16800" y="12150"/>
                  </a:lnTo>
                  <a:lnTo>
                    <a:pt x="16457" y="12150"/>
                  </a:lnTo>
                  <a:lnTo>
                    <a:pt x="16457" y="12488"/>
                  </a:lnTo>
                  <a:lnTo>
                    <a:pt x="16114" y="12488"/>
                  </a:lnTo>
                  <a:lnTo>
                    <a:pt x="16114" y="12825"/>
                  </a:lnTo>
                  <a:lnTo>
                    <a:pt x="15429" y="12825"/>
                  </a:lnTo>
                  <a:lnTo>
                    <a:pt x="15086" y="12488"/>
                  </a:lnTo>
                  <a:lnTo>
                    <a:pt x="15086" y="11813"/>
                  </a:lnTo>
                  <a:lnTo>
                    <a:pt x="14743" y="10800"/>
                  </a:lnTo>
                  <a:lnTo>
                    <a:pt x="15086" y="10463"/>
                  </a:lnTo>
                  <a:lnTo>
                    <a:pt x="15429" y="9788"/>
                  </a:lnTo>
                  <a:lnTo>
                    <a:pt x="15771" y="9788"/>
                  </a:lnTo>
                  <a:lnTo>
                    <a:pt x="15771" y="9113"/>
                  </a:lnTo>
                  <a:lnTo>
                    <a:pt x="16114" y="8775"/>
                  </a:lnTo>
                  <a:lnTo>
                    <a:pt x="16114" y="8438"/>
                  </a:lnTo>
                  <a:lnTo>
                    <a:pt x="16457" y="8100"/>
                  </a:lnTo>
                  <a:lnTo>
                    <a:pt x="15429" y="8775"/>
                  </a:lnTo>
                  <a:lnTo>
                    <a:pt x="15086" y="9113"/>
                  </a:lnTo>
                  <a:lnTo>
                    <a:pt x="15086" y="8775"/>
                  </a:lnTo>
                  <a:lnTo>
                    <a:pt x="15429" y="8100"/>
                  </a:lnTo>
                  <a:lnTo>
                    <a:pt x="16114" y="7763"/>
                  </a:lnTo>
                  <a:lnTo>
                    <a:pt x="16114" y="7088"/>
                  </a:lnTo>
                  <a:lnTo>
                    <a:pt x="16457" y="6750"/>
                  </a:lnTo>
                  <a:lnTo>
                    <a:pt x="16800" y="6750"/>
                  </a:lnTo>
                  <a:lnTo>
                    <a:pt x="17143" y="6413"/>
                  </a:lnTo>
                  <a:lnTo>
                    <a:pt x="17143" y="6750"/>
                  </a:lnTo>
                  <a:lnTo>
                    <a:pt x="17486" y="7088"/>
                  </a:lnTo>
                  <a:lnTo>
                    <a:pt x="17486" y="7425"/>
                  </a:lnTo>
                  <a:lnTo>
                    <a:pt x="17829" y="7088"/>
                  </a:lnTo>
                  <a:lnTo>
                    <a:pt x="17829" y="7425"/>
                  </a:lnTo>
                  <a:lnTo>
                    <a:pt x="18514" y="7425"/>
                  </a:lnTo>
                  <a:lnTo>
                    <a:pt x="18514" y="7088"/>
                  </a:lnTo>
                  <a:lnTo>
                    <a:pt x="18171" y="6413"/>
                  </a:lnTo>
                  <a:lnTo>
                    <a:pt x="18514" y="6075"/>
                  </a:lnTo>
                  <a:lnTo>
                    <a:pt x="18514" y="5738"/>
                  </a:lnTo>
                  <a:lnTo>
                    <a:pt x="18514" y="5400"/>
                  </a:lnTo>
                  <a:lnTo>
                    <a:pt x="18857" y="5400"/>
                  </a:lnTo>
                  <a:lnTo>
                    <a:pt x="18857" y="5063"/>
                  </a:lnTo>
                  <a:lnTo>
                    <a:pt x="19200" y="4388"/>
                  </a:lnTo>
                  <a:lnTo>
                    <a:pt x="19200" y="4725"/>
                  </a:lnTo>
                  <a:lnTo>
                    <a:pt x="19543" y="4050"/>
                  </a:lnTo>
                  <a:lnTo>
                    <a:pt x="19200" y="3713"/>
                  </a:lnTo>
                  <a:lnTo>
                    <a:pt x="18857" y="3713"/>
                  </a:lnTo>
                  <a:lnTo>
                    <a:pt x="18857" y="3375"/>
                  </a:lnTo>
                  <a:lnTo>
                    <a:pt x="18514" y="3038"/>
                  </a:lnTo>
                  <a:lnTo>
                    <a:pt x="18171" y="3375"/>
                  </a:lnTo>
                  <a:lnTo>
                    <a:pt x="17829" y="3375"/>
                  </a:lnTo>
                  <a:lnTo>
                    <a:pt x="17829" y="3038"/>
                  </a:lnTo>
                  <a:lnTo>
                    <a:pt x="17829" y="2700"/>
                  </a:lnTo>
                  <a:lnTo>
                    <a:pt x="17486" y="2700"/>
                  </a:lnTo>
                  <a:lnTo>
                    <a:pt x="17143" y="3038"/>
                  </a:lnTo>
                  <a:lnTo>
                    <a:pt x="16457" y="3038"/>
                  </a:lnTo>
                  <a:lnTo>
                    <a:pt x="15771" y="2363"/>
                  </a:lnTo>
                  <a:lnTo>
                    <a:pt x="15771" y="2025"/>
                  </a:lnTo>
                  <a:lnTo>
                    <a:pt x="15086" y="2025"/>
                  </a:lnTo>
                  <a:lnTo>
                    <a:pt x="14743" y="1688"/>
                  </a:lnTo>
                  <a:lnTo>
                    <a:pt x="15429" y="1013"/>
                  </a:lnTo>
                  <a:lnTo>
                    <a:pt x="15771" y="675"/>
                  </a:lnTo>
                  <a:lnTo>
                    <a:pt x="15771" y="338"/>
                  </a:lnTo>
                  <a:lnTo>
                    <a:pt x="15429" y="0"/>
                  </a:lnTo>
                  <a:lnTo>
                    <a:pt x="15429" y="338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80" name="AutoShape 124"/>
            <p:cNvSpPr>
              <a:spLocks/>
            </p:cNvSpPr>
            <p:nvPr/>
          </p:nvSpPr>
          <p:spPr bwMode="auto">
            <a:xfrm>
              <a:off x="4011100" y="4888404"/>
              <a:ext cx="1047606" cy="69006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6026" y="3883"/>
                  </a:moveTo>
                  <a:lnTo>
                    <a:pt x="16200" y="3883"/>
                  </a:lnTo>
                  <a:lnTo>
                    <a:pt x="16200" y="4126"/>
                  </a:lnTo>
                  <a:lnTo>
                    <a:pt x="16374" y="4126"/>
                  </a:lnTo>
                  <a:lnTo>
                    <a:pt x="16374" y="3883"/>
                  </a:lnTo>
                  <a:lnTo>
                    <a:pt x="16548" y="3883"/>
                  </a:lnTo>
                  <a:lnTo>
                    <a:pt x="17071" y="4126"/>
                  </a:lnTo>
                  <a:lnTo>
                    <a:pt x="17071" y="3640"/>
                  </a:lnTo>
                  <a:lnTo>
                    <a:pt x="17245" y="3883"/>
                  </a:lnTo>
                  <a:lnTo>
                    <a:pt x="17419" y="4126"/>
                  </a:lnTo>
                  <a:lnTo>
                    <a:pt x="17594" y="4126"/>
                  </a:lnTo>
                  <a:lnTo>
                    <a:pt x="18116" y="3883"/>
                  </a:lnTo>
                  <a:lnTo>
                    <a:pt x="18290" y="3883"/>
                  </a:lnTo>
                  <a:lnTo>
                    <a:pt x="18465" y="3640"/>
                  </a:lnTo>
                  <a:lnTo>
                    <a:pt x="18465" y="3398"/>
                  </a:lnTo>
                  <a:lnTo>
                    <a:pt x="18639" y="3640"/>
                  </a:lnTo>
                  <a:lnTo>
                    <a:pt x="18465" y="3883"/>
                  </a:lnTo>
                  <a:lnTo>
                    <a:pt x="18639" y="3883"/>
                  </a:lnTo>
                  <a:lnTo>
                    <a:pt x="18813" y="3640"/>
                  </a:lnTo>
                  <a:lnTo>
                    <a:pt x="18813" y="4126"/>
                  </a:lnTo>
                  <a:lnTo>
                    <a:pt x="18987" y="3883"/>
                  </a:lnTo>
                  <a:lnTo>
                    <a:pt x="19161" y="3640"/>
                  </a:lnTo>
                  <a:lnTo>
                    <a:pt x="19858" y="3640"/>
                  </a:lnTo>
                  <a:lnTo>
                    <a:pt x="19858" y="2912"/>
                  </a:lnTo>
                  <a:lnTo>
                    <a:pt x="19510" y="2670"/>
                  </a:lnTo>
                  <a:lnTo>
                    <a:pt x="19858" y="1699"/>
                  </a:lnTo>
                  <a:lnTo>
                    <a:pt x="19858" y="1456"/>
                  </a:lnTo>
                  <a:lnTo>
                    <a:pt x="20032" y="1213"/>
                  </a:lnTo>
                  <a:lnTo>
                    <a:pt x="19858" y="971"/>
                  </a:lnTo>
                  <a:lnTo>
                    <a:pt x="20381" y="1213"/>
                  </a:lnTo>
                  <a:lnTo>
                    <a:pt x="20903" y="1699"/>
                  </a:lnTo>
                  <a:lnTo>
                    <a:pt x="20729" y="1942"/>
                  </a:lnTo>
                  <a:lnTo>
                    <a:pt x="20555" y="2184"/>
                  </a:lnTo>
                  <a:lnTo>
                    <a:pt x="20729" y="2427"/>
                  </a:lnTo>
                  <a:lnTo>
                    <a:pt x="20729" y="2670"/>
                  </a:lnTo>
                  <a:lnTo>
                    <a:pt x="20903" y="2670"/>
                  </a:lnTo>
                  <a:lnTo>
                    <a:pt x="20903" y="2912"/>
                  </a:lnTo>
                  <a:lnTo>
                    <a:pt x="20903" y="2670"/>
                  </a:lnTo>
                  <a:lnTo>
                    <a:pt x="21077" y="3398"/>
                  </a:lnTo>
                  <a:lnTo>
                    <a:pt x="21252" y="3398"/>
                  </a:lnTo>
                  <a:lnTo>
                    <a:pt x="21077" y="3640"/>
                  </a:lnTo>
                  <a:lnTo>
                    <a:pt x="21077" y="4126"/>
                  </a:lnTo>
                  <a:lnTo>
                    <a:pt x="21252" y="4369"/>
                  </a:lnTo>
                  <a:lnTo>
                    <a:pt x="21600" y="4611"/>
                  </a:lnTo>
                  <a:lnTo>
                    <a:pt x="21077" y="4611"/>
                  </a:lnTo>
                  <a:lnTo>
                    <a:pt x="21077" y="5097"/>
                  </a:lnTo>
                  <a:lnTo>
                    <a:pt x="21077" y="5825"/>
                  </a:lnTo>
                  <a:lnTo>
                    <a:pt x="20903" y="5825"/>
                  </a:lnTo>
                  <a:lnTo>
                    <a:pt x="20729" y="6067"/>
                  </a:lnTo>
                  <a:lnTo>
                    <a:pt x="20555" y="6067"/>
                  </a:lnTo>
                  <a:lnTo>
                    <a:pt x="20555" y="5825"/>
                  </a:lnTo>
                  <a:lnTo>
                    <a:pt x="20381" y="6067"/>
                  </a:lnTo>
                  <a:lnTo>
                    <a:pt x="20555" y="7281"/>
                  </a:lnTo>
                  <a:lnTo>
                    <a:pt x="20729" y="7281"/>
                  </a:lnTo>
                  <a:lnTo>
                    <a:pt x="20729" y="7766"/>
                  </a:lnTo>
                  <a:lnTo>
                    <a:pt x="20903" y="7766"/>
                  </a:lnTo>
                  <a:lnTo>
                    <a:pt x="20729" y="7766"/>
                  </a:lnTo>
                  <a:lnTo>
                    <a:pt x="20729" y="8009"/>
                  </a:lnTo>
                  <a:lnTo>
                    <a:pt x="20903" y="8252"/>
                  </a:lnTo>
                  <a:lnTo>
                    <a:pt x="20555" y="8494"/>
                  </a:lnTo>
                  <a:lnTo>
                    <a:pt x="20206" y="8737"/>
                  </a:lnTo>
                  <a:lnTo>
                    <a:pt x="20206" y="8980"/>
                  </a:lnTo>
                  <a:lnTo>
                    <a:pt x="20032" y="9465"/>
                  </a:lnTo>
                  <a:lnTo>
                    <a:pt x="20032" y="9951"/>
                  </a:lnTo>
                  <a:lnTo>
                    <a:pt x="19858" y="10436"/>
                  </a:lnTo>
                  <a:lnTo>
                    <a:pt x="19684" y="10679"/>
                  </a:lnTo>
                  <a:lnTo>
                    <a:pt x="19858" y="10679"/>
                  </a:lnTo>
                  <a:lnTo>
                    <a:pt x="19684" y="10921"/>
                  </a:lnTo>
                  <a:lnTo>
                    <a:pt x="19510" y="11407"/>
                  </a:lnTo>
                  <a:lnTo>
                    <a:pt x="18813" y="11892"/>
                  </a:lnTo>
                  <a:lnTo>
                    <a:pt x="18987" y="12135"/>
                  </a:lnTo>
                  <a:lnTo>
                    <a:pt x="18813" y="12135"/>
                  </a:lnTo>
                  <a:lnTo>
                    <a:pt x="18813" y="12378"/>
                  </a:lnTo>
                  <a:lnTo>
                    <a:pt x="18813" y="12620"/>
                  </a:lnTo>
                  <a:lnTo>
                    <a:pt x="18465" y="12863"/>
                  </a:lnTo>
                  <a:lnTo>
                    <a:pt x="17942" y="13834"/>
                  </a:lnTo>
                  <a:lnTo>
                    <a:pt x="17768" y="13834"/>
                  </a:lnTo>
                  <a:lnTo>
                    <a:pt x="17942" y="13591"/>
                  </a:lnTo>
                  <a:lnTo>
                    <a:pt x="17594" y="13106"/>
                  </a:lnTo>
                  <a:lnTo>
                    <a:pt x="17419" y="13348"/>
                  </a:lnTo>
                  <a:lnTo>
                    <a:pt x="17419" y="13591"/>
                  </a:lnTo>
                  <a:lnTo>
                    <a:pt x="17419" y="13834"/>
                  </a:lnTo>
                  <a:lnTo>
                    <a:pt x="17245" y="13834"/>
                  </a:lnTo>
                  <a:lnTo>
                    <a:pt x="17245" y="14319"/>
                  </a:lnTo>
                  <a:lnTo>
                    <a:pt x="17419" y="14319"/>
                  </a:lnTo>
                  <a:lnTo>
                    <a:pt x="17419" y="14804"/>
                  </a:lnTo>
                  <a:lnTo>
                    <a:pt x="17594" y="14804"/>
                  </a:lnTo>
                  <a:lnTo>
                    <a:pt x="17594" y="15290"/>
                  </a:lnTo>
                  <a:lnTo>
                    <a:pt x="17594" y="16018"/>
                  </a:lnTo>
                  <a:lnTo>
                    <a:pt x="17768" y="16503"/>
                  </a:lnTo>
                  <a:lnTo>
                    <a:pt x="17942" y="16503"/>
                  </a:lnTo>
                  <a:lnTo>
                    <a:pt x="18290" y="16746"/>
                  </a:lnTo>
                  <a:lnTo>
                    <a:pt x="18290" y="16989"/>
                  </a:lnTo>
                  <a:lnTo>
                    <a:pt x="18639" y="17231"/>
                  </a:lnTo>
                  <a:lnTo>
                    <a:pt x="18290" y="17717"/>
                  </a:lnTo>
                  <a:lnTo>
                    <a:pt x="18116" y="17474"/>
                  </a:lnTo>
                  <a:lnTo>
                    <a:pt x="17942" y="17231"/>
                  </a:lnTo>
                  <a:lnTo>
                    <a:pt x="17942" y="16989"/>
                  </a:lnTo>
                  <a:lnTo>
                    <a:pt x="17768" y="17231"/>
                  </a:lnTo>
                  <a:lnTo>
                    <a:pt x="17594" y="16989"/>
                  </a:lnTo>
                  <a:lnTo>
                    <a:pt x="17419" y="16989"/>
                  </a:lnTo>
                  <a:lnTo>
                    <a:pt x="17245" y="16503"/>
                  </a:lnTo>
                  <a:lnTo>
                    <a:pt x="17071" y="16503"/>
                  </a:lnTo>
                  <a:lnTo>
                    <a:pt x="16897" y="16503"/>
                  </a:lnTo>
                  <a:lnTo>
                    <a:pt x="16723" y="16746"/>
                  </a:lnTo>
                  <a:lnTo>
                    <a:pt x="16548" y="16746"/>
                  </a:lnTo>
                  <a:lnTo>
                    <a:pt x="16548" y="16989"/>
                  </a:lnTo>
                  <a:lnTo>
                    <a:pt x="16548" y="16746"/>
                  </a:lnTo>
                  <a:lnTo>
                    <a:pt x="16374" y="16989"/>
                  </a:lnTo>
                  <a:lnTo>
                    <a:pt x="16200" y="16503"/>
                  </a:lnTo>
                  <a:lnTo>
                    <a:pt x="16026" y="16503"/>
                  </a:lnTo>
                  <a:lnTo>
                    <a:pt x="16026" y="16261"/>
                  </a:lnTo>
                  <a:lnTo>
                    <a:pt x="15677" y="16261"/>
                  </a:lnTo>
                  <a:lnTo>
                    <a:pt x="14458" y="16018"/>
                  </a:lnTo>
                  <a:lnTo>
                    <a:pt x="13935" y="16261"/>
                  </a:lnTo>
                  <a:lnTo>
                    <a:pt x="13935" y="16503"/>
                  </a:lnTo>
                  <a:lnTo>
                    <a:pt x="13761" y="16261"/>
                  </a:lnTo>
                  <a:lnTo>
                    <a:pt x="13587" y="16503"/>
                  </a:lnTo>
                  <a:lnTo>
                    <a:pt x="13413" y="16503"/>
                  </a:lnTo>
                  <a:lnTo>
                    <a:pt x="13065" y="16503"/>
                  </a:lnTo>
                  <a:lnTo>
                    <a:pt x="12716" y="16261"/>
                  </a:lnTo>
                  <a:lnTo>
                    <a:pt x="12368" y="15533"/>
                  </a:lnTo>
                  <a:lnTo>
                    <a:pt x="11845" y="15775"/>
                  </a:lnTo>
                  <a:lnTo>
                    <a:pt x="11845" y="15533"/>
                  </a:lnTo>
                  <a:lnTo>
                    <a:pt x="11497" y="15533"/>
                  </a:lnTo>
                  <a:lnTo>
                    <a:pt x="11148" y="15775"/>
                  </a:lnTo>
                  <a:lnTo>
                    <a:pt x="10800" y="16503"/>
                  </a:lnTo>
                  <a:lnTo>
                    <a:pt x="10974" y="16989"/>
                  </a:lnTo>
                  <a:lnTo>
                    <a:pt x="10800" y="17231"/>
                  </a:lnTo>
                  <a:lnTo>
                    <a:pt x="10974" y="17474"/>
                  </a:lnTo>
                  <a:lnTo>
                    <a:pt x="11148" y="17960"/>
                  </a:lnTo>
                  <a:lnTo>
                    <a:pt x="10974" y="18202"/>
                  </a:lnTo>
                  <a:lnTo>
                    <a:pt x="10974" y="18445"/>
                  </a:lnTo>
                  <a:lnTo>
                    <a:pt x="11148" y="18688"/>
                  </a:lnTo>
                  <a:lnTo>
                    <a:pt x="11323" y="18445"/>
                  </a:lnTo>
                  <a:lnTo>
                    <a:pt x="11497" y="18688"/>
                  </a:lnTo>
                  <a:lnTo>
                    <a:pt x="11323" y="18688"/>
                  </a:lnTo>
                  <a:lnTo>
                    <a:pt x="10800" y="18688"/>
                  </a:lnTo>
                  <a:lnTo>
                    <a:pt x="10626" y="18688"/>
                  </a:lnTo>
                  <a:lnTo>
                    <a:pt x="10452" y="18688"/>
                  </a:lnTo>
                  <a:lnTo>
                    <a:pt x="10277" y="18930"/>
                  </a:lnTo>
                  <a:lnTo>
                    <a:pt x="9406" y="19173"/>
                  </a:lnTo>
                  <a:lnTo>
                    <a:pt x="9232" y="19658"/>
                  </a:lnTo>
                  <a:lnTo>
                    <a:pt x="9058" y="20629"/>
                  </a:lnTo>
                  <a:lnTo>
                    <a:pt x="9232" y="20872"/>
                  </a:lnTo>
                  <a:lnTo>
                    <a:pt x="9406" y="21115"/>
                  </a:lnTo>
                  <a:lnTo>
                    <a:pt x="9058" y="21600"/>
                  </a:lnTo>
                  <a:lnTo>
                    <a:pt x="8361" y="21115"/>
                  </a:lnTo>
                  <a:lnTo>
                    <a:pt x="7490" y="20629"/>
                  </a:lnTo>
                  <a:lnTo>
                    <a:pt x="5748" y="20144"/>
                  </a:lnTo>
                  <a:lnTo>
                    <a:pt x="4181" y="19173"/>
                  </a:lnTo>
                  <a:lnTo>
                    <a:pt x="3658" y="19173"/>
                  </a:lnTo>
                  <a:lnTo>
                    <a:pt x="3658" y="18930"/>
                  </a:lnTo>
                  <a:lnTo>
                    <a:pt x="3484" y="18930"/>
                  </a:lnTo>
                  <a:lnTo>
                    <a:pt x="2265" y="18445"/>
                  </a:lnTo>
                  <a:lnTo>
                    <a:pt x="2090" y="18445"/>
                  </a:lnTo>
                  <a:lnTo>
                    <a:pt x="1394" y="17717"/>
                  </a:lnTo>
                  <a:lnTo>
                    <a:pt x="871" y="16261"/>
                  </a:lnTo>
                  <a:lnTo>
                    <a:pt x="348" y="15533"/>
                  </a:lnTo>
                  <a:lnTo>
                    <a:pt x="174" y="15533"/>
                  </a:lnTo>
                  <a:lnTo>
                    <a:pt x="348" y="15290"/>
                  </a:lnTo>
                  <a:lnTo>
                    <a:pt x="0" y="14562"/>
                  </a:lnTo>
                  <a:lnTo>
                    <a:pt x="174" y="14076"/>
                  </a:lnTo>
                  <a:lnTo>
                    <a:pt x="697" y="13834"/>
                  </a:lnTo>
                  <a:lnTo>
                    <a:pt x="697" y="13348"/>
                  </a:lnTo>
                  <a:lnTo>
                    <a:pt x="523" y="13106"/>
                  </a:lnTo>
                  <a:lnTo>
                    <a:pt x="697" y="13106"/>
                  </a:lnTo>
                  <a:lnTo>
                    <a:pt x="871" y="13106"/>
                  </a:lnTo>
                  <a:lnTo>
                    <a:pt x="1045" y="13106"/>
                  </a:lnTo>
                  <a:lnTo>
                    <a:pt x="1045" y="12863"/>
                  </a:lnTo>
                  <a:lnTo>
                    <a:pt x="1219" y="12863"/>
                  </a:lnTo>
                  <a:lnTo>
                    <a:pt x="1219" y="12620"/>
                  </a:lnTo>
                  <a:lnTo>
                    <a:pt x="1394" y="12620"/>
                  </a:lnTo>
                  <a:lnTo>
                    <a:pt x="1219" y="12378"/>
                  </a:lnTo>
                  <a:lnTo>
                    <a:pt x="1394" y="12620"/>
                  </a:lnTo>
                  <a:lnTo>
                    <a:pt x="1394" y="12378"/>
                  </a:lnTo>
                  <a:lnTo>
                    <a:pt x="1568" y="12135"/>
                  </a:lnTo>
                  <a:lnTo>
                    <a:pt x="1568" y="12378"/>
                  </a:lnTo>
                  <a:lnTo>
                    <a:pt x="1916" y="12135"/>
                  </a:lnTo>
                  <a:lnTo>
                    <a:pt x="1916" y="12378"/>
                  </a:lnTo>
                  <a:lnTo>
                    <a:pt x="2090" y="12135"/>
                  </a:lnTo>
                  <a:lnTo>
                    <a:pt x="2439" y="12378"/>
                  </a:lnTo>
                  <a:lnTo>
                    <a:pt x="2961" y="11892"/>
                  </a:lnTo>
                  <a:lnTo>
                    <a:pt x="3135" y="12378"/>
                  </a:lnTo>
                  <a:lnTo>
                    <a:pt x="3310" y="12620"/>
                  </a:lnTo>
                  <a:lnTo>
                    <a:pt x="3658" y="12620"/>
                  </a:lnTo>
                  <a:lnTo>
                    <a:pt x="3832" y="12135"/>
                  </a:lnTo>
                  <a:lnTo>
                    <a:pt x="4006" y="12135"/>
                  </a:lnTo>
                  <a:lnTo>
                    <a:pt x="4006" y="11892"/>
                  </a:lnTo>
                  <a:lnTo>
                    <a:pt x="4181" y="11892"/>
                  </a:lnTo>
                  <a:lnTo>
                    <a:pt x="4181" y="11649"/>
                  </a:lnTo>
                  <a:lnTo>
                    <a:pt x="4355" y="11649"/>
                  </a:lnTo>
                  <a:lnTo>
                    <a:pt x="4181" y="11407"/>
                  </a:lnTo>
                  <a:lnTo>
                    <a:pt x="4181" y="10921"/>
                  </a:lnTo>
                  <a:lnTo>
                    <a:pt x="4355" y="10921"/>
                  </a:lnTo>
                  <a:lnTo>
                    <a:pt x="4529" y="11164"/>
                  </a:lnTo>
                  <a:lnTo>
                    <a:pt x="4529" y="10679"/>
                  </a:lnTo>
                  <a:lnTo>
                    <a:pt x="4877" y="10436"/>
                  </a:lnTo>
                  <a:lnTo>
                    <a:pt x="5226" y="10193"/>
                  </a:lnTo>
                  <a:lnTo>
                    <a:pt x="5226" y="10436"/>
                  </a:lnTo>
                  <a:lnTo>
                    <a:pt x="5400" y="10193"/>
                  </a:lnTo>
                  <a:lnTo>
                    <a:pt x="5400" y="10436"/>
                  </a:lnTo>
                  <a:lnTo>
                    <a:pt x="5574" y="9951"/>
                  </a:lnTo>
                  <a:lnTo>
                    <a:pt x="5748" y="9951"/>
                  </a:lnTo>
                  <a:lnTo>
                    <a:pt x="6097" y="10193"/>
                  </a:lnTo>
                  <a:lnTo>
                    <a:pt x="6097" y="9951"/>
                  </a:lnTo>
                  <a:lnTo>
                    <a:pt x="6097" y="10193"/>
                  </a:lnTo>
                  <a:lnTo>
                    <a:pt x="6271" y="10193"/>
                  </a:lnTo>
                  <a:lnTo>
                    <a:pt x="6445" y="9951"/>
                  </a:lnTo>
                  <a:lnTo>
                    <a:pt x="6445" y="9465"/>
                  </a:lnTo>
                  <a:lnTo>
                    <a:pt x="6619" y="9222"/>
                  </a:lnTo>
                  <a:lnTo>
                    <a:pt x="6968" y="8494"/>
                  </a:lnTo>
                  <a:lnTo>
                    <a:pt x="6794" y="8494"/>
                  </a:lnTo>
                  <a:lnTo>
                    <a:pt x="6968" y="8494"/>
                  </a:lnTo>
                  <a:lnTo>
                    <a:pt x="6968" y="8252"/>
                  </a:lnTo>
                  <a:lnTo>
                    <a:pt x="6968" y="8009"/>
                  </a:lnTo>
                  <a:lnTo>
                    <a:pt x="6794" y="7766"/>
                  </a:lnTo>
                  <a:lnTo>
                    <a:pt x="6794" y="7524"/>
                  </a:lnTo>
                  <a:lnTo>
                    <a:pt x="6271" y="8009"/>
                  </a:lnTo>
                  <a:lnTo>
                    <a:pt x="6271" y="7766"/>
                  </a:lnTo>
                  <a:lnTo>
                    <a:pt x="5923" y="7766"/>
                  </a:lnTo>
                  <a:lnTo>
                    <a:pt x="6097" y="7524"/>
                  </a:lnTo>
                  <a:lnTo>
                    <a:pt x="5923" y="7038"/>
                  </a:lnTo>
                  <a:lnTo>
                    <a:pt x="6097" y="7038"/>
                  </a:lnTo>
                  <a:lnTo>
                    <a:pt x="5748" y="6796"/>
                  </a:lnTo>
                  <a:lnTo>
                    <a:pt x="5574" y="6310"/>
                  </a:lnTo>
                  <a:lnTo>
                    <a:pt x="5574" y="6067"/>
                  </a:lnTo>
                  <a:lnTo>
                    <a:pt x="5400" y="5825"/>
                  </a:lnTo>
                  <a:lnTo>
                    <a:pt x="5574" y="5582"/>
                  </a:lnTo>
                  <a:lnTo>
                    <a:pt x="5400" y="5582"/>
                  </a:lnTo>
                  <a:lnTo>
                    <a:pt x="5574" y="5339"/>
                  </a:lnTo>
                  <a:lnTo>
                    <a:pt x="5400" y="5339"/>
                  </a:lnTo>
                  <a:lnTo>
                    <a:pt x="5574" y="5339"/>
                  </a:lnTo>
                  <a:lnTo>
                    <a:pt x="5574" y="5097"/>
                  </a:lnTo>
                  <a:lnTo>
                    <a:pt x="5923" y="5097"/>
                  </a:lnTo>
                  <a:lnTo>
                    <a:pt x="5923" y="4854"/>
                  </a:lnTo>
                  <a:lnTo>
                    <a:pt x="5923" y="4611"/>
                  </a:lnTo>
                  <a:lnTo>
                    <a:pt x="5923" y="4369"/>
                  </a:lnTo>
                  <a:lnTo>
                    <a:pt x="5748" y="4126"/>
                  </a:lnTo>
                  <a:lnTo>
                    <a:pt x="5748" y="3883"/>
                  </a:lnTo>
                  <a:lnTo>
                    <a:pt x="5574" y="3883"/>
                  </a:lnTo>
                  <a:lnTo>
                    <a:pt x="5052" y="3640"/>
                  </a:lnTo>
                  <a:lnTo>
                    <a:pt x="4877" y="3883"/>
                  </a:lnTo>
                  <a:lnTo>
                    <a:pt x="4703" y="3398"/>
                  </a:lnTo>
                  <a:lnTo>
                    <a:pt x="4181" y="3883"/>
                  </a:lnTo>
                  <a:lnTo>
                    <a:pt x="4006" y="3640"/>
                  </a:lnTo>
                  <a:lnTo>
                    <a:pt x="4181" y="3155"/>
                  </a:lnTo>
                  <a:lnTo>
                    <a:pt x="4181" y="2670"/>
                  </a:lnTo>
                  <a:lnTo>
                    <a:pt x="4181" y="2427"/>
                  </a:lnTo>
                  <a:lnTo>
                    <a:pt x="4529" y="2427"/>
                  </a:lnTo>
                  <a:lnTo>
                    <a:pt x="4703" y="2184"/>
                  </a:lnTo>
                  <a:lnTo>
                    <a:pt x="4877" y="2427"/>
                  </a:lnTo>
                  <a:lnTo>
                    <a:pt x="4703" y="1942"/>
                  </a:lnTo>
                  <a:lnTo>
                    <a:pt x="5226" y="2184"/>
                  </a:lnTo>
                  <a:lnTo>
                    <a:pt x="5400" y="2427"/>
                  </a:lnTo>
                  <a:lnTo>
                    <a:pt x="5400" y="2670"/>
                  </a:lnTo>
                  <a:lnTo>
                    <a:pt x="5574" y="2427"/>
                  </a:lnTo>
                  <a:lnTo>
                    <a:pt x="5400" y="2427"/>
                  </a:lnTo>
                  <a:lnTo>
                    <a:pt x="5748" y="2184"/>
                  </a:lnTo>
                  <a:lnTo>
                    <a:pt x="5923" y="2184"/>
                  </a:lnTo>
                  <a:lnTo>
                    <a:pt x="6271" y="1942"/>
                  </a:lnTo>
                  <a:lnTo>
                    <a:pt x="6271" y="1456"/>
                  </a:lnTo>
                  <a:lnTo>
                    <a:pt x="6619" y="1456"/>
                  </a:lnTo>
                  <a:lnTo>
                    <a:pt x="6619" y="1213"/>
                  </a:lnTo>
                  <a:lnTo>
                    <a:pt x="6794" y="1213"/>
                  </a:lnTo>
                  <a:lnTo>
                    <a:pt x="6968" y="1213"/>
                  </a:lnTo>
                  <a:lnTo>
                    <a:pt x="6968" y="971"/>
                  </a:lnTo>
                  <a:lnTo>
                    <a:pt x="7142" y="1213"/>
                  </a:lnTo>
                  <a:lnTo>
                    <a:pt x="7142" y="971"/>
                  </a:lnTo>
                  <a:lnTo>
                    <a:pt x="7665" y="485"/>
                  </a:lnTo>
                  <a:lnTo>
                    <a:pt x="8013" y="728"/>
                  </a:lnTo>
                  <a:lnTo>
                    <a:pt x="8361" y="485"/>
                  </a:lnTo>
                  <a:lnTo>
                    <a:pt x="8535" y="485"/>
                  </a:lnTo>
                  <a:lnTo>
                    <a:pt x="8710" y="728"/>
                  </a:lnTo>
                  <a:lnTo>
                    <a:pt x="9058" y="485"/>
                  </a:lnTo>
                  <a:lnTo>
                    <a:pt x="9232" y="485"/>
                  </a:lnTo>
                  <a:lnTo>
                    <a:pt x="9232" y="243"/>
                  </a:lnTo>
                  <a:lnTo>
                    <a:pt x="9755" y="243"/>
                  </a:lnTo>
                  <a:lnTo>
                    <a:pt x="10103" y="243"/>
                  </a:lnTo>
                  <a:lnTo>
                    <a:pt x="10103" y="0"/>
                  </a:lnTo>
                  <a:lnTo>
                    <a:pt x="10103" y="728"/>
                  </a:lnTo>
                  <a:lnTo>
                    <a:pt x="10277" y="728"/>
                  </a:lnTo>
                  <a:lnTo>
                    <a:pt x="10103" y="485"/>
                  </a:lnTo>
                  <a:lnTo>
                    <a:pt x="10277" y="485"/>
                  </a:lnTo>
                  <a:lnTo>
                    <a:pt x="10626" y="485"/>
                  </a:lnTo>
                  <a:lnTo>
                    <a:pt x="10452" y="728"/>
                  </a:lnTo>
                  <a:lnTo>
                    <a:pt x="10626" y="971"/>
                  </a:lnTo>
                  <a:lnTo>
                    <a:pt x="10452" y="1213"/>
                  </a:lnTo>
                  <a:lnTo>
                    <a:pt x="10626" y="1456"/>
                  </a:lnTo>
                  <a:lnTo>
                    <a:pt x="10626" y="1699"/>
                  </a:lnTo>
                  <a:lnTo>
                    <a:pt x="10800" y="1699"/>
                  </a:lnTo>
                  <a:lnTo>
                    <a:pt x="10626" y="1942"/>
                  </a:lnTo>
                  <a:lnTo>
                    <a:pt x="10800" y="1699"/>
                  </a:lnTo>
                  <a:lnTo>
                    <a:pt x="10800" y="1942"/>
                  </a:lnTo>
                  <a:lnTo>
                    <a:pt x="10974" y="1699"/>
                  </a:lnTo>
                  <a:lnTo>
                    <a:pt x="11148" y="1699"/>
                  </a:lnTo>
                  <a:lnTo>
                    <a:pt x="11323" y="1699"/>
                  </a:lnTo>
                  <a:lnTo>
                    <a:pt x="11497" y="1699"/>
                  </a:lnTo>
                  <a:lnTo>
                    <a:pt x="11671" y="1699"/>
                  </a:lnTo>
                  <a:lnTo>
                    <a:pt x="11845" y="1699"/>
                  </a:lnTo>
                  <a:lnTo>
                    <a:pt x="12019" y="1942"/>
                  </a:lnTo>
                  <a:lnTo>
                    <a:pt x="12019" y="1699"/>
                  </a:lnTo>
                  <a:lnTo>
                    <a:pt x="12194" y="1699"/>
                  </a:lnTo>
                  <a:lnTo>
                    <a:pt x="12194" y="1456"/>
                  </a:lnTo>
                  <a:lnTo>
                    <a:pt x="12368" y="1456"/>
                  </a:lnTo>
                  <a:lnTo>
                    <a:pt x="12368" y="1213"/>
                  </a:lnTo>
                  <a:lnTo>
                    <a:pt x="12368" y="971"/>
                  </a:lnTo>
                  <a:lnTo>
                    <a:pt x="12368" y="728"/>
                  </a:lnTo>
                  <a:lnTo>
                    <a:pt x="12542" y="971"/>
                  </a:lnTo>
                  <a:lnTo>
                    <a:pt x="12716" y="728"/>
                  </a:lnTo>
                  <a:lnTo>
                    <a:pt x="12890" y="728"/>
                  </a:lnTo>
                  <a:lnTo>
                    <a:pt x="13065" y="728"/>
                  </a:lnTo>
                  <a:lnTo>
                    <a:pt x="13413" y="728"/>
                  </a:lnTo>
                  <a:lnTo>
                    <a:pt x="13413" y="971"/>
                  </a:lnTo>
                  <a:lnTo>
                    <a:pt x="13413" y="1213"/>
                  </a:lnTo>
                  <a:lnTo>
                    <a:pt x="13587" y="1213"/>
                  </a:lnTo>
                  <a:lnTo>
                    <a:pt x="13761" y="1456"/>
                  </a:lnTo>
                  <a:lnTo>
                    <a:pt x="13935" y="1456"/>
                  </a:lnTo>
                  <a:lnTo>
                    <a:pt x="13935" y="1942"/>
                  </a:lnTo>
                  <a:lnTo>
                    <a:pt x="13587" y="1699"/>
                  </a:lnTo>
                  <a:lnTo>
                    <a:pt x="13587" y="2184"/>
                  </a:lnTo>
                  <a:lnTo>
                    <a:pt x="13761" y="2427"/>
                  </a:lnTo>
                  <a:lnTo>
                    <a:pt x="13761" y="2912"/>
                  </a:lnTo>
                  <a:lnTo>
                    <a:pt x="13761" y="2670"/>
                  </a:lnTo>
                  <a:lnTo>
                    <a:pt x="13761" y="3155"/>
                  </a:lnTo>
                  <a:lnTo>
                    <a:pt x="14632" y="3155"/>
                  </a:lnTo>
                  <a:lnTo>
                    <a:pt x="14806" y="3398"/>
                  </a:lnTo>
                  <a:lnTo>
                    <a:pt x="14806" y="3155"/>
                  </a:lnTo>
                  <a:lnTo>
                    <a:pt x="15155" y="3155"/>
                  </a:lnTo>
                  <a:lnTo>
                    <a:pt x="14981" y="2912"/>
                  </a:lnTo>
                  <a:lnTo>
                    <a:pt x="14981" y="2670"/>
                  </a:lnTo>
                  <a:lnTo>
                    <a:pt x="15329" y="2912"/>
                  </a:lnTo>
                  <a:lnTo>
                    <a:pt x="15677" y="2670"/>
                  </a:lnTo>
                  <a:lnTo>
                    <a:pt x="15852" y="2670"/>
                  </a:lnTo>
                  <a:lnTo>
                    <a:pt x="16026" y="2912"/>
                  </a:lnTo>
                  <a:lnTo>
                    <a:pt x="16026" y="3155"/>
                  </a:lnTo>
                  <a:lnTo>
                    <a:pt x="16200" y="3398"/>
                  </a:lnTo>
                  <a:lnTo>
                    <a:pt x="16026" y="3883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 fontAlgn="auto">
                <a:lnSpc>
                  <a:spcPct val="80000"/>
                </a:lnSpc>
                <a:spcBef>
                  <a:spcPts val="0"/>
                </a:spcBef>
                <a:spcAft>
                  <a:spcPts val="0"/>
                </a:spcAft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81" name="AutoShape 125"/>
            <p:cNvSpPr>
              <a:spLocks/>
            </p:cNvSpPr>
            <p:nvPr/>
          </p:nvSpPr>
          <p:spPr bwMode="auto">
            <a:xfrm>
              <a:off x="5227638" y="5229225"/>
              <a:ext cx="236537" cy="225425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771" y="8938"/>
                  </a:moveTo>
                  <a:lnTo>
                    <a:pt x="1543" y="7448"/>
                  </a:lnTo>
                  <a:lnTo>
                    <a:pt x="1543" y="6703"/>
                  </a:lnTo>
                  <a:lnTo>
                    <a:pt x="3086" y="6703"/>
                  </a:lnTo>
                  <a:lnTo>
                    <a:pt x="3857" y="5214"/>
                  </a:lnTo>
                  <a:lnTo>
                    <a:pt x="3857" y="1490"/>
                  </a:lnTo>
                  <a:lnTo>
                    <a:pt x="4629" y="0"/>
                  </a:lnTo>
                  <a:lnTo>
                    <a:pt x="6171" y="1490"/>
                  </a:lnTo>
                  <a:lnTo>
                    <a:pt x="8486" y="1490"/>
                  </a:lnTo>
                  <a:lnTo>
                    <a:pt x="10800" y="2234"/>
                  </a:lnTo>
                  <a:lnTo>
                    <a:pt x="11571" y="1490"/>
                  </a:lnTo>
                  <a:lnTo>
                    <a:pt x="13114" y="1490"/>
                  </a:lnTo>
                  <a:lnTo>
                    <a:pt x="13114" y="2234"/>
                  </a:lnTo>
                  <a:lnTo>
                    <a:pt x="14657" y="2234"/>
                  </a:lnTo>
                  <a:lnTo>
                    <a:pt x="15429" y="2979"/>
                  </a:lnTo>
                  <a:lnTo>
                    <a:pt x="16200" y="4469"/>
                  </a:lnTo>
                  <a:lnTo>
                    <a:pt x="17743" y="5214"/>
                  </a:lnTo>
                  <a:lnTo>
                    <a:pt x="20057" y="5214"/>
                  </a:lnTo>
                  <a:lnTo>
                    <a:pt x="20829" y="3724"/>
                  </a:lnTo>
                  <a:lnTo>
                    <a:pt x="21600" y="2979"/>
                  </a:lnTo>
                  <a:lnTo>
                    <a:pt x="20829" y="5214"/>
                  </a:lnTo>
                  <a:lnTo>
                    <a:pt x="20057" y="5959"/>
                  </a:lnTo>
                  <a:lnTo>
                    <a:pt x="20057" y="6703"/>
                  </a:lnTo>
                  <a:lnTo>
                    <a:pt x="20829" y="5959"/>
                  </a:lnTo>
                  <a:lnTo>
                    <a:pt x="19286" y="10428"/>
                  </a:lnTo>
                  <a:lnTo>
                    <a:pt x="20057" y="10428"/>
                  </a:lnTo>
                  <a:lnTo>
                    <a:pt x="19286" y="11172"/>
                  </a:lnTo>
                  <a:lnTo>
                    <a:pt x="20057" y="13407"/>
                  </a:lnTo>
                  <a:lnTo>
                    <a:pt x="20057" y="17876"/>
                  </a:lnTo>
                  <a:lnTo>
                    <a:pt x="20057" y="18621"/>
                  </a:lnTo>
                  <a:lnTo>
                    <a:pt x="17743" y="16386"/>
                  </a:lnTo>
                  <a:lnTo>
                    <a:pt x="16971" y="16386"/>
                  </a:lnTo>
                  <a:lnTo>
                    <a:pt x="16200" y="17131"/>
                  </a:lnTo>
                  <a:lnTo>
                    <a:pt x="14657" y="17876"/>
                  </a:lnTo>
                  <a:lnTo>
                    <a:pt x="14657" y="18621"/>
                  </a:lnTo>
                  <a:lnTo>
                    <a:pt x="13114" y="18621"/>
                  </a:lnTo>
                  <a:lnTo>
                    <a:pt x="13114" y="19366"/>
                  </a:lnTo>
                  <a:lnTo>
                    <a:pt x="12343" y="20110"/>
                  </a:lnTo>
                  <a:lnTo>
                    <a:pt x="10800" y="21600"/>
                  </a:lnTo>
                  <a:lnTo>
                    <a:pt x="10800" y="20855"/>
                  </a:lnTo>
                  <a:lnTo>
                    <a:pt x="10800" y="20110"/>
                  </a:lnTo>
                  <a:lnTo>
                    <a:pt x="9257" y="18621"/>
                  </a:lnTo>
                  <a:lnTo>
                    <a:pt x="9257" y="17876"/>
                  </a:lnTo>
                  <a:lnTo>
                    <a:pt x="7714" y="18621"/>
                  </a:lnTo>
                  <a:lnTo>
                    <a:pt x="6943" y="17876"/>
                  </a:lnTo>
                  <a:lnTo>
                    <a:pt x="3857" y="17876"/>
                  </a:lnTo>
                  <a:lnTo>
                    <a:pt x="3857" y="17131"/>
                  </a:lnTo>
                  <a:lnTo>
                    <a:pt x="3086" y="17131"/>
                  </a:lnTo>
                  <a:lnTo>
                    <a:pt x="3857" y="17876"/>
                  </a:lnTo>
                  <a:lnTo>
                    <a:pt x="3086" y="17876"/>
                  </a:lnTo>
                  <a:lnTo>
                    <a:pt x="3086" y="17131"/>
                  </a:lnTo>
                  <a:lnTo>
                    <a:pt x="1543" y="15641"/>
                  </a:lnTo>
                  <a:lnTo>
                    <a:pt x="1543" y="14897"/>
                  </a:lnTo>
                  <a:lnTo>
                    <a:pt x="771" y="14152"/>
                  </a:lnTo>
                  <a:lnTo>
                    <a:pt x="0" y="11172"/>
                  </a:lnTo>
                  <a:lnTo>
                    <a:pt x="771" y="8938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MX" sz="900" dirty="0">
                <a:sym typeface="Arial" charset="0"/>
              </a:endParaRPr>
            </a:p>
          </p:txBody>
        </p:sp>
        <p:sp>
          <p:nvSpPr>
            <p:cNvPr id="182" name="AutoShape 126"/>
            <p:cNvSpPr>
              <a:spLocks/>
            </p:cNvSpPr>
            <p:nvPr/>
          </p:nvSpPr>
          <p:spPr bwMode="auto">
            <a:xfrm>
              <a:off x="5505764" y="5345707"/>
              <a:ext cx="1351606" cy="82287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7020" y="20377"/>
                  </a:moveTo>
                  <a:lnTo>
                    <a:pt x="7290" y="20581"/>
                  </a:lnTo>
                  <a:lnTo>
                    <a:pt x="7695" y="20785"/>
                  </a:lnTo>
                  <a:lnTo>
                    <a:pt x="7965" y="21192"/>
                  </a:lnTo>
                  <a:lnTo>
                    <a:pt x="8775" y="21192"/>
                  </a:lnTo>
                  <a:lnTo>
                    <a:pt x="9450" y="21600"/>
                  </a:lnTo>
                  <a:lnTo>
                    <a:pt x="9720" y="21600"/>
                  </a:lnTo>
                  <a:lnTo>
                    <a:pt x="9990" y="21396"/>
                  </a:lnTo>
                  <a:lnTo>
                    <a:pt x="10395" y="21396"/>
                  </a:lnTo>
                  <a:lnTo>
                    <a:pt x="10935" y="21396"/>
                  </a:lnTo>
                  <a:lnTo>
                    <a:pt x="11070" y="21192"/>
                  </a:lnTo>
                  <a:lnTo>
                    <a:pt x="11205" y="21192"/>
                  </a:lnTo>
                  <a:lnTo>
                    <a:pt x="11475" y="20989"/>
                  </a:lnTo>
                  <a:lnTo>
                    <a:pt x="11475" y="20785"/>
                  </a:lnTo>
                  <a:lnTo>
                    <a:pt x="11610" y="20785"/>
                  </a:lnTo>
                  <a:lnTo>
                    <a:pt x="11745" y="20785"/>
                  </a:lnTo>
                  <a:lnTo>
                    <a:pt x="12285" y="20174"/>
                  </a:lnTo>
                  <a:lnTo>
                    <a:pt x="13095" y="19970"/>
                  </a:lnTo>
                  <a:lnTo>
                    <a:pt x="13095" y="19766"/>
                  </a:lnTo>
                  <a:lnTo>
                    <a:pt x="13635" y="19562"/>
                  </a:lnTo>
                  <a:lnTo>
                    <a:pt x="14040" y="19155"/>
                  </a:lnTo>
                  <a:lnTo>
                    <a:pt x="14580" y="18951"/>
                  </a:lnTo>
                  <a:lnTo>
                    <a:pt x="14715" y="18747"/>
                  </a:lnTo>
                  <a:lnTo>
                    <a:pt x="14850" y="18747"/>
                  </a:lnTo>
                  <a:lnTo>
                    <a:pt x="14850" y="18543"/>
                  </a:lnTo>
                  <a:lnTo>
                    <a:pt x="14985" y="18340"/>
                  </a:lnTo>
                  <a:lnTo>
                    <a:pt x="15255" y="17932"/>
                  </a:lnTo>
                  <a:lnTo>
                    <a:pt x="15525" y="17728"/>
                  </a:lnTo>
                  <a:lnTo>
                    <a:pt x="15660" y="17525"/>
                  </a:lnTo>
                  <a:lnTo>
                    <a:pt x="15660" y="17728"/>
                  </a:lnTo>
                  <a:lnTo>
                    <a:pt x="15660" y="17525"/>
                  </a:lnTo>
                  <a:lnTo>
                    <a:pt x="15930" y="17525"/>
                  </a:lnTo>
                  <a:lnTo>
                    <a:pt x="15795" y="17525"/>
                  </a:lnTo>
                  <a:lnTo>
                    <a:pt x="15930" y="17321"/>
                  </a:lnTo>
                  <a:lnTo>
                    <a:pt x="16335" y="17321"/>
                  </a:lnTo>
                  <a:lnTo>
                    <a:pt x="17280" y="17117"/>
                  </a:lnTo>
                  <a:lnTo>
                    <a:pt x="18090" y="17117"/>
                  </a:lnTo>
                  <a:lnTo>
                    <a:pt x="19305" y="17321"/>
                  </a:lnTo>
                  <a:lnTo>
                    <a:pt x="20250" y="17728"/>
                  </a:lnTo>
                  <a:lnTo>
                    <a:pt x="21330" y="18340"/>
                  </a:lnTo>
                  <a:lnTo>
                    <a:pt x="21060" y="18136"/>
                  </a:lnTo>
                  <a:lnTo>
                    <a:pt x="20790" y="17728"/>
                  </a:lnTo>
                  <a:lnTo>
                    <a:pt x="20655" y="17321"/>
                  </a:lnTo>
                  <a:lnTo>
                    <a:pt x="20655" y="17117"/>
                  </a:lnTo>
                  <a:lnTo>
                    <a:pt x="21060" y="16709"/>
                  </a:lnTo>
                  <a:lnTo>
                    <a:pt x="21060" y="16302"/>
                  </a:lnTo>
                  <a:lnTo>
                    <a:pt x="20925" y="15894"/>
                  </a:lnTo>
                  <a:lnTo>
                    <a:pt x="21060" y="15691"/>
                  </a:lnTo>
                  <a:lnTo>
                    <a:pt x="20790" y="15079"/>
                  </a:lnTo>
                  <a:lnTo>
                    <a:pt x="20655" y="15079"/>
                  </a:lnTo>
                  <a:lnTo>
                    <a:pt x="20520" y="15079"/>
                  </a:lnTo>
                  <a:lnTo>
                    <a:pt x="21600" y="9985"/>
                  </a:lnTo>
                  <a:lnTo>
                    <a:pt x="16740" y="9985"/>
                  </a:lnTo>
                  <a:lnTo>
                    <a:pt x="16875" y="9577"/>
                  </a:lnTo>
                  <a:lnTo>
                    <a:pt x="16740" y="9577"/>
                  </a:lnTo>
                  <a:lnTo>
                    <a:pt x="16740" y="9374"/>
                  </a:lnTo>
                  <a:lnTo>
                    <a:pt x="16875" y="9170"/>
                  </a:lnTo>
                  <a:lnTo>
                    <a:pt x="16605" y="9170"/>
                  </a:lnTo>
                  <a:lnTo>
                    <a:pt x="16470" y="8966"/>
                  </a:lnTo>
                  <a:lnTo>
                    <a:pt x="16335" y="8966"/>
                  </a:lnTo>
                  <a:lnTo>
                    <a:pt x="16200" y="8762"/>
                  </a:lnTo>
                  <a:lnTo>
                    <a:pt x="16200" y="8966"/>
                  </a:lnTo>
                  <a:lnTo>
                    <a:pt x="15930" y="8762"/>
                  </a:lnTo>
                  <a:lnTo>
                    <a:pt x="15795" y="8558"/>
                  </a:lnTo>
                  <a:lnTo>
                    <a:pt x="15660" y="8558"/>
                  </a:lnTo>
                  <a:lnTo>
                    <a:pt x="15525" y="7947"/>
                  </a:lnTo>
                  <a:lnTo>
                    <a:pt x="15660" y="7743"/>
                  </a:lnTo>
                  <a:lnTo>
                    <a:pt x="15660" y="7336"/>
                  </a:lnTo>
                  <a:lnTo>
                    <a:pt x="15390" y="7540"/>
                  </a:lnTo>
                  <a:lnTo>
                    <a:pt x="15255" y="7336"/>
                  </a:lnTo>
                  <a:lnTo>
                    <a:pt x="15120" y="7336"/>
                  </a:lnTo>
                  <a:lnTo>
                    <a:pt x="15255" y="7132"/>
                  </a:lnTo>
                  <a:lnTo>
                    <a:pt x="14985" y="7132"/>
                  </a:lnTo>
                  <a:lnTo>
                    <a:pt x="15120" y="6928"/>
                  </a:lnTo>
                  <a:lnTo>
                    <a:pt x="15255" y="6725"/>
                  </a:lnTo>
                  <a:lnTo>
                    <a:pt x="15390" y="6725"/>
                  </a:lnTo>
                  <a:lnTo>
                    <a:pt x="15390" y="6521"/>
                  </a:lnTo>
                  <a:lnTo>
                    <a:pt x="15390" y="6317"/>
                  </a:lnTo>
                  <a:lnTo>
                    <a:pt x="14985" y="6113"/>
                  </a:lnTo>
                  <a:lnTo>
                    <a:pt x="14985" y="6317"/>
                  </a:lnTo>
                  <a:lnTo>
                    <a:pt x="14850" y="6317"/>
                  </a:lnTo>
                  <a:lnTo>
                    <a:pt x="14715" y="6725"/>
                  </a:lnTo>
                  <a:lnTo>
                    <a:pt x="14715" y="6521"/>
                  </a:lnTo>
                  <a:lnTo>
                    <a:pt x="14445" y="6725"/>
                  </a:lnTo>
                  <a:lnTo>
                    <a:pt x="14445" y="6928"/>
                  </a:lnTo>
                  <a:lnTo>
                    <a:pt x="14310" y="6928"/>
                  </a:lnTo>
                  <a:lnTo>
                    <a:pt x="14175" y="7132"/>
                  </a:lnTo>
                  <a:lnTo>
                    <a:pt x="14040" y="7132"/>
                  </a:lnTo>
                  <a:lnTo>
                    <a:pt x="14175" y="7336"/>
                  </a:lnTo>
                  <a:lnTo>
                    <a:pt x="14040" y="7336"/>
                  </a:lnTo>
                  <a:lnTo>
                    <a:pt x="13905" y="7336"/>
                  </a:lnTo>
                  <a:lnTo>
                    <a:pt x="13770" y="7540"/>
                  </a:lnTo>
                  <a:lnTo>
                    <a:pt x="13635" y="7743"/>
                  </a:lnTo>
                  <a:lnTo>
                    <a:pt x="13500" y="7743"/>
                  </a:lnTo>
                  <a:lnTo>
                    <a:pt x="13365" y="7743"/>
                  </a:lnTo>
                  <a:lnTo>
                    <a:pt x="13230" y="7540"/>
                  </a:lnTo>
                  <a:lnTo>
                    <a:pt x="13230" y="7743"/>
                  </a:lnTo>
                  <a:lnTo>
                    <a:pt x="12960" y="7743"/>
                  </a:lnTo>
                  <a:lnTo>
                    <a:pt x="12960" y="7540"/>
                  </a:lnTo>
                  <a:lnTo>
                    <a:pt x="12690" y="7336"/>
                  </a:lnTo>
                  <a:lnTo>
                    <a:pt x="12555" y="7540"/>
                  </a:lnTo>
                  <a:lnTo>
                    <a:pt x="12555" y="7336"/>
                  </a:lnTo>
                  <a:lnTo>
                    <a:pt x="12690" y="7336"/>
                  </a:lnTo>
                  <a:lnTo>
                    <a:pt x="12690" y="7132"/>
                  </a:lnTo>
                  <a:lnTo>
                    <a:pt x="12555" y="7132"/>
                  </a:lnTo>
                  <a:lnTo>
                    <a:pt x="12555" y="6928"/>
                  </a:lnTo>
                  <a:lnTo>
                    <a:pt x="12285" y="6725"/>
                  </a:lnTo>
                  <a:lnTo>
                    <a:pt x="12150" y="6521"/>
                  </a:lnTo>
                  <a:lnTo>
                    <a:pt x="12015" y="6521"/>
                  </a:lnTo>
                  <a:lnTo>
                    <a:pt x="12150" y="6113"/>
                  </a:lnTo>
                  <a:lnTo>
                    <a:pt x="12285" y="6113"/>
                  </a:lnTo>
                  <a:lnTo>
                    <a:pt x="12285" y="5909"/>
                  </a:lnTo>
                  <a:lnTo>
                    <a:pt x="12285" y="5706"/>
                  </a:lnTo>
                  <a:lnTo>
                    <a:pt x="12420" y="5706"/>
                  </a:lnTo>
                  <a:lnTo>
                    <a:pt x="12420" y="5502"/>
                  </a:lnTo>
                  <a:lnTo>
                    <a:pt x="12420" y="5094"/>
                  </a:lnTo>
                  <a:lnTo>
                    <a:pt x="12555" y="5094"/>
                  </a:lnTo>
                  <a:lnTo>
                    <a:pt x="12555" y="4483"/>
                  </a:lnTo>
                  <a:lnTo>
                    <a:pt x="12420" y="4483"/>
                  </a:lnTo>
                  <a:lnTo>
                    <a:pt x="12285" y="3668"/>
                  </a:lnTo>
                  <a:lnTo>
                    <a:pt x="12150" y="3260"/>
                  </a:lnTo>
                  <a:lnTo>
                    <a:pt x="12015" y="3464"/>
                  </a:lnTo>
                  <a:lnTo>
                    <a:pt x="11745" y="3260"/>
                  </a:lnTo>
                  <a:lnTo>
                    <a:pt x="11340" y="3668"/>
                  </a:lnTo>
                  <a:lnTo>
                    <a:pt x="11070" y="3260"/>
                  </a:lnTo>
                  <a:lnTo>
                    <a:pt x="10935" y="3668"/>
                  </a:lnTo>
                  <a:lnTo>
                    <a:pt x="10665" y="3464"/>
                  </a:lnTo>
                  <a:lnTo>
                    <a:pt x="10800" y="3260"/>
                  </a:lnTo>
                  <a:lnTo>
                    <a:pt x="10530" y="3464"/>
                  </a:lnTo>
                  <a:lnTo>
                    <a:pt x="10260" y="2649"/>
                  </a:lnTo>
                  <a:lnTo>
                    <a:pt x="10260" y="2445"/>
                  </a:lnTo>
                  <a:lnTo>
                    <a:pt x="10125" y="2242"/>
                  </a:lnTo>
                  <a:lnTo>
                    <a:pt x="9990" y="2038"/>
                  </a:lnTo>
                  <a:lnTo>
                    <a:pt x="9990" y="1834"/>
                  </a:lnTo>
                  <a:lnTo>
                    <a:pt x="9855" y="1630"/>
                  </a:lnTo>
                  <a:lnTo>
                    <a:pt x="9585" y="1426"/>
                  </a:lnTo>
                  <a:lnTo>
                    <a:pt x="9585" y="1019"/>
                  </a:lnTo>
                  <a:lnTo>
                    <a:pt x="9315" y="611"/>
                  </a:lnTo>
                  <a:lnTo>
                    <a:pt x="9180" y="408"/>
                  </a:lnTo>
                  <a:lnTo>
                    <a:pt x="8910" y="408"/>
                  </a:lnTo>
                  <a:lnTo>
                    <a:pt x="8505" y="0"/>
                  </a:lnTo>
                  <a:lnTo>
                    <a:pt x="8370" y="0"/>
                  </a:lnTo>
                  <a:lnTo>
                    <a:pt x="8370" y="408"/>
                  </a:lnTo>
                  <a:lnTo>
                    <a:pt x="8235" y="611"/>
                  </a:lnTo>
                  <a:lnTo>
                    <a:pt x="8370" y="611"/>
                  </a:lnTo>
                  <a:lnTo>
                    <a:pt x="8235" y="611"/>
                  </a:lnTo>
                  <a:lnTo>
                    <a:pt x="8100" y="611"/>
                  </a:lnTo>
                  <a:lnTo>
                    <a:pt x="8235" y="815"/>
                  </a:lnTo>
                  <a:lnTo>
                    <a:pt x="8100" y="815"/>
                  </a:lnTo>
                  <a:lnTo>
                    <a:pt x="8370" y="1019"/>
                  </a:lnTo>
                  <a:lnTo>
                    <a:pt x="8370" y="1223"/>
                  </a:lnTo>
                  <a:lnTo>
                    <a:pt x="8235" y="1426"/>
                  </a:lnTo>
                  <a:lnTo>
                    <a:pt x="8235" y="1630"/>
                  </a:lnTo>
                  <a:lnTo>
                    <a:pt x="8370" y="1630"/>
                  </a:lnTo>
                  <a:lnTo>
                    <a:pt x="8370" y="2038"/>
                  </a:lnTo>
                  <a:lnTo>
                    <a:pt x="8235" y="2038"/>
                  </a:lnTo>
                  <a:lnTo>
                    <a:pt x="8100" y="2038"/>
                  </a:lnTo>
                  <a:lnTo>
                    <a:pt x="8100" y="1834"/>
                  </a:lnTo>
                  <a:lnTo>
                    <a:pt x="7965" y="2242"/>
                  </a:lnTo>
                  <a:lnTo>
                    <a:pt x="7695" y="2445"/>
                  </a:lnTo>
                  <a:lnTo>
                    <a:pt x="7830" y="2649"/>
                  </a:lnTo>
                  <a:lnTo>
                    <a:pt x="7695" y="2853"/>
                  </a:lnTo>
                  <a:lnTo>
                    <a:pt x="7695" y="3057"/>
                  </a:lnTo>
                  <a:lnTo>
                    <a:pt x="7290" y="3057"/>
                  </a:lnTo>
                  <a:lnTo>
                    <a:pt x="7290" y="3260"/>
                  </a:lnTo>
                  <a:lnTo>
                    <a:pt x="7020" y="3057"/>
                  </a:lnTo>
                  <a:lnTo>
                    <a:pt x="6750" y="3668"/>
                  </a:lnTo>
                  <a:lnTo>
                    <a:pt x="6480" y="3668"/>
                  </a:lnTo>
                  <a:lnTo>
                    <a:pt x="6075" y="3260"/>
                  </a:lnTo>
                  <a:lnTo>
                    <a:pt x="6075" y="3668"/>
                  </a:lnTo>
                  <a:lnTo>
                    <a:pt x="5535" y="3668"/>
                  </a:lnTo>
                  <a:lnTo>
                    <a:pt x="5265" y="4279"/>
                  </a:lnTo>
                  <a:lnTo>
                    <a:pt x="5130" y="4075"/>
                  </a:lnTo>
                  <a:lnTo>
                    <a:pt x="4995" y="4483"/>
                  </a:lnTo>
                  <a:lnTo>
                    <a:pt x="4860" y="4483"/>
                  </a:lnTo>
                  <a:lnTo>
                    <a:pt x="4860" y="4687"/>
                  </a:lnTo>
                  <a:lnTo>
                    <a:pt x="4725" y="4687"/>
                  </a:lnTo>
                  <a:lnTo>
                    <a:pt x="4590" y="4483"/>
                  </a:lnTo>
                  <a:lnTo>
                    <a:pt x="4455" y="4687"/>
                  </a:lnTo>
                  <a:lnTo>
                    <a:pt x="4455" y="4483"/>
                  </a:lnTo>
                  <a:lnTo>
                    <a:pt x="4320" y="4075"/>
                  </a:lnTo>
                  <a:lnTo>
                    <a:pt x="4185" y="4075"/>
                  </a:lnTo>
                  <a:lnTo>
                    <a:pt x="4185" y="3872"/>
                  </a:lnTo>
                  <a:lnTo>
                    <a:pt x="3915" y="3668"/>
                  </a:lnTo>
                  <a:lnTo>
                    <a:pt x="4050" y="3464"/>
                  </a:lnTo>
                  <a:lnTo>
                    <a:pt x="3915" y="2853"/>
                  </a:lnTo>
                  <a:lnTo>
                    <a:pt x="3510" y="3057"/>
                  </a:lnTo>
                  <a:lnTo>
                    <a:pt x="3375" y="2853"/>
                  </a:lnTo>
                  <a:lnTo>
                    <a:pt x="3240" y="2853"/>
                  </a:lnTo>
                  <a:lnTo>
                    <a:pt x="3105" y="3057"/>
                  </a:lnTo>
                  <a:lnTo>
                    <a:pt x="3105" y="3260"/>
                  </a:lnTo>
                  <a:lnTo>
                    <a:pt x="2970" y="3464"/>
                  </a:lnTo>
                  <a:lnTo>
                    <a:pt x="3105" y="3668"/>
                  </a:lnTo>
                  <a:lnTo>
                    <a:pt x="2970" y="3872"/>
                  </a:lnTo>
                  <a:lnTo>
                    <a:pt x="2970" y="4075"/>
                  </a:lnTo>
                  <a:lnTo>
                    <a:pt x="3105" y="4279"/>
                  </a:lnTo>
                  <a:lnTo>
                    <a:pt x="3240" y="4483"/>
                  </a:lnTo>
                  <a:lnTo>
                    <a:pt x="3105" y="4687"/>
                  </a:lnTo>
                  <a:lnTo>
                    <a:pt x="3105" y="5094"/>
                  </a:lnTo>
                  <a:lnTo>
                    <a:pt x="3240" y="5094"/>
                  </a:lnTo>
                  <a:lnTo>
                    <a:pt x="3375" y="4891"/>
                  </a:lnTo>
                  <a:lnTo>
                    <a:pt x="3375" y="4687"/>
                  </a:lnTo>
                  <a:lnTo>
                    <a:pt x="3510" y="4483"/>
                  </a:lnTo>
                  <a:lnTo>
                    <a:pt x="3780" y="4891"/>
                  </a:lnTo>
                  <a:lnTo>
                    <a:pt x="3510" y="4891"/>
                  </a:lnTo>
                  <a:lnTo>
                    <a:pt x="3510" y="5094"/>
                  </a:lnTo>
                  <a:lnTo>
                    <a:pt x="3240" y="5298"/>
                  </a:lnTo>
                  <a:lnTo>
                    <a:pt x="3240" y="5502"/>
                  </a:lnTo>
                  <a:lnTo>
                    <a:pt x="3105" y="5706"/>
                  </a:lnTo>
                  <a:lnTo>
                    <a:pt x="2970" y="5502"/>
                  </a:lnTo>
                  <a:lnTo>
                    <a:pt x="2835" y="5706"/>
                  </a:lnTo>
                  <a:lnTo>
                    <a:pt x="2700" y="5502"/>
                  </a:lnTo>
                  <a:lnTo>
                    <a:pt x="2700" y="5298"/>
                  </a:lnTo>
                  <a:lnTo>
                    <a:pt x="2565" y="5298"/>
                  </a:lnTo>
                  <a:lnTo>
                    <a:pt x="2295" y="5094"/>
                  </a:lnTo>
                  <a:lnTo>
                    <a:pt x="2160" y="5094"/>
                  </a:lnTo>
                  <a:lnTo>
                    <a:pt x="1755" y="5094"/>
                  </a:lnTo>
                  <a:lnTo>
                    <a:pt x="1620" y="5298"/>
                  </a:lnTo>
                  <a:lnTo>
                    <a:pt x="1620" y="5706"/>
                  </a:lnTo>
                  <a:lnTo>
                    <a:pt x="1350" y="5909"/>
                  </a:lnTo>
                  <a:lnTo>
                    <a:pt x="1215" y="5909"/>
                  </a:lnTo>
                  <a:lnTo>
                    <a:pt x="1215" y="5706"/>
                  </a:lnTo>
                  <a:lnTo>
                    <a:pt x="1215" y="5502"/>
                  </a:lnTo>
                  <a:lnTo>
                    <a:pt x="1080" y="5502"/>
                  </a:lnTo>
                  <a:lnTo>
                    <a:pt x="1080" y="5909"/>
                  </a:lnTo>
                  <a:lnTo>
                    <a:pt x="945" y="5909"/>
                  </a:lnTo>
                  <a:lnTo>
                    <a:pt x="810" y="5909"/>
                  </a:lnTo>
                  <a:lnTo>
                    <a:pt x="675" y="5909"/>
                  </a:lnTo>
                  <a:lnTo>
                    <a:pt x="540" y="6113"/>
                  </a:lnTo>
                  <a:lnTo>
                    <a:pt x="405" y="6113"/>
                  </a:lnTo>
                  <a:lnTo>
                    <a:pt x="405" y="6521"/>
                  </a:lnTo>
                  <a:lnTo>
                    <a:pt x="270" y="6928"/>
                  </a:lnTo>
                  <a:lnTo>
                    <a:pt x="270" y="7132"/>
                  </a:lnTo>
                  <a:lnTo>
                    <a:pt x="135" y="7336"/>
                  </a:lnTo>
                  <a:lnTo>
                    <a:pt x="540" y="7947"/>
                  </a:lnTo>
                  <a:lnTo>
                    <a:pt x="675" y="7947"/>
                  </a:lnTo>
                  <a:lnTo>
                    <a:pt x="945" y="8558"/>
                  </a:lnTo>
                  <a:lnTo>
                    <a:pt x="1080" y="8762"/>
                  </a:lnTo>
                  <a:lnTo>
                    <a:pt x="945" y="8762"/>
                  </a:lnTo>
                  <a:lnTo>
                    <a:pt x="945" y="8966"/>
                  </a:lnTo>
                  <a:lnTo>
                    <a:pt x="1215" y="9985"/>
                  </a:lnTo>
                  <a:lnTo>
                    <a:pt x="1080" y="9985"/>
                  </a:lnTo>
                  <a:lnTo>
                    <a:pt x="945" y="10392"/>
                  </a:lnTo>
                  <a:lnTo>
                    <a:pt x="1080" y="10596"/>
                  </a:lnTo>
                  <a:lnTo>
                    <a:pt x="1350" y="10392"/>
                  </a:lnTo>
                  <a:lnTo>
                    <a:pt x="1620" y="10800"/>
                  </a:lnTo>
                  <a:lnTo>
                    <a:pt x="1485" y="11411"/>
                  </a:lnTo>
                  <a:lnTo>
                    <a:pt x="2025" y="11615"/>
                  </a:lnTo>
                  <a:lnTo>
                    <a:pt x="2160" y="11819"/>
                  </a:lnTo>
                  <a:lnTo>
                    <a:pt x="2430" y="12023"/>
                  </a:lnTo>
                  <a:lnTo>
                    <a:pt x="2025" y="12634"/>
                  </a:lnTo>
                  <a:lnTo>
                    <a:pt x="2160" y="13245"/>
                  </a:lnTo>
                  <a:lnTo>
                    <a:pt x="2025" y="14060"/>
                  </a:lnTo>
                  <a:lnTo>
                    <a:pt x="1890" y="14060"/>
                  </a:lnTo>
                  <a:lnTo>
                    <a:pt x="2025" y="14060"/>
                  </a:lnTo>
                  <a:lnTo>
                    <a:pt x="1890" y="14264"/>
                  </a:lnTo>
                  <a:lnTo>
                    <a:pt x="1755" y="14264"/>
                  </a:lnTo>
                  <a:lnTo>
                    <a:pt x="1620" y="14468"/>
                  </a:lnTo>
                  <a:lnTo>
                    <a:pt x="1485" y="14468"/>
                  </a:lnTo>
                  <a:lnTo>
                    <a:pt x="1485" y="14672"/>
                  </a:lnTo>
                  <a:lnTo>
                    <a:pt x="1620" y="14672"/>
                  </a:lnTo>
                  <a:lnTo>
                    <a:pt x="1620" y="15283"/>
                  </a:lnTo>
                  <a:lnTo>
                    <a:pt x="1485" y="15487"/>
                  </a:lnTo>
                  <a:lnTo>
                    <a:pt x="1215" y="15487"/>
                  </a:lnTo>
                  <a:lnTo>
                    <a:pt x="810" y="15283"/>
                  </a:lnTo>
                  <a:lnTo>
                    <a:pt x="810" y="15894"/>
                  </a:lnTo>
                  <a:lnTo>
                    <a:pt x="945" y="16098"/>
                  </a:lnTo>
                  <a:lnTo>
                    <a:pt x="945" y="16302"/>
                  </a:lnTo>
                  <a:lnTo>
                    <a:pt x="810" y="16913"/>
                  </a:lnTo>
                  <a:lnTo>
                    <a:pt x="405" y="16913"/>
                  </a:lnTo>
                  <a:lnTo>
                    <a:pt x="135" y="16913"/>
                  </a:lnTo>
                  <a:lnTo>
                    <a:pt x="0" y="17321"/>
                  </a:lnTo>
                  <a:lnTo>
                    <a:pt x="675" y="17728"/>
                  </a:lnTo>
                  <a:lnTo>
                    <a:pt x="1620" y="17932"/>
                  </a:lnTo>
                  <a:lnTo>
                    <a:pt x="2835" y="18747"/>
                  </a:lnTo>
                  <a:lnTo>
                    <a:pt x="3645" y="19562"/>
                  </a:lnTo>
                  <a:lnTo>
                    <a:pt x="4185" y="19766"/>
                  </a:lnTo>
                  <a:lnTo>
                    <a:pt x="4320" y="19562"/>
                  </a:lnTo>
                  <a:lnTo>
                    <a:pt x="4860" y="19562"/>
                  </a:lnTo>
                  <a:lnTo>
                    <a:pt x="5400" y="19766"/>
                  </a:lnTo>
                  <a:lnTo>
                    <a:pt x="6075" y="19766"/>
                  </a:lnTo>
                  <a:lnTo>
                    <a:pt x="7020" y="20377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83" name="AutoShape 127"/>
            <p:cNvSpPr>
              <a:spLocks/>
            </p:cNvSpPr>
            <p:nvPr/>
          </p:nvSpPr>
          <p:spPr bwMode="auto">
            <a:xfrm>
              <a:off x="5344823" y="4756963"/>
              <a:ext cx="676548" cy="82150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1610" y="408"/>
                  </a:moveTo>
                  <a:lnTo>
                    <a:pt x="11610" y="611"/>
                  </a:lnTo>
                  <a:lnTo>
                    <a:pt x="11340" y="611"/>
                  </a:lnTo>
                  <a:lnTo>
                    <a:pt x="11340" y="1019"/>
                  </a:lnTo>
                  <a:lnTo>
                    <a:pt x="11610" y="1019"/>
                  </a:lnTo>
                  <a:lnTo>
                    <a:pt x="11340" y="1223"/>
                  </a:lnTo>
                  <a:lnTo>
                    <a:pt x="11880" y="1426"/>
                  </a:lnTo>
                  <a:lnTo>
                    <a:pt x="11880" y="1630"/>
                  </a:lnTo>
                  <a:lnTo>
                    <a:pt x="11880" y="1834"/>
                  </a:lnTo>
                  <a:lnTo>
                    <a:pt x="12150" y="1834"/>
                  </a:lnTo>
                  <a:lnTo>
                    <a:pt x="12150" y="2038"/>
                  </a:lnTo>
                  <a:lnTo>
                    <a:pt x="12420" y="2038"/>
                  </a:lnTo>
                  <a:lnTo>
                    <a:pt x="12420" y="1834"/>
                  </a:lnTo>
                  <a:lnTo>
                    <a:pt x="12420" y="2038"/>
                  </a:lnTo>
                  <a:lnTo>
                    <a:pt x="12960" y="1834"/>
                  </a:lnTo>
                  <a:lnTo>
                    <a:pt x="13500" y="2445"/>
                  </a:lnTo>
                  <a:lnTo>
                    <a:pt x="12960" y="2445"/>
                  </a:lnTo>
                  <a:lnTo>
                    <a:pt x="12960" y="2649"/>
                  </a:lnTo>
                  <a:lnTo>
                    <a:pt x="12420" y="2649"/>
                  </a:lnTo>
                  <a:lnTo>
                    <a:pt x="12420" y="3057"/>
                  </a:lnTo>
                  <a:lnTo>
                    <a:pt x="12150" y="3057"/>
                  </a:lnTo>
                  <a:lnTo>
                    <a:pt x="11880" y="2649"/>
                  </a:lnTo>
                  <a:lnTo>
                    <a:pt x="11610" y="2649"/>
                  </a:lnTo>
                  <a:lnTo>
                    <a:pt x="11340" y="3260"/>
                  </a:lnTo>
                  <a:lnTo>
                    <a:pt x="11610" y="3260"/>
                  </a:lnTo>
                  <a:lnTo>
                    <a:pt x="11610" y="3464"/>
                  </a:lnTo>
                  <a:lnTo>
                    <a:pt x="12150" y="3668"/>
                  </a:lnTo>
                  <a:lnTo>
                    <a:pt x="12150" y="3464"/>
                  </a:lnTo>
                  <a:lnTo>
                    <a:pt x="12150" y="3668"/>
                  </a:lnTo>
                  <a:lnTo>
                    <a:pt x="11880" y="3872"/>
                  </a:lnTo>
                  <a:lnTo>
                    <a:pt x="11610" y="3872"/>
                  </a:lnTo>
                  <a:lnTo>
                    <a:pt x="11610" y="4279"/>
                  </a:lnTo>
                  <a:lnTo>
                    <a:pt x="11880" y="4687"/>
                  </a:lnTo>
                  <a:lnTo>
                    <a:pt x="12150" y="4687"/>
                  </a:lnTo>
                  <a:lnTo>
                    <a:pt x="12420" y="4687"/>
                  </a:lnTo>
                  <a:lnTo>
                    <a:pt x="12690" y="4687"/>
                  </a:lnTo>
                  <a:lnTo>
                    <a:pt x="12960" y="4687"/>
                  </a:lnTo>
                  <a:lnTo>
                    <a:pt x="12960" y="5094"/>
                  </a:lnTo>
                  <a:lnTo>
                    <a:pt x="13230" y="5298"/>
                  </a:lnTo>
                  <a:lnTo>
                    <a:pt x="12960" y="5298"/>
                  </a:lnTo>
                  <a:lnTo>
                    <a:pt x="13230" y="5298"/>
                  </a:lnTo>
                  <a:lnTo>
                    <a:pt x="13230" y="5094"/>
                  </a:lnTo>
                  <a:lnTo>
                    <a:pt x="13500" y="5298"/>
                  </a:lnTo>
                  <a:lnTo>
                    <a:pt x="14040" y="4891"/>
                  </a:lnTo>
                  <a:lnTo>
                    <a:pt x="13770" y="4891"/>
                  </a:lnTo>
                  <a:lnTo>
                    <a:pt x="14310" y="4687"/>
                  </a:lnTo>
                  <a:lnTo>
                    <a:pt x="14310" y="4279"/>
                  </a:lnTo>
                  <a:lnTo>
                    <a:pt x="14580" y="4279"/>
                  </a:lnTo>
                  <a:lnTo>
                    <a:pt x="14850" y="4075"/>
                  </a:lnTo>
                  <a:lnTo>
                    <a:pt x="15120" y="4279"/>
                  </a:lnTo>
                  <a:lnTo>
                    <a:pt x="15930" y="4483"/>
                  </a:lnTo>
                  <a:lnTo>
                    <a:pt x="16200" y="4483"/>
                  </a:lnTo>
                  <a:lnTo>
                    <a:pt x="17010" y="4687"/>
                  </a:lnTo>
                  <a:lnTo>
                    <a:pt x="17010" y="4891"/>
                  </a:lnTo>
                  <a:lnTo>
                    <a:pt x="17280" y="4891"/>
                  </a:lnTo>
                  <a:lnTo>
                    <a:pt x="16740" y="5298"/>
                  </a:lnTo>
                  <a:lnTo>
                    <a:pt x="16740" y="5502"/>
                  </a:lnTo>
                  <a:lnTo>
                    <a:pt x="16470" y="5502"/>
                  </a:lnTo>
                  <a:lnTo>
                    <a:pt x="16470" y="5706"/>
                  </a:lnTo>
                  <a:lnTo>
                    <a:pt x="16200" y="6113"/>
                  </a:lnTo>
                  <a:lnTo>
                    <a:pt x="15930" y="6317"/>
                  </a:lnTo>
                  <a:lnTo>
                    <a:pt x="16200" y="6317"/>
                  </a:lnTo>
                  <a:lnTo>
                    <a:pt x="15660" y="6725"/>
                  </a:lnTo>
                  <a:lnTo>
                    <a:pt x="15660" y="7132"/>
                  </a:lnTo>
                  <a:lnTo>
                    <a:pt x="15660" y="7743"/>
                  </a:lnTo>
                  <a:lnTo>
                    <a:pt x="15390" y="7947"/>
                  </a:lnTo>
                  <a:lnTo>
                    <a:pt x="15660" y="8355"/>
                  </a:lnTo>
                  <a:lnTo>
                    <a:pt x="15390" y="8151"/>
                  </a:lnTo>
                  <a:lnTo>
                    <a:pt x="14850" y="8762"/>
                  </a:lnTo>
                  <a:lnTo>
                    <a:pt x="14850" y="8558"/>
                  </a:lnTo>
                  <a:lnTo>
                    <a:pt x="14580" y="8966"/>
                  </a:lnTo>
                  <a:lnTo>
                    <a:pt x="14850" y="9170"/>
                  </a:lnTo>
                  <a:lnTo>
                    <a:pt x="14850" y="9374"/>
                  </a:lnTo>
                  <a:lnTo>
                    <a:pt x="14850" y="9577"/>
                  </a:lnTo>
                  <a:lnTo>
                    <a:pt x="15390" y="9577"/>
                  </a:lnTo>
                  <a:lnTo>
                    <a:pt x="15390" y="9985"/>
                  </a:lnTo>
                  <a:lnTo>
                    <a:pt x="15120" y="10189"/>
                  </a:lnTo>
                  <a:lnTo>
                    <a:pt x="15390" y="10392"/>
                  </a:lnTo>
                  <a:lnTo>
                    <a:pt x="15930" y="10189"/>
                  </a:lnTo>
                  <a:lnTo>
                    <a:pt x="16740" y="10596"/>
                  </a:lnTo>
                  <a:lnTo>
                    <a:pt x="16740" y="10800"/>
                  </a:lnTo>
                  <a:lnTo>
                    <a:pt x="17010" y="10800"/>
                  </a:lnTo>
                  <a:lnTo>
                    <a:pt x="17820" y="10800"/>
                  </a:lnTo>
                  <a:lnTo>
                    <a:pt x="18360" y="10800"/>
                  </a:lnTo>
                  <a:lnTo>
                    <a:pt x="18360" y="11004"/>
                  </a:lnTo>
                  <a:lnTo>
                    <a:pt x="18630" y="11004"/>
                  </a:lnTo>
                  <a:lnTo>
                    <a:pt x="18900" y="11004"/>
                  </a:lnTo>
                  <a:lnTo>
                    <a:pt x="18630" y="11208"/>
                  </a:lnTo>
                  <a:lnTo>
                    <a:pt x="18630" y="11411"/>
                  </a:lnTo>
                  <a:lnTo>
                    <a:pt x="18090" y="11615"/>
                  </a:lnTo>
                  <a:lnTo>
                    <a:pt x="18360" y="12023"/>
                  </a:lnTo>
                  <a:lnTo>
                    <a:pt x="18090" y="11819"/>
                  </a:lnTo>
                  <a:lnTo>
                    <a:pt x="17010" y="11819"/>
                  </a:lnTo>
                  <a:lnTo>
                    <a:pt x="16740" y="12023"/>
                  </a:lnTo>
                  <a:lnTo>
                    <a:pt x="17010" y="12023"/>
                  </a:lnTo>
                  <a:lnTo>
                    <a:pt x="16470" y="12430"/>
                  </a:lnTo>
                  <a:lnTo>
                    <a:pt x="16200" y="12838"/>
                  </a:lnTo>
                  <a:lnTo>
                    <a:pt x="16200" y="13042"/>
                  </a:lnTo>
                  <a:lnTo>
                    <a:pt x="16470" y="13245"/>
                  </a:lnTo>
                  <a:lnTo>
                    <a:pt x="16470" y="13857"/>
                  </a:lnTo>
                  <a:lnTo>
                    <a:pt x="16200" y="14060"/>
                  </a:lnTo>
                  <a:lnTo>
                    <a:pt x="15930" y="14468"/>
                  </a:lnTo>
                  <a:lnTo>
                    <a:pt x="15660" y="14672"/>
                  </a:lnTo>
                  <a:lnTo>
                    <a:pt x="15930" y="14875"/>
                  </a:lnTo>
                  <a:lnTo>
                    <a:pt x="15660" y="15079"/>
                  </a:lnTo>
                  <a:lnTo>
                    <a:pt x="15660" y="15487"/>
                  </a:lnTo>
                  <a:lnTo>
                    <a:pt x="15930" y="15487"/>
                  </a:lnTo>
                  <a:lnTo>
                    <a:pt x="16200" y="15487"/>
                  </a:lnTo>
                  <a:lnTo>
                    <a:pt x="16470" y="15894"/>
                  </a:lnTo>
                  <a:lnTo>
                    <a:pt x="16740" y="15691"/>
                  </a:lnTo>
                  <a:lnTo>
                    <a:pt x="17550" y="16098"/>
                  </a:lnTo>
                  <a:lnTo>
                    <a:pt x="17550" y="16302"/>
                  </a:lnTo>
                  <a:lnTo>
                    <a:pt x="17820" y="16506"/>
                  </a:lnTo>
                  <a:lnTo>
                    <a:pt x="17820" y="16709"/>
                  </a:lnTo>
                  <a:lnTo>
                    <a:pt x="18090" y="16709"/>
                  </a:lnTo>
                  <a:lnTo>
                    <a:pt x="18090" y="16913"/>
                  </a:lnTo>
                  <a:lnTo>
                    <a:pt x="19440" y="16302"/>
                  </a:lnTo>
                  <a:lnTo>
                    <a:pt x="19710" y="16302"/>
                  </a:lnTo>
                  <a:lnTo>
                    <a:pt x="19980" y="16302"/>
                  </a:lnTo>
                  <a:lnTo>
                    <a:pt x="20520" y="16709"/>
                  </a:lnTo>
                  <a:lnTo>
                    <a:pt x="20520" y="16506"/>
                  </a:lnTo>
                  <a:lnTo>
                    <a:pt x="20790" y="16506"/>
                  </a:lnTo>
                  <a:lnTo>
                    <a:pt x="21060" y="17117"/>
                  </a:lnTo>
                  <a:lnTo>
                    <a:pt x="21060" y="17321"/>
                  </a:lnTo>
                  <a:lnTo>
                    <a:pt x="21600" y="17321"/>
                  </a:lnTo>
                  <a:lnTo>
                    <a:pt x="21060" y="17525"/>
                  </a:lnTo>
                  <a:lnTo>
                    <a:pt x="21060" y="17728"/>
                  </a:lnTo>
                  <a:lnTo>
                    <a:pt x="20520" y="17932"/>
                  </a:lnTo>
                  <a:lnTo>
                    <a:pt x="20790" y="18136"/>
                  </a:lnTo>
                  <a:lnTo>
                    <a:pt x="20520" y="18340"/>
                  </a:lnTo>
                  <a:lnTo>
                    <a:pt x="20520" y="18543"/>
                  </a:lnTo>
                  <a:lnTo>
                    <a:pt x="19710" y="18543"/>
                  </a:lnTo>
                  <a:lnTo>
                    <a:pt x="19710" y="18747"/>
                  </a:lnTo>
                  <a:lnTo>
                    <a:pt x="19170" y="18543"/>
                  </a:lnTo>
                  <a:lnTo>
                    <a:pt x="18630" y="19155"/>
                  </a:lnTo>
                  <a:lnTo>
                    <a:pt x="18360" y="19155"/>
                  </a:lnTo>
                  <a:lnTo>
                    <a:pt x="18090" y="19155"/>
                  </a:lnTo>
                  <a:lnTo>
                    <a:pt x="17280" y="18747"/>
                  </a:lnTo>
                  <a:lnTo>
                    <a:pt x="17280" y="19155"/>
                  </a:lnTo>
                  <a:lnTo>
                    <a:pt x="16200" y="19155"/>
                  </a:lnTo>
                  <a:lnTo>
                    <a:pt x="15660" y="19766"/>
                  </a:lnTo>
                  <a:lnTo>
                    <a:pt x="15390" y="19562"/>
                  </a:lnTo>
                  <a:lnTo>
                    <a:pt x="14850" y="20174"/>
                  </a:lnTo>
                  <a:lnTo>
                    <a:pt x="14580" y="20174"/>
                  </a:lnTo>
                  <a:lnTo>
                    <a:pt x="14310" y="19970"/>
                  </a:lnTo>
                  <a:lnTo>
                    <a:pt x="14040" y="20174"/>
                  </a:lnTo>
                  <a:lnTo>
                    <a:pt x="14040" y="19970"/>
                  </a:lnTo>
                  <a:lnTo>
                    <a:pt x="13770" y="19562"/>
                  </a:lnTo>
                  <a:lnTo>
                    <a:pt x="13500" y="19562"/>
                  </a:lnTo>
                  <a:lnTo>
                    <a:pt x="13500" y="19358"/>
                  </a:lnTo>
                  <a:lnTo>
                    <a:pt x="12960" y="19155"/>
                  </a:lnTo>
                  <a:lnTo>
                    <a:pt x="13230" y="18951"/>
                  </a:lnTo>
                  <a:lnTo>
                    <a:pt x="12960" y="18340"/>
                  </a:lnTo>
                  <a:lnTo>
                    <a:pt x="12150" y="18543"/>
                  </a:lnTo>
                  <a:lnTo>
                    <a:pt x="11880" y="18340"/>
                  </a:lnTo>
                  <a:lnTo>
                    <a:pt x="11340" y="18543"/>
                  </a:lnTo>
                  <a:lnTo>
                    <a:pt x="11340" y="18747"/>
                  </a:lnTo>
                  <a:lnTo>
                    <a:pt x="11070" y="18951"/>
                  </a:lnTo>
                  <a:lnTo>
                    <a:pt x="11340" y="19155"/>
                  </a:lnTo>
                  <a:lnTo>
                    <a:pt x="11070" y="19358"/>
                  </a:lnTo>
                  <a:lnTo>
                    <a:pt x="11070" y="19562"/>
                  </a:lnTo>
                  <a:lnTo>
                    <a:pt x="11340" y="19766"/>
                  </a:lnTo>
                  <a:lnTo>
                    <a:pt x="11610" y="19970"/>
                  </a:lnTo>
                  <a:lnTo>
                    <a:pt x="11340" y="20174"/>
                  </a:lnTo>
                  <a:lnTo>
                    <a:pt x="11340" y="20581"/>
                  </a:lnTo>
                  <a:lnTo>
                    <a:pt x="11610" y="20581"/>
                  </a:lnTo>
                  <a:lnTo>
                    <a:pt x="11880" y="20377"/>
                  </a:lnTo>
                  <a:lnTo>
                    <a:pt x="11880" y="20174"/>
                  </a:lnTo>
                  <a:lnTo>
                    <a:pt x="11880" y="19970"/>
                  </a:lnTo>
                  <a:lnTo>
                    <a:pt x="12690" y="20377"/>
                  </a:lnTo>
                  <a:lnTo>
                    <a:pt x="12150" y="20377"/>
                  </a:lnTo>
                  <a:lnTo>
                    <a:pt x="12150" y="20581"/>
                  </a:lnTo>
                  <a:lnTo>
                    <a:pt x="11610" y="20785"/>
                  </a:lnTo>
                  <a:lnTo>
                    <a:pt x="11340" y="21192"/>
                  </a:lnTo>
                  <a:lnTo>
                    <a:pt x="11070" y="20989"/>
                  </a:lnTo>
                  <a:lnTo>
                    <a:pt x="10800" y="21192"/>
                  </a:lnTo>
                  <a:lnTo>
                    <a:pt x="10530" y="20989"/>
                  </a:lnTo>
                  <a:lnTo>
                    <a:pt x="10530" y="20785"/>
                  </a:lnTo>
                  <a:lnTo>
                    <a:pt x="10260" y="20785"/>
                  </a:lnTo>
                  <a:lnTo>
                    <a:pt x="9720" y="20581"/>
                  </a:lnTo>
                  <a:lnTo>
                    <a:pt x="9450" y="20581"/>
                  </a:lnTo>
                  <a:lnTo>
                    <a:pt x="8640" y="20581"/>
                  </a:lnTo>
                  <a:lnTo>
                    <a:pt x="8370" y="20785"/>
                  </a:lnTo>
                  <a:lnTo>
                    <a:pt x="8370" y="21192"/>
                  </a:lnTo>
                  <a:lnTo>
                    <a:pt x="7830" y="21396"/>
                  </a:lnTo>
                  <a:lnTo>
                    <a:pt x="7560" y="21192"/>
                  </a:lnTo>
                  <a:lnTo>
                    <a:pt x="7560" y="20989"/>
                  </a:lnTo>
                  <a:lnTo>
                    <a:pt x="7290" y="20989"/>
                  </a:lnTo>
                  <a:lnTo>
                    <a:pt x="7290" y="21396"/>
                  </a:lnTo>
                  <a:lnTo>
                    <a:pt x="7020" y="21396"/>
                  </a:lnTo>
                  <a:lnTo>
                    <a:pt x="6750" y="21396"/>
                  </a:lnTo>
                  <a:lnTo>
                    <a:pt x="6480" y="21396"/>
                  </a:lnTo>
                  <a:lnTo>
                    <a:pt x="6210" y="21600"/>
                  </a:lnTo>
                  <a:lnTo>
                    <a:pt x="5940" y="21192"/>
                  </a:lnTo>
                  <a:lnTo>
                    <a:pt x="5940" y="20989"/>
                  </a:lnTo>
                  <a:lnTo>
                    <a:pt x="5940" y="20785"/>
                  </a:lnTo>
                  <a:lnTo>
                    <a:pt x="5940" y="20581"/>
                  </a:lnTo>
                  <a:lnTo>
                    <a:pt x="5670" y="20785"/>
                  </a:lnTo>
                  <a:lnTo>
                    <a:pt x="5130" y="20581"/>
                  </a:lnTo>
                  <a:lnTo>
                    <a:pt x="5130" y="20785"/>
                  </a:lnTo>
                  <a:lnTo>
                    <a:pt x="4590" y="20785"/>
                  </a:lnTo>
                  <a:lnTo>
                    <a:pt x="4050" y="21192"/>
                  </a:lnTo>
                  <a:lnTo>
                    <a:pt x="3510" y="20989"/>
                  </a:lnTo>
                  <a:lnTo>
                    <a:pt x="3240" y="20785"/>
                  </a:lnTo>
                  <a:lnTo>
                    <a:pt x="2430" y="20581"/>
                  </a:lnTo>
                  <a:lnTo>
                    <a:pt x="2700" y="20581"/>
                  </a:lnTo>
                  <a:lnTo>
                    <a:pt x="2970" y="20581"/>
                  </a:lnTo>
                  <a:lnTo>
                    <a:pt x="3240" y="20377"/>
                  </a:lnTo>
                  <a:lnTo>
                    <a:pt x="2700" y="20174"/>
                  </a:lnTo>
                  <a:lnTo>
                    <a:pt x="2430" y="20174"/>
                  </a:lnTo>
                  <a:lnTo>
                    <a:pt x="1890" y="20174"/>
                  </a:lnTo>
                  <a:lnTo>
                    <a:pt x="2160" y="19766"/>
                  </a:lnTo>
                  <a:lnTo>
                    <a:pt x="1890" y="19358"/>
                  </a:lnTo>
                  <a:lnTo>
                    <a:pt x="810" y="19358"/>
                  </a:lnTo>
                  <a:lnTo>
                    <a:pt x="810" y="18951"/>
                  </a:lnTo>
                  <a:lnTo>
                    <a:pt x="540" y="18951"/>
                  </a:lnTo>
                  <a:lnTo>
                    <a:pt x="540" y="18747"/>
                  </a:lnTo>
                  <a:lnTo>
                    <a:pt x="270" y="18747"/>
                  </a:lnTo>
                  <a:lnTo>
                    <a:pt x="0" y="18951"/>
                  </a:lnTo>
                  <a:lnTo>
                    <a:pt x="270" y="18747"/>
                  </a:lnTo>
                  <a:lnTo>
                    <a:pt x="0" y="18543"/>
                  </a:lnTo>
                  <a:lnTo>
                    <a:pt x="270" y="18543"/>
                  </a:lnTo>
                  <a:lnTo>
                    <a:pt x="0" y="18340"/>
                  </a:lnTo>
                  <a:lnTo>
                    <a:pt x="540" y="17932"/>
                  </a:lnTo>
                  <a:lnTo>
                    <a:pt x="810" y="17728"/>
                  </a:lnTo>
                  <a:lnTo>
                    <a:pt x="810" y="17525"/>
                  </a:lnTo>
                  <a:lnTo>
                    <a:pt x="1350" y="17525"/>
                  </a:lnTo>
                  <a:lnTo>
                    <a:pt x="1350" y="17321"/>
                  </a:lnTo>
                  <a:lnTo>
                    <a:pt x="1890" y="17117"/>
                  </a:lnTo>
                  <a:lnTo>
                    <a:pt x="2160" y="16913"/>
                  </a:lnTo>
                  <a:lnTo>
                    <a:pt x="2430" y="16913"/>
                  </a:lnTo>
                  <a:lnTo>
                    <a:pt x="3240" y="17525"/>
                  </a:lnTo>
                  <a:lnTo>
                    <a:pt x="3240" y="17321"/>
                  </a:lnTo>
                  <a:lnTo>
                    <a:pt x="3240" y="16098"/>
                  </a:lnTo>
                  <a:lnTo>
                    <a:pt x="2970" y="15487"/>
                  </a:lnTo>
                  <a:lnTo>
                    <a:pt x="3240" y="15283"/>
                  </a:lnTo>
                  <a:lnTo>
                    <a:pt x="2970" y="15283"/>
                  </a:lnTo>
                  <a:lnTo>
                    <a:pt x="3510" y="14060"/>
                  </a:lnTo>
                  <a:lnTo>
                    <a:pt x="3240" y="14264"/>
                  </a:lnTo>
                  <a:lnTo>
                    <a:pt x="3240" y="14060"/>
                  </a:lnTo>
                  <a:lnTo>
                    <a:pt x="3510" y="13857"/>
                  </a:lnTo>
                  <a:lnTo>
                    <a:pt x="3780" y="13449"/>
                  </a:lnTo>
                  <a:lnTo>
                    <a:pt x="4050" y="13042"/>
                  </a:lnTo>
                  <a:lnTo>
                    <a:pt x="4050" y="12838"/>
                  </a:lnTo>
                  <a:lnTo>
                    <a:pt x="3780" y="12838"/>
                  </a:lnTo>
                  <a:lnTo>
                    <a:pt x="4050" y="12430"/>
                  </a:lnTo>
                  <a:lnTo>
                    <a:pt x="3780" y="12430"/>
                  </a:lnTo>
                  <a:lnTo>
                    <a:pt x="3780" y="12023"/>
                  </a:lnTo>
                  <a:lnTo>
                    <a:pt x="3780" y="11411"/>
                  </a:lnTo>
                  <a:lnTo>
                    <a:pt x="3510" y="11004"/>
                  </a:lnTo>
                  <a:lnTo>
                    <a:pt x="3510" y="10800"/>
                  </a:lnTo>
                  <a:lnTo>
                    <a:pt x="3780" y="10800"/>
                  </a:lnTo>
                  <a:lnTo>
                    <a:pt x="3510" y="10596"/>
                  </a:lnTo>
                  <a:lnTo>
                    <a:pt x="3510" y="10189"/>
                  </a:lnTo>
                  <a:lnTo>
                    <a:pt x="3780" y="10189"/>
                  </a:lnTo>
                  <a:lnTo>
                    <a:pt x="3510" y="9985"/>
                  </a:lnTo>
                  <a:lnTo>
                    <a:pt x="3780" y="9985"/>
                  </a:lnTo>
                  <a:lnTo>
                    <a:pt x="4320" y="10189"/>
                  </a:lnTo>
                  <a:lnTo>
                    <a:pt x="4860" y="9985"/>
                  </a:lnTo>
                  <a:lnTo>
                    <a:pt x="5400" y="10800"/>
                  </a:lnTo>
                  <a:lnTo>
                    <a:pt x="5400" y="11004"/>
                  </a:lnTo>
                  <a:lnTo>
                    <a:pt x="5670" y="11004"/>
                  </a:lnTo>
                  <a:lnTo>
                    <a:pt x="5670" y="11208"/>
                  </a:lnTo>
                  <a:lnTo>
                    <a:pt x="5940" y="11208"/>
                  </a:lnTo>
                  <a:lnTo>
                    <a:pt x="6210" y="11615"/>
                  </a:lnTo>
                  <a:lnTo>
                    <a:pt x="6480" y="11819"/>
                  </a:lnTo>
                  <a:lnTo>
                    <a:pt x="6480" y="12023"/>
                  </a:lnTo>
                  <a:lnTo>
                    <a:pt x="6750" y="12023"/>
                  </a:lnTo>
                  <a:lnTo>
                    <a:pt x="7020" y="12023"/>
                  </a:lnTo>
                  <a:lnTo>
                    <a:pt x="7560" y="12226"/>
                  </a:lnTo>
                  <a:lnTo>
                    <a:pt x="7830" y="12226"/>
                  </a:lnTo>
                  <a:lnTo>
                    <a:pt x="7830" y="12430"/>
                  </a:lnTo>
                  <a:lnTo>
                    <a:pt x="8100" y="12634"/>
                  </a:lnTo>
                  <a:lnTo>
                    <a:pt x="8640" y="12430"/>
                  </a:lnTo>
                  <a:lnTo>
                    <a:pt x="9180" y="11615"/>
                  </a:lnTo>
                  <a:lnTo>
                    <a:pt x="9990" y="11819"/>
                  </a:lnTo>
                  <a:lnTo>
                    <a:pt x="10260" y="12023"/>
                  </a:lnTo>
                  <a:lnTo>
                    <a:pt x="11070" y="11615"/>
                  </a:lnTo>
                  <a:lnTo>
                    <a:pt x="10800" y="11411"/>
                  </a:lnTo>
                  <a:lnTo>
                    <a:pt x="10800" y="11208"/>
                  </a:lnTo>
                  <a:lnTo>
                    <a:pt x="11070" y="11208"/>
                  </a:lnTo>
                  <a:lnTo>
                    <a:pt x="11070" y="11004"/>
                  </a:lnTo>
                  <a:lnTo>
                    <a:pt x="11340" y="11004"/>
                  </a:lnTo>
                  <a:lnTo>
                    <a:pt x="11610" y="11208"/>
                  </a:lnTo>
                  <a:lnTo>
                    <a:pt x="11880" y="11004"/>
                  </a:lnTo>
                  <a:lnTo>
                    <a:pt x="11880" y="11208"/>
                  </a:lnTo>
                  <a:lnTo>
                    <a:pt x="12150" y="11004"/>
                  </a:lnTo>
                  <a:lnTo>
                    <a:pt x="12420" y="11208"/>
                  </a:lnTo>
                  <a:lnTo>
                    <a:pt x="12960" y="10800"/>
                  </a:lnTo>
                  <a:lnTo>
                    <a:pt x="12960" y="10596"/>
                  </a:lnTo>
                  <a:lnTo>
                    <a:pt x="12420" y="10596"/>
                  </a:lnTo>
                  <a:lnTo>
                    <a:pt x="12150" y="9985"/>
                  </a:lnTo>
                  <a:lnTo>
                    <a:pt x="11880" y="9985"/>
                  </a:lnTo>
                  <a:lnTo>
                    <a:pt x="11340" y="9781"/>
                  </a:lnTo>
                  <a:lnTo>
                    <a:pt x="11070" y="9781"/>
                  </a:lnTo>
                  <a:lnTo>
                    <a:pt x="10800" y="9577"/>
                  </a:lnTo>
                  <a:lnTo>
                    <a:pt x="10530" y="9577"/>
                  </a:lnTo>
                  <a:lnTo>
                    <a:pt x="10800" y="9170"/>
                  </a:lnTo>
                  <a:lnTo>
                    <a:pt x="10260" y="8966"/>
                  </a:lnTo>
                  <a:lnTo>
                    <a:pt x="9990" y="8966"/>
                  </a:lnTo>
                  <a:lnTo>
                    <a:pt x="9720" y="8762"/>
                  </a:lnTo>
                  <a:lnTo>
                    <a:pt x="9180" y="8558"/>
                  </a:lnTo>
                  <a:lnTo>
                    <a:pt x="9180" y="8355"/>
                  </a:lnTo>
                  <a:lnTo>
                    <a:pt x="8910" y="7947"/>
                  </a:lnTo>
                  <a:lnTo>
                    <a:pt x="8640" y="8355"/>
                  </a:lnTo>
                  <a:lnTo>
                    <a:pt x="8370" y="8355"/>
                  </a:lnTo>
                  <a:lnTo>
                    <a:pt x="8100" y="8558"/>
                  </a:lnTo>
                  <a:lnTo>
                    <a:pt x="7830" y="8355"/>
                  </a:lnTo>
                  <a:lnTo>
                    <a:pt x="7290" y="8355"/>
                  </a:lnTo>
                  <a:lnTo>
                    <a:pt x="7020" y="8151"/>
                  </a:lnTo>
                  <a:lnTo>
                    <a:pt x="7560" y="7947"/>
                  </a:lnTo>
                  <a:lnTo>
                    <a:pt x="7560" y="7743"/>
                  </a:lnTo>
                  <a:lnTo>
                    <a:pt x="7290" y="7743"/>
                  </a:lnTo>
                  <a:lnTo>
                    <a:pt x="7020" y="7132"/>
                  </a:lnTo>
                  <a:lnTo>
                    <a:pt x="6480" y="7132"/>
                  </a:lnTo>
                  <a:lnTo>
                    <a:pt x="7020" y="6928"/>
                  </a:lnTo>
                  <a:lnTo>
                    <a:pt x="7020" y="6725"/>
                  </a:lnTo>
                  <a:lnTo>
                    <a:pt x="7290" y="6725"/>
                  </a:lnTo>
                  <a:lnTo>
                    <a:pt x="7020" y="6521"/>
                  </a:lnTo>
                  <a:lnTo>
                    <a:pt x="7290" y="6521"/>
                  </a:lnTo>
                  <a:lnTo>
                    <a:pt x="7560" y="6317"/>
                  </a:lnTo>
                  <a:lnTo>
                    <a:pt x="7830" y="6317"/>
                  </a:lnTo>
                  <a:lnTo>
                    <a:pt x="7830" y="5706"/>
                  </a:lnTo>
                  <a:lnTo>
                    <a:pt x="7830" y="5298"/>
                  </a:lnTo>
                  <a:lnTo>
                    <a:pt x="8100" y="5298"/>
                  </a:lnTo>
                  <a:lnTo>
                    <a:pt x="8100" y="5094"/>
                  </a:lnTo>
                  <a:lnTo>
                    <a:pt x="8370" y="5094"/>
                  </a:lnTo>
                  <a:lnTo>
                    <a:pt x="8100" y="4891"/>
                  </a:lnTo>
                  <a:lnTo>
                    <a:pt x="8100" y="4687"/>
                  </a:lnTo>
                  <a:lnTo>
                    <a:pt x="7560" y="4279"/>
                  </a:lnTo>
                  <a:lnTo>
                    <a:pt x="7020" y="4483"/>
                  </a:lnTo>
                  <a:lnTo>
                    <a:pt x="6750" y="4483"/>
                  </a:lnTo>
                  <a:lnTo>
                    <a:pt x="6750" y="4279"/>
                  </a:lnTo>
                  <a:lnTo>
                    <a:pt x="7020" y="3872"/>
                  </a:lnTo>
                  <a:lnTo>
                    <a:pt x="7830" y="3872"/>
                  </a:lnTo>
                  <a:lnTo>
                    <a:pt x="7560" y="3668"/>
                  </a:lnTo>
                  <a:lnTo>
                    <a:pt x="8100" y="3668"/>
                  </a:lnTo>
                  <a:lnTo>
                    <a:pt x="8640" y="2853"/>
                  </a:lnTo>
                  <a:lnTo>
                    <a:pt x="9180" y="2649"/>
                  </a:lnTo>
                  <a:lnTo>
                    <a:pt x="9450" y="2445"/>
                  </a:lnTo>
                  <a:lnTo>
                    <a:pt x="9180" y="2445"/>
                  </a:lnTo>
                  <a:lnTo>
                    <a:pt x="9450" y="2242"/>
                  </a:lnTo>
                  <a:lnTo>
                    <a:pt x="9450" y="2038"/>
                  </a:lnTo>
                  <a:lnTo>
                    <a:pt x="9990" y="1834"/>
                  </a:lnTo>
                  <a:lnTo>
                    <a:pt x="10260" y="1426"/>
                  </a:lnTo>
                  <a:lnTo>
                    <a:pt x="9990" y="1223"/>
                  </a:lnTo>
                  <a:lnTo>
                    <a:pt x="9990" y="1019"/>
                  </a:lnTo>
                  <a:lnTo>
                    <a:pt x="9990" y="815"/>
                  </a:lnTo>
                  <a:lnTo>
                    <a:pt x="10260" y="0"/>
                  </a:lnTo>
                  <a:lnTo>
                    <a:pt x="10530" y="0"/>
                  </a:lnTo>
                  <a:lnTo>
                    <a:pt x="10530" y="204"/>
                  </a:lnTo>
                  <a:lnTo>
                    <a:pt x="10800" y="204"/>
                  </a:lnTo>
                  <a:lnTo>
                    <a:pt x="11340" y="0"/>
                  </a:lnTo>
                  <a:lnTo>
                    <a:pt x="11610" y="204"/>
                  </a:lnTo>
                  <a:lnTo>
                    <a:pt x="11880" y="204"/>
                  </a:lnTo>
                  <a:lnTo>
                    <a:pt x="11610" y="204"/>
                  </a:lnTo>
                  <a:lnTo>
                    <a:pt x="11610" y="408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84" name="AutoShape 128"/>
            <p:cNvSpPr>
              <a:spLocks/>
            </p:cNvSpPr>
            <p:nvPr/>
          </p:nvSpPr>
          <p:spPr bwMode="auto">
            <a:xfrm>
              <a:off x="4906963" y="4530725"/>
              <a:ext cx="430212" cy="46513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2118" y="10440"/>
                  </a:moveTo>
                  <a:lnTo>
                    <a:pt x="3388" y="10440"/>
                  </a:lnTo>
                  <a:lnTo>
                    <a:pt x="3812" y="10080"/>
                  </a:lnTo>
                  <a:lnTo>
                    <a:pt x="3812" y="9720"/>
                  </a:lnTo>
                  <a:lnTo>
                    <a:pt x="4235" y="9720"/>
                  </a:lnTo>
                  <a:lnTo>
                    <a:pt x="4235" y="9360"/>
                  </a:lnTo>
                  <a:lnTo>
                    <a:pt x="5506" y="9720"/>
                  </a:lnTo>
                  <a:lnTo>
                    <a:pt x="6353" y="9720"/>
                  </a:lnTo>
                  <a:lnTo>
                    <a:pt x="7200" y="9720"/>
                  </a:lnTo>
                  <a:lnTo>
                    <a:pt x="7200" y="9360"/>
                  </a:lnTo>
                  <a:lnTo>
                    <a:pt x="7200" y="8640"/>
                  </a:lnTo>
                  <a:lnTo>
                    <a:pt x="7624" y="8640"/>
                  </a:lnTo>
                  <a:lnTo>
                    <a:pt x="8047" y="8280"/>
                  </a:lnTo>
                  <a:lnTo>
                    <a:pt x="7624" y="7560"/>
                  </a:lnTo>
                  <a:lnTo>
                    <a:pt x="8047" y="6480"/>
                  </a:lnTo>
                  <a:lnTo>
                    <a:pt x="7624" y="6480"/>
                  </a:lnTo>
                  <a:lnTo>
                    <a:pt x="8047" y="6120"/>
                  </a:lnTo>
                  <a:lnTo>
                    <a:pt x="8471" y="5760"/>
                  </a:lnTo>
                  <a:lnTo>
                    <a:pt x="8471" y="6120"/>
                  </a:lnTo>
                  <a:lnTo>
                    <a:pt x="8894" y="6120"/>
                  </a:lnTo>
                  <a:lnTo>
                    <a:pt x="8894" y="6480"/>
                  </a:lnTo>
                  <a:lnTo>
                    <a:pt x="10588" y="6840"/>
                  </a:lnTo>
                  <a:lnTo>
                    <a:pt x="11435" y="6480"/>
                  </a:lnTo>
                  <a:lnTo>
                    <a:pt x="11435" y="6120"/>
                  </a:lnTo>
                  <a:lnTo>
                    <a:pt x="11859" y="5760"/>
                  </a:lnTo>
                  <a:lnTo>
                    <a:pt x="12282" y="5760"/>
                  </a:lnTo>
                  <a:lnTo>
                    <a:pt x="12282" y="5400"/>
                  </a:lnTo>
                  <a:lnTo>
                    <a:pt x="12706" y="5040"/>
                  </a:lnTo>
                  <a:lnTo>
                    <a:pt x="11859" y="4680"/>
                  </a:lnTo>
                  <a:lnTo>
                    <a:pt x="11859" y="5040"/>
                  </a:lnTo>
                  <a:lnTo>
                    <a:pt x="11435" y="5040"/>
                  </a:lnTo>
                  <a:lnTo>
                    <a:pt x="11012" y="4680"/>
                  </a:lnTo>
                  <a:lnTo>
                    <a:pt x="11435" y="3960"/>
                  </a:lnTo>
                  <a:lnTo>
                    <a:pt x="11012" y="2520"/>
                  </a:lnTo>
                  <a:lnTo>
                    <a:pt x="11435" y="2160"/>
                  </a:lnTo>
                  <a:lnTo>
                    <a:pt x="11435" y="1440"/>
                  </a:lnTo>
                  <a:lnTo>
                    <a:pt x="12706" y="1440"/>
                  </a:lnTo>
                  <a:lnTo>
                    <a:pt x="13553" y="2520"/>
                  </a:lnTo>
                  <a:lnTo>
                    <a:pt x="14400" y="2880"/>
                  </a:lnTo>
                  <a:lnTo>
                    <a:pt x="14400" y="3240"/>
                  </a:lnTo>
                  <a:lnTo>
                    <a:pt x="15247" y="3240"/>
                  </a:lnTo>
                  <a:lnTo>
                    <a:pt x="15671" y="2880"/>
                  </a:lnTo>
                  <a:lnTo>
                    <a:pt x="16094" y="2880"/>
                  </a:lnTo>
                  <a:lnTo>
                    <a:pt x="16518" y="3240"/>
                  </a:lnTo>
                  <a:lnTo>
                    <a:pt x="16518" y="2520"/>
                  </a:lnTo>
                  <a:lnTo>
                    <a:pt x="16941" y="2160"/>
                  </a:lnTo>
                  <a:lnTo>
                    <a:pt x="16941" y="1800"/>
                  </a:lnTo>
                  <a:lnTo>
                    <a:pt x="17365" y="1800"/>
                  </a:lnTo>
                  <a:lnTo>
                    <a:pt x="17788" y="1800"/>
                  </a:lnTo>
                  <a:lnTo>
                    <a:pt x="18212" y="1440"/>
                  </a:lnTo>
                  <a:lnTo>
                    <a:pt x="18212" y="1080"/>
                  </a:lnTo>
                  <a:lnTo>
                    <a:pt x="18635" y="720"/>
                  </a:lnTo>
                  <a:lnTo>
                    <a:pt x="19059" y="360"/>
                  </a:lnTo>
                  <a:lnTo>
                    <a:pt x="19482" y="0"/>
                  </a:lnTo>
                  <a:lnTo>
                    <a:pt x="20329" y="1080"/>
                  </a:lnTo>
                  <a:lnTo>
                    <a:pt x="19906" y="1800"/>
                  </a:lnTo>
                  <a:lnTo>
                    <a:pt x="20329" y="2520"/>
                  </a:lnTo>
                  <a:lnTo>
                    <a:pt x="21176" y="3960"/>
                  </a:lnTo>
                  <a:lnTo>
                    <a:pt x="20753" y="3960"/>
                  </a:lnTo>
                  <a:lnTo>
                    <a:pt x="20329" y="3960"/>
                  </a:lnTo>
                  <a:lnTo>
                    <a:pt x="19906" y="4320"/>
                  </a:lnTo>
                  <a:lnTo>
                    <a:pt x="20329" y="4680"/>
                  </a:lnTo>
                  <a:lnTo>
                    <a:pt x="20753" y="4320"/>
                  </a:lnTo>
                  <a:lnTo>
                    <a:pt x="20329" y="4680"/>
                  </a:lnTo>
                  <a:lnTo>
                    <a:pt x="20753" y="5040"/>
                  </a:lnTo>
                  <a:lnTo>
                    <a:pt x="21600" y="5040"/>
                  </a:lnTo>
                  <a:lnTo>
                    <a:pt x="21600" y="5400"/>
                  </a:lnTo>
                  <a:lnTo>
                    <a:pt x="21176" y="5760"/>
                  </a:lnTo>
                  <a:lnTo>
                    <a:pt x="21600" y="5760"/>
                  </a:lnTo>
                  <a:lnTo>
                    <a:pt x="21600" y="6480"/>
                  </a:lnTo>
                  <a:lnTo>
                    <a:pt x="21176" y="6840"/>
                  </a:lnTo>
                  <a:lnTo>
                    <a:pt x="21176" y="6480"/>
                  </a:lnTo>
                  <a:lnTo>
                    <a:pt x="20753" y="6840"/>
                  </a:lnTo>
                  <a:lnTo>
                    <a:pt x="19906" y="6840"/>
                  </a:lnTo>
                  <a:lnTo>
                    <a:pt x="19059" y="7200"/>
                  </a:lnTo>
                  <a:lnTo>
                    <a:pt x="18635" y="7200"/>
                  </a:lnTo>
                  <a:lnTo>
                    <a:pt x="17788" y="6840"/>
                  </a:lnTo>
                  <a:lnTo>
                    <a:pt x="17365" y="7200"/>
                  </a:lnTo>
                  <a:lnTo>
                    <a:pt x="17365" y="7560"/>
                  </a:lnTo>
                  <a:lnTo>
                    <a:pt x="16518" y="7560"/>
                  </a:lnTo>
                  <a:lnTo>
                    <a:pt x="16941" y="7920"/>
                  </a:lnTo>
                  <a:lnTo>
                    <a:pt x="16941" y="8280"/>
                  </a:lnTo>
                  <a:lnTo>
                    <a:pt x="16941" y="8640"/>
                  </a:lnTo>
                  <a:lnTo>
                    <a:pt x="16941" y="9360"/>
                  </a:lnTo>
                  <a:lnTo>
                    <a:pt x="16518" y="9720"/>
                  </a:lnTo>
                  <a:lnTo>
                    <a:pt x="16518" y="10080"/>
                  </a:lnTo>
                  <a:lnTo>
                    <a:pt x="16094" y="10080"/>
                  </a:lnTo>
                  <a:lnTo>
                    <a:pt x="16094" y="10440"/>
                  </a:lnTo>
                  <a:lnTo>
                    <a:pt x="15247" y="10800"/>
                  </a:lnTo>
                  <a:lnTo>
                    <a:pt x="15247" y="11880"/>
                  </a:lnTo>
                  <a:lnTo>
                    <a:pt x="14400" y="12240"/>
                  </a:lnTo>
                  <a:lnTo>
                    <a:pt x="15247" y="12600"/>
                  </a:lnTo>
                  <a:lnTo>
                    <a:pt x="15247" y="12960"/>
                  </a:lnTo>
                  <a:lnTo>
                    <a:pt x="14400" y="13320"/>
                  </a:lnTo>
                  <a:lnTo>
                    <a:pt x="13553" y="14040"/>
                  </a:lnTo>
                  <a:lnTo>
                    <a:pt x="13553" y="13680"/>
                  </a:lnTo>
                  <a:lnTo>
                    <a:pt x="13129" y="14040"/>
                  </a:lnTo>
                  <a:lnTo>
                    <a:pt x="12706" y="14040"/>
                  </a:lnTo>
                  <a:lnTo>
                    <a:pt x="12282" y="14040"/>
                  </a:lnTo>
                  <a:lnTo>
                    <a:pt x="11859" y="14400"/>
                  </a:lnTo>
                  <a:lnTo>
                    <a:pt x="10588" y="14760"/>
                  </a:lnTo>
                  <a:lnTo>
                    <a:pt x="10165" y="16200"/>
                  </a:lnTo>
                  <a:lnTo>
                    <a:pt x="10588" y="16560"/>
                  </a:lnTo>
                  <a:lnTo>
                    <a:pt x="10588" y="17280"/>
                  </a:lnTo>
                  <a:lnTo>
                    <a:pt x="10588" y="17640"/>
                  </a:lnTo>
                  <a:lnTo>
                    <a:pt x="10165" y="18000"/>
                  </a:lnTo>
                  <a:lnTo>
                    <a:pt x="9318" y="18000"/>
                  </a:lnTo>
                  <a:lnTo>
                    <a:pt x="9318" y="18360"/>
                  </a:lnTo>
                  <a:lnTo>
                    <a:pt x="9318" y="18720"/>
                  </a:lnTo>
                  <a:lnTo>
                    <a:pt x="8894" y="18720"/>
                  </a:lnTo>
                  <a:lnTo>
                    <a:pt x="8894" y="18360"/>
                  </a:lnTo>
                  <a:lnTo>
                    <a:pt x="8471" y="18000"/>
                  </a:lnTo>
                  <a:lnTo>
                    <a:pt x="8471" y="18360"/>
                  </a:lnTo>
                  <a:lnTo>
                    <a:pt x="8894" y="19080"/>
                  </a:lnTo>
                  <a:lnTo>
                    <a:pt x="9318" y="19440"/>
                  </a:lnTo>
                  <a:lnTo>
                    <a:pt x="9318" y="20160"/>
                  </a:lnTo>
                  <a:lnTo>
                    <a:pt x="9318" y="20520"/>
                  </a:lnTo>
                  <a:lnTo>
                    <a:pt x="9318" y="20880"/>
                  </a:lnTo>
                  <a:lnTo>
                    <a:pt x="8894" y="20880"/>
                  </a:lnTo>
                  <a:lnTo>
                    <a:pt x="8471" y="20520"/>
                  </a:lnTo>
                  <a:lnTo>
                    <a:pt x="8471" y="20880"/>
                  </a:lnTo>
                  <a:lnTo>
                    <a:pt x="7200" y="21600"/>
                  </a:lnTo>
                  <a:lnTo>
                    <a:pt x="5929" y="20880"/>
                  </a:lnTo>
                  <a:lnTo>
                    <a:pt x="5929" y="20520"/>
                  </a:lnTo>
                  <a:lnTo>
                    <a:pt x="5506" y="20520"/>
                  </a:lnTo>
                  <a:lnTo>
                    <a:pt x="5506" y="20160"/>
                  </a:lnTo>
                  <a:lnTo>
                    <a:pt x="5082" y="19800"/>
                  </a:lnTo>
                  <a:lnTo>
                    <a:pt x="5506" y="19440"/>
                  </a:lnTo>
                  <a:lnTo>
                    <a:pt x="5929" y="19080"/>
                  </a:lnTo>
                  <a:lnTo>
                    <a:pt x="4659" y="18360"/>
                  </a:lnTo>
                  <a:lnTo>
                    <a:pt x="2965" y="17640"/>
                  </a:lnTo>
                  <a:lnTo>
                    <a:pt x="2541" y="16920"/>
                  </a:lnTo>
                  <a:lnTo>
                    <a:pt x="1694" y="16560"/>
                  </a:lnTo>
                  <a:lnTo>
                    <a:pt x="1271" y="15480"/>
                  </a:lnTo>
                  <a:lnTo>
                    <a:pt x="847" y="15120"/>
                  </a:lnTo>
                  <a:lnTo>
                    <a:pt x="1271" y="14760"/>
                  </a:lnTo>
                  <a:lnTo>
                    <a:pt x="1271" y="14400"/>
                  </a:lnTo>
                  <a:lnTo>
                    <a:pt x="1271" y="13680"/>
                  </a:lnTo>
                  <a:lnTo>
                    <a:pt x="847" y="13680"/>
                  </a:lnTo>
                  <a:lnTo>
                    <a:pt x="424" y="13680"/>
                  </a:lnTo>
                  <a:lnTo>
                    <a:pt x="0" y="12600"/>
                  </a:lnTo>
                  <a:lnTo>
                    <a:pt x="424" y="12240"/>
                  </a:lnTo>
                  <a:lnTo>
                    <a:pt x="424" y="11880"/>
                  </a:lnTo>
                  <a:lnTo>
                    <a:pt x="424" y="11520"/>
                  </a:lnTo>
                  <a:lnTo>
                    <a:pt x="0" y="11160"/>
                  </a:lnTo>
                  <a:lnTo>
                    <a:pt x="1271" y="10800"/>
                  </a:lnTo>
                  <a:lnTo>
                    <a:pt x="847" y="10440"/>
                  </a:lnTo>
                  <a:lnTo>
                    <a:pt x="1271" y="10080"/>
                  </a:lnTo>
                  <a:lnTo>
                    <a:pt x="1694" y="10080"/>
                  </a:lnTo>
                  <a:lnTo>
                    <a:pt x="1694" y="9720"/>
                  </a:lnTo>
                  <a:lnTo>
                    <a:pt x="1694" y="10080"/>
                  </a:lnTo>
                  <a:lnTo>
                    <a:pt x="2118" y="10440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 fontAlgn="auto">
                <a:lnSpc>
                  <a:spcPct val="80000"/>
                </a:lnSpc>
                <a:spcBef>
                  <a:spcPts val="0"/>
                </a:spcBef>
                <a:spcAft>
                  <a:spcPts val="0"/>
                </a:spcAft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85" name="AutoShape 129"/>
            <p:cNvSpPr>
              <a:spLocks/>
            </p:cNvSpPr>
            <p:nvPr/>
          </p:nvSpPr>
          <p:spPr bwMode="auto">
            <a:xfrm>
              <a:off x="8107643" y="4368119"/>
              <a:ext cx="675058" cy="1055630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5130" y="9053"/>
                  </a:moveTo>
                  <a:lnTo>
                    <a:pt x="5130" y="9053"/>
                  </a:lnTo>
                  <a:lnTo>
                    <a:pt x="5130" y="8894"/>
                  </a:lnTo>
                  <a:lnTo>
                    <a:pt x="5670" y="8894"/>
                  </a:lnTo>
                  <a:lnTo>
                    <a:pt x="5940" y="8894"/>
                  </a:lnTo>
                  <a:lnTo>
                    <a:pt x="6210" y="8735"/>
                  </a:lnTo>
                  <a:lnTo>
                    <a:pt x="6750" y="8735"/>
                  </a:lnTo>
                  <a:lnTo>
                    <a:pt x="6750" y="8418"/>
                  </a:lnTo>
                  <a:lnTo>
                    <a:pt x="6480" y="8418"/>
                  </a:lnTo>
                  <a:lnTo>
                    <a:pt x="6480" y="8259"/>
                  </a:lnTo>
                  <a:lnTo>
                    <a:pt x="7020" y="8259"/>
                  </a:lnTo>
                  <a:lnTo>
                    <a:pt x="7020" y="8100"/>
                  </a:lnTo>
                  <a:lnTo>
                    <a:pt x="7560" y="8259"/>
                  </a:lnTo>
                  <a:lnTo>
                    <a:pt x="7560" y="8100"/>
                  </a:lnTo>
                  <a:lnTo>
                    <a:pt x="8370" y="8100"/>
                  </a:lnTo>
                  <a:lnTo>
                    <a:pt x="8910" y="7941"/>
                  </a:lnTo>
                  <a:lnTo>
                    <a:pt x="8910" y="7782"/>
                  </a:lnTo>
                  <a:lnTo>
                    <a:pt x="10800" y="7782"/>
                  </a:lnTo>
                  <a:lnTo>
                    <a:pt x="10530" y="7147"/>
                  </a:lnTo>
                  <a:lnTo>
                    <a:pt x="11070" y="7147"/>
                  </a:lnTo>
                  <a:lnTo>
                    <a:pt x="11070" y="6829"/>
                  </a:lnTo>
                  <a:lnTo>
                    <a:pt x="12420" y="6829"/>
                  </a:lnTo>
                  <a:lnTo>
                    <a:pt x="12420" y="7147"/>
                  </a:lnTo>
                  <a:lnTo>
                    <a:pt x="13230" y="7147"/>
                  </a:lnTo>
                  <a:lnTo>
                    <a:pt x="12960" y="6035"/>
                  </a:lnTo>
                  <a:lnTo>
                    <a:pt x="14310" y="6035"/>
                  </a:lnTo>
                  <a:lnTo>
                    <a:pt x="14310" y="5082"/>
                  </a:lnTo>
                  <a:lnTo>
                    <a:pt x="13770" y="4924"/>
                  </a:lnTo>
                  <a:lnTo>
                    <a:pt x="14310" y="3971"/>
                  </a:lnTo>
                  <a:lnTo>
                    <a:pt x="14310" y="3653"/>
                  </a:lnTo>
                  <a:lnTo>
                    <a:pt x="14580" y="3494"/>
                  </a:lnTo>
                  <a:lnTo>
                    <a:pt x="14580" y="3335"/>
                  </a:lnTo>
                  <a:lnTo>
                    <a:pt x="15390" y="3335"/>
                  </a:lnTo>
                  <a:lnTo>
                    <a:pt x="15660" y="3494"/>
                  </a:lnTo>
                  <a:lnTo>
                    <a:pt x="15930" y="3494"/>
                  </a:lnTo>
                  <a:lnTo>
                    <a:pt x="15930" y="3335"/>
                  </a:lnTo>
                  <a:lnTo>
                    <a:pt x="15930" y="2859"/>
                  </a:lnTo>
                  <a:lnTo>
                    <a:pt x="15660" y="2859"/>
                  </a:lnTo>
                  <a:lnTo>
                    <a:pt x="15660" y="3176"/>
                  </a:lnTo>
                  <a:lnTo>
                    <a:pt x="13500" y="3176"/>
                  </a:lnTo>
                  <a:lnTo>
                    <a:pt x="13500" y="2065"/>
                  </a:lnTo>
                  <a:lnTo>
                    <a:pt x="14310" y="2065"/>
                  </a:lnTo>
                  <a:lnTo>
                    <a:pt x="14310" y="794"/>
                  </a:lnTo>
                  <a:lnTo>
                    <a:pt x="14580" y="794"/>
                  </a:lnTo>
                  <a:lnTo>
                    <a:pt x="14850" y="953"/>
                  </a:lnTo>
                  <a:lnTo>
                    <a:pt x="15120" y="794"/>
                  </a:lnTo>
                  <a:lnTo>
                    <a:pt x="15930" y="953"/>
                  </a:lnTo>
                  <a:lnTo>
                    <a:pt x="16200" y="953"/>
                  </a:lnTo>
                  <a:lnTo>
                    <a:pt x="16470" y="953"/>
                  </a:lnTo>
                  <a:lnTo>
                    <a:pt x="16470" y="794"/>
                  </a:lnTo>
                  <a:lnTo>
                    <a:pt x="17010" y="953"/>
                  </a:lnTo>
                  <a:lnTo>
                    <a:pt x="17010" y="794"/>
                  </a:lnTo>
                  <a:lnTo>
                    <a:pt x="17280" y="794"/>
                  </a:lnTo>
                  <a:lnTo>
                    <a:pt x="17550" y="635"/>
                  </a:lnTo>
                  <a:lnTo>
                    <a:pt x="18090" y="635"/>
                  </a:lnTo>
                  <a:lnTo>
                    <a:pt x="18090" y="318"/>
                  </a:lnTo>
                  <a:lnTo>
                    <a:pt x="17820" y="159"/>
                  </a:lnTo>
                  <a:lnTo>
                    <a:pt x="18090" y="0"/>
                  </a:lnTo>
                  <a:lnTo>
                    <a:pt x="18900" y="0"/>
                  </a:lnTo>
                  <a:lnTo>
                    <a:pt x="19170" y="318"/>
                  </a:lnTo>
                  <a:lnTo>
                    <a:pt x="19170" y="159"/>
                  </a:lnTo>
                  <a:lnTo>
                    <a:pt x="19440" y="318"/>
                  </a:lnTo>
                  <a:lnTo>
                    <a:pt x="19440" y="476"/>
                  </a:lnTo>
                  <a:lnTo>
                    <a:pt x="19980" y="794"/>
                  </a:lnTo>
                  <a:lnTo>
                    <a:pt x="20520" y="1747"/>
                  </a:lnTo>
                  <a:lnTo>
                    <a:pt x="20790" y="1747"/>
                  </a:lnTo>
                  <a:lnTo>
                    <a:pt x="20520" y="1588"/>
                  </a:lnTo>
                  <a:lnTo>
                    <a:pt x="20790" y="1429"/>
                  </a:lnTo>
                  <a:lnTo>
                    <a:pt x="20790" y="1271"/>
                  </a:lnTo>
                  <a:lnTo>
                    <a:pt x="21060" y="1112"/>
                  </a:lnTo>
                  <a:lnTo>
                    <a:pt x="20790" y="953"/>
                  </a:lnTo>
                  <a:lnTo>
                    <a:pt x="20520" y="794"/>
                  </a:lnTo>
                  <a:lnTo>
                    <a:pt x="20790" y="794"/>
                  </a:lnTo>
                  <a:lnTo>
                    <a:pt x="20790" y="953"/>
                  </a:lnTo>
                  <a:lnTo>
                    <a:pt x="20790" y="794"/>
                  </a:lnTo>
                  <a:lnTo>
                    <a:pt x="21060" y="1112"/>
                  </a:lnTo>
                  <a:lnTo>
                    <a:pt x="20790" y="1429"/>
                  </a:lnTo>
                  <a:lnTo>
                    <a:pt x="21060" y="1747"/>
                  </a:lnTo>
                  <a:lnTo>
                    <a:pt x="21060" y="2065"/>
                  </a:lnTo>
                  <a:lnTo>
                    <a:pt x="21060" y="2224"/>
                  </a:lnTo>
                  <a:lnTo>
                    <a:pt x="21600" y="2224"/>
                  </a:lnTo>
                  <a:lnTo>
                    <a:pt x="21330" y="2541"/>
                  </a:lnTo>
                  <a:lnTo>
                    <a:pt x="21330" y="2859"/>
                  </a:lnTo>
                  <a:lnTo>
                    <a:pt x="21060" y="2859"/>
                  </a:lnTo>
                  <a:lnTo>
                    <a:pt x="20790" y="3971"/>
                  </a:lnTo>
                  <a:lnTo>
                    <a:pt x="20250" y="4288"/>
                  </a:lnTo>
                  <a:lnTo>
                    <a:pt x="19980" y="4606"/>
                  </a:lnTo>
                  <a:lnTo>
                    <a:pt x="19710" y="4765"/>
                  </a:lnTo>
                  <a:lnTo>
                    <a:pt x="18900" y="5559"/>
                  </a:lnTo>
                  <a:lnTo>
                    <a:pt x="17820" y="6035"/>
                  </a:lnTo>
                  <a:lnTo>
                    <a:pt x="17550" y="6353"/>
                  </a:lnTo>
                  <a:lnTo>
                    <a:pt x="16740" y="7306"/>
                  </a:lnTo>
                  <a:lnTo>
                    <a:pt x="16470" y="7782"/>
                  </a:lnTo>
                  <a:lnTo>
                    <a:pt x="15930" y="8576"/>
                  </a:lnTo>
                  <a:lnTo>
                    <a:pt x="16200" y="9053"/>
                  </a:lnTo>
                  <a:lnTo>
                    <a:pt x="16470" y="9371"/>
                  </a:lnTo>
                  <a:lnTo>
                    <a:pt x="16740" y="9688"/>
                  </a:lnTo>
                  <a:lnTo>
                    <a:pt x="16470" y="9847"/>
                  </a:lnTo>
                  <a:lnTo>
                    <a:pt x="16470" y="10006"/>
                  </a:lnTo>
                  <a:lnTo>
                    <a:pt x="16470" y="10324"/>
                  </a:lnTo>
                  <a:lnTo>
                    <a:pt x="16200" y="10165"/>
                  </a:lnTo>
                  <a:lnTo>
                    <a:pt x="16200" y="10006"/>
                  </a:lnTo>
                  <a:lnTo>
                    <a:pt x="16470" y="10006"/>
                  </a:lnTo>
                  <a:lnTo>
                    <a:pt x="16740" y="9688"/>
                  </a:lnTo>
                  <a:lnTo>
                    <a:pt x="16470" y="9529"/>
                  </a:lnTo>
                  <a:lnTo>
                    <a:pt x="16200" y="9371"/>
                  </a:lnTo>
                  <a:lnTo>
                    <a:pt x="16470" y="9688"/>
                  </a:lnTo>
                  <a:lnTo>
                    <a:pt x="16470" y="9847"/>
                  </a:lnTo>
                  <a:lnTo>
                    <a:pt x="16200" y="9847"/>
                  </a:lnTo>
                  <a:lnTo>
                    <a:pt x="16200" y="10165"/>
                  </a:lnTo>
                  <a:lnTo>
                    <a:pt x="15930" y="10165"/>
                  </a:lnTo>
                  <a:lnTo>
                    <a:pt x="15660" y="10165"/>
                  </a:lnTo>
                  <a:lnTo>
                    <a:pt x="15390" y="10324"/>
                  </a:lnTo>
                  <a:lnTo>
                    <a:pt x="14850" y="10800"/>
                  </a:lnTo>
                  <a:lnTo>
                    <a:pt x="14850" y="11276"/>
                  </a:lnTo>
                  <a:lnTo>
                    <a:pt x="14580" y="11276"/>
                  </a:lnTo>
                  <a:lnTo>
                    <a:pt x="14850" y="11118"/>
                  </a:lnTo>
                  <a:lnTo>
                    <a:pt x="14850" y="10800"/>
                  </a:lnTo>
                  <a:lnTo>
                    <a:pt x="14040" y="11118"/>
                  </a:lnTo>
                  <a:lnTo>
                    <a:pt x="14040" y="11435"/>
                  </a:lnTo>
                  <a:lnTo>
                    <a:pt x="14580" y="11594"/>
                  </a:lnTo>
                  <a:lnTo>
                    <a:pt x="14850" y="11594"/>
                  </a:lnTo>
                  <a:lnTo>
                    <a:pt x="14850" y="11753"/>
                  </a:lnTo>
                  <a:lnTo>
                    <a:pt x="14580" y="11753"/>
                  </a:lnTo>
                  <a:lnTo>
                    <a:pt x="14850" y="11753"/>
                  </a:lnTo>
                  <a:lnTo>
                    <a:pt x="14850" y="11912"/>
                  </a:lnTo>
                  <a:lnTo>
                    <a:pt x="15120" y="11912"/>
                  </a:lnTo>
                  <a:lnTo>
                    <a:pt x="15390" y="11594"/>
                  </a:lnTo>
                  <a:lnTo>
                    <a:pt x="15930" y="11435"/>
                  </a:lnTo>
                  <a:lnTo>
                    <a:pt x="16200" y="11594"/>
                  </a:lnTo>
                  <a:lnTo>
                    <a:pt x="16200" y="11435"/>
                  </a:lnTo>
                  <a:lnTo>
                    <a:pt x="16470" y="11435"/>
                  </a:lnTo>
                  <a:lnTo>
                    <a:pt x="16200" y="11435"/>
                  </a:lnTo>
                  <a:lnTo>
                    <a:pt x="16200" y="11276"/>
                  </a:lnTo>
                  <a:lnTo>
                    <a:pt x="16740" y="11276"/>
                  </a:lnTo>
                  <a:lnTo>
                    <a:pt x="16740" y="11118"/>
                  </a:lnTo>
                  <a:lnTo>
                    <a:pt x="16740" y="10959"/>
                  </a:lnTo>
                  <a:lnTo>
                    <a:pt x="17010" y="11276"/>
                  </a:lnTo>
                  <a:lnTo>
                    <a:pt x="17010" y="11912"/>
                  </a:lnTo>
                  <a:lnTo>
                    <a:pt x="16200" y="12388"/>
                  </a:lnTo>
                  <a:lnTo>
                    <a:pt x="15930" y="12547"/>
                  </a:lnTo>
                  <a:lnTo>
                    <a:pt x="16200" y="12388"/>
                  </a:lnTo>
                  <a:lnTo>
                    <a:pt x="15930" y="12388"/>
                  </a:lnTo>
                  <a:lnTo>
                    <a:pt x="16200" y="12229"/>
                  </a:lnTo>
                  <a:lnTo>
                    <a:pt x="15660" y="12547"/>
                  </a:lnTo>
                  <a:lnTo>
                    <a:pt x="15390" y="12706"/>
                  </a:lnTo>
                  <a:lnTo>
                    <a:pt x="15120" y="13024"/>
                  </a:lnTo>
                  <a:lnTo>
                    <a:pt x="15120" y="13182"/>
                  </a:lnTo>
                  <a:lnTo>
                    <a:pt x="14850" y="13500"/>
                  </a:lnTo>
                  <a:lnTo>
                    <a:pt x="15120" y="13500"/>
                  </a:lnTo>
                  <a:lnTo>
                    <a:pt x="15120" y="13659"/>
                  </a:lnTo>
                  <a:lnTo>
                    <a:pt x="15390" y="13659"/>
                  </a:lnTo>
                  <a:lnTo>
                    <a:pt x="15930" y="13341"/>
                  </a:lnTo>
                  <a:lnTo>
                    <a:pt x="15930" y="13182"/>
                  </a:lnTo>
                  <a:lnTo>
                    <a:pt x="15660" y="13341"/>
                  </a:lnTo>
                  <a:lnTo>
                    <a:pt x="16200" y="13024"/>
                  </a:lnTo>
                  <a:lnTo>
                    <a:pt x="16740" y="12865"/>
                  </a:lnTo>
                  <a:lnTo>
                    <a:pt x="17010" y="12865"/>
                  </a:lnTo>
                  <a:lnTo>
                    <a:pt x="16470" y="13500"/>
                  </a:lnTo>
                  <a:lnTo>
                    <a:pt x="16470" y="14135"/>
                  </a:lnTo>
                  <a:lnTo>
                    <a:pt x="15930" y="15088"/>
                  </a:lnTo>
                  <a:lnTo>
                    <a:pt x="15660" y="16041"/>
                  </a:lnTo>
                  <a:lnTo>
                    <a:pt x="15120" y="16359"/>
                  </a:lnTo>
                  <a:lnTo>
                    <a:pt x="15120" y="17312"/>
                  </a:lnTo>
                  <a:lnTo>
                    <a:pt x="15120" y="17629"/>
                  </a:lnTo>
                  <a:lnTo>
                    <a:pt x="15120" y="18106"/>
                  </a:lnTo>
                  <a:lnTo>
                    <a:pt x="14580" y="18582"/>
                  </a:lnTo>
                  <a:lnTo>
                    <a:pt x="14580" y="19376"/>
                  </a:lnTo>
                  <a:lnTo>
                    <a:pt x="14310" y="19376"/>
                  </a:lnTo>
                  <a:lnTo>
                    <a:pt x="14310" y="19218"/>
                  </a:lnTo>
                  <a:lnTo>
                    <a:pt x="14310" y="19059"/>
                  </a:lnTo>
                  <a:lnTo>
                    <a:pt x="14040" y="19218"/>
                  </a:lnTo>
                  <a:lnTo>
                    <a:pt x="14310" y="19218"/>
                  </a:lnTo>
                  <a:lnTo>
                    <a:pt x="14040" y="19218"/>
                  </a:lnTo>
                  <a:lnTo>
                    <a:pt x="14040" y="19059"/>
                  </a:lnTo>
                  <a:lnTo>
                    <a:pt x="14310" y="18900"/>
                  </a:lnTo>
                  <a:lnTo>
                    <a:pt x="14040" y="18900"/>
                  </a:lnTo>
                  <a:lnTo>
                    <a:pt x="14040" y="18741"/>
                  </a:lnTo>
                  <a:lnTo>
                    <a:pt x="14040" y="18900"/>
                  </a:lnTo>
                  <a:lnTo>
                    <a:pt x="14040" y="18741"/>
                  </a:lnTo>
                  <a:lnTo>
                    <a:pt x="14040" y="18582"/>
                  </a:lnTo>
                  <a:lnTo>
                    <a:pt x="13770" y="18424"/>
                  </a:lnTo>
                  <a:lnTo>
                    <a:pt x="13770" y="18265"/>
                  </a:lnTo>
                  <a:lnTo>
                    <a:pt x="13500" y="18265"/>
                  </a:lnTo>
                  <a:lnTo>
                    <a:pt x="13500" y="17947"/>
                  </a:lnTo>
                  <a:lnTo>
                    <a:pt x="12150" y="17947"/>
                  </a:lnTo>
                  <a:lnTo>
                    <a:pt x="12150" y="17788"/>
                  </a:lnTo>
                  <a:lnTo>
                    <a:pt x="12150" y="17629"/>
                  </a:lnTo>
                  <a:lnTo>
                    <a:pt x="12420" y="17629"/>
                  </a:lnTo>
                  <a:lnTo>
                    <a:pt x="12420" y="17312"/>
                  </a:lnTo>
                  <a:lnTo>
                    <a:pt x="12690" y="16835"/>
                  </a:lnTo>
                  <a:lnTo>
                    <a:pt x="12420" y="16676"/>
                  </a:lnTo>
                  <a:lnTo>
                    <a:pt x="12690" y="16200"/>
                  </a:lnTo>
                  <a:lnTo>
                    <a:pt x="12420" y="16200"/>
                  </a:lnTo>
                  <a:lnTo>
                    <a:pt x="12420" y="16041"/>
                  </a:lnTo>
                  <a:lnTo>
                    <a:pt x="12150" y="16041"/>
                  </a:lnTo>
                  <a:lnTo>
                    <a:pt x="12150" y="15724"/>
                  </a:lnTo>
                  <a:lnTo>
                    <a:pt x="11880" y="15724"/>
                  </a:lnTo>
                  <a:lnTo>
                    <a:pt x="11340" y="16200"/>
                  </a:lnTo>
                  <a:lnTo>
                    <a:pt x="11340" y="16518"/>
                  </a:lnTo>
                  <a:lnTo>
                    <a:pt x="11070" y="16518"/>
                  </a:lnTo>
                  <a:lnTo>
                    <a:pt x="11340" y="16200"/>
                  </a:lnTo>
                  <a:lnTo>
                    <a:pt x="11070" y="16518"/>
                  </a:lnTo>
                  <a:lnTo>
                    <a:pt x="11070" y="16359"/>
                  </a:lnTo>
                  <a:lnTo>
                    <a:pt x="10800" y="16359"/>
                  </a:lnTo>
                  <a:lnTo>
                    <a:pt x="10260" y="16835"/>
                  </a:lnTo>
                  <a:lnTo>
                    <a:pt x="10800" y="16359"/>
                  </a:lnTo>
                  <a:lnTo>
                    <a:pt x="11070" y="16518"/>
                  </a:lnTo>
                  <a:lnTo>
                    <a:pt x="10800" y="16676"/>
                  </a:lnTo>
                  <a:lnTo>
                    <a:pt x="10800" y="16835"/>
                  </a:lnTo>
                  <a:lnTo>
                    <a:pt x="10800" y="16676"/>
                  </a:lnTo>
                  <a:lnTo>
                    <a:pt x="11070" y="16518"/>
                  </a:lnTo>
                  <a:lnTo>
                    <a:pt x="11340" y="16676"/>
                  </a:lnTo>
                  <a:lnTo>
                    <a:pt x="10800" y="16835"/>
                  </a:lnTo>
                  <a:lnTo>
                    <a:pt x="10260" y="17947"/>
                  </a:lnTo>
                  <a:lnTo>
                    <a:pt x="9450" y="18106"/>
                  </a:lnTo>
                  <a:lnTo>
                    <a:pt x="9180" y="17947"/>
                  </a:lnTo>
                  <a:lnTo>
                    <a:pt x="8910" y="18106"/>
                  </a:lnTo>
                  <a:lnTo>
                    <a:pt x="8370" y="17947"/>
                  </a:lnTo>
                  <a:lnTo>
                    <a:pt x="8100" y="18265"/>
                  </a:lnTo>
                  <a:lnTo>
                    <a:pt x="7830" y="18741"/>
                  </a:lnTo>
                  <a:lnTo>
                    <a:pt x="8100" y="18741"/>
                  </a:lnTo>
                  <a:lnTo>
                    <a:pt x="7560" y="19218"/>
                  </a:lnTo>
                  <a:lnTo>
                    <a:pt x="7560" y="19535"/>
                  </a:lnTo>
                  <a:lnTo>
                    <a:pt x="6750" y="19853"/>
                  </a:lnTo>
                  <a:lnTo>
                    <a:pt x="7020" y="20012"/>
                  </a:lnTo>
                  <a:lnTo>
                    <a:pt x="6750" y="20329"/>
                  </a:lnTo>
                  <a:lnTo>
                    <a:pt x="6750" y="20488"/>
                  </a:lnTo>
                  <a:lnTo>
                    <a:pt x="6210" y="20806"/>
                  </a:lnTo>
                  <a:lnTo>
                    <a:pt x="6210" y="21124"/>
                  </a:lnTo>
                  <a:lnTo>
                    <a:pt x="5670" y="21282"/>
                  </a:lnTo>
                  <a:lnTo>
                    <a:pt x="5400" y="21600"/>
                  </a:lnTo>
                  <a:lnTo>
                    <a:pt x="4860" y="21441"/>
                  </a:lnTo>
                  <a:lnTo>
                    <a:pt x="4590" y="21282"/>
                  </a:lnTo>
                  <a:lnTo>
                    <a:pt x="4320" y="21282"/>
                  </a:lnTo>
                  <a:lnTo>
                    <a:pt x="4050" y="21124"/>
                  </a:lnTo>
                  <a:lnTo>
                    <a:pt x="3780" y="20965"/>
                  </a:lnTo>
                  <a:lnTo>
                    <a:pt x="2970" y="21282"/>
                  </a:lnTo>
                  <a:lnTo>
                    <a:pt x="2700" y="21441"/>
                  </a:lnTo>
                  <a:lnTo>
                    <a:pt x="2430" y="21441"/>
                  </a:lnTo>
                  <a:lnTo>
                    <a:pt x="2160" y="20965"/>
                  </a:lnTo>
                  <a:lnTo>
                    <a:pt x="2700" y="20965"/>
                  </a:lnTo>
                  <a:lnTo>
                    <a:pt x="2700" y="20806"/>
                  </a:lnTo>
                  <a:lnTo>
                    <a:pt x="2700" y="20647"/>
                  </a:lnTo>
                  <a:lnTo>
                    <a:pt x="2160" y="20647"/>
                  </a:lnTo>
                  <a:lnTo>
                    <a:pt x="2160" y="20329"/>
                  </a:lnTo>
                  <a:lnTo>
                    <a:pt x="2700" y="20329"/>
                  </a:lnTo>
                  <a:lnTo>
                    <a:pt x="2700" y="19853"/>
                  </a:lnTo>
                  <a:lnTo>
                    <a:pt x="2430" y="19853"/>
                  </a:lnTo>
                  <a:lnTo>
                    <a:pt x="2430" y="19535"/>
                  </a:lnTo>
                  <a:lnTo>
                    <a:pt x="2700" y="19376"/>
                  </a:lnTo>
                  <a:lnTo>
                    <a:pt x="2430" y="18900"/>
                  </a:lnTo>
                  <a:lnTo>
                    <a:pt x="2700" y="18900"/>
                  </a:lnTo>
                  <a:lnTo>
                    <a:pt x="2700" y="18582"/>
                  </a:lnTo>
                  <a:lnTo>
                    <a:pt x="2430" y="18582"/>
                  </a:lnTo>
                  <a:lnTo>
                    <a:pt x="2160" y="16835"/>
                  </a:lnTo>
                  <a:lnTo>
                    <a:pt x="1890" y="14771"/>
                  </a:lnTo>
                  <a:lnTo>
                    <a:pt x="1620" y="13182"/>
                  </a:lnTo>
                  <a:lnTo>
                    <a:pt x="0" y="12388"/>
                  </a:lnTo>
                  <a:lnTo>
                    <a:pt x="810" y="12071"/>
                  </a:lnTo>
                  <a:lnTo>
                    <a:pt x="810" y="11912"/>
                  </a:lnTo>
                  <a:lnTo>
                    <a:pt x="1080" y="11912"/>
                  </a:lnTo>
                  <a:lnTo>
                    <a:pt x="1350" y="11912"/>
                  </a:lnTo>
                  <a:lnTo>
                    <a:pt x="1350" y="12229"/>
                  </a:lnTo>
                  <a:lnTo>
                    <a:pt x="1890" y="12229"/>
                  </a:lnTo>
                  <a:lnTo>
                    <a:pt x="1890" y="12071"/>
                  </a:lnTo>
                  <a:lnTo>
                    <a:pt x="1620" y="12071"/>
                  </a:lnTo>
                  <a:lnTo>
                    <a:pt x="1620" y="11594"/>
                  </a:lnTo>
                  <a:lnTo>
                    <a:pt x="2430" y="11594"/>
                  </a:lnTo>
                  <a:lnTo>
                    <a:pt x="2430" y="11435"/>
                  </a:lnTo>
                  <a:lnTo>
                    <a:pt x="2700" y="11435"/>
                  </a:lnTo>
                  <a:lnTo>
                    <a:pt x="2700" y="11276"/>
                  </a:lnTo>
                  <a:lnTo>
                    <a:pt x="2160" y="11435"/>
                  </a:lnTo>
                  <a:lnTo>
                    <a:pt x="2430" y="11118"/>
                  </a:lnTo>
                  <a:lnTo>
                    <a:pt x="2700" y="11118"/>
                  </a:lnTo>
                  <a:lnTo>
                    <a:pt x="2700" y="10959"/>
                  </a:lnTo>
                  <a:lnTo>
                    <a:pt x="2700" y="10800"/>
                  </a:lnTo>
                  <a:lnTo>
                    <a:pt x="2970" y="10800"/>
                  </a:lnTo>
                  <a:lnTo>
                    <a:pt x="2970" y="10959"/>
                  </a:lnTo>
                  <a:lnTo>
                    <a:pt x="3240" y="10959"/>
                  </a:lnTo>
                  <a:lnTo>
                    <a:pt x="3510" y="10800"/>
                  </a:lnTo>
                  <a:lnTo>
                    <a:pt x="3510" y="10482"/>
                  </a:lnTo>
                  <a:lnTo>
                    <a:pt x="4050" y="10324"/>
                  </a:lnTo>
                  <a:lnTo>
                    <a:pt x="4320" y="9688"/>
                  </a:lnTo>
                  <a:lnTo>
                    <a:pt x="5130" y="9529"/>
                  </a:lnTo>
                  <a:lnTo>
                    <a:pt x="5130" y="9053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86" name="AutoShape 130"/>
            <p:cNvSpPr>
              <a:spLocks/>
            </p:cNvSpPr>
            <p:nvPr/>
          </p:nvSpPr>
          <p:spPr bwMode="auto">
            <a:xfrm>
              <a:off x="8773760" y="4446161"/>
              <a:ext cx="17882" cy="1506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0800" y="10800"/>
                  </a:moveTo>
                  <a:lnTo>
                    <a:pt x="0" y="0"/>
                  </a:lnTo>
                  <a:lnTo>
                    <a:pt x="10800" y="10800"/>
                  </a:lnTo>
                  <a:lnTo>
                    <a:pt x="21600" y="21600"/>
                  </a:lnTo>
                  <a:lnTo>
                    <a:pt x="10800" y="10800"/>
                  </a:lnTo>
                </a:path>
              </a:pathLst>
            </a:custGeom>
            <a:noFill/>
            <a:ln w="9525">
              <a:solidFill>
                <a:srgbClr val="004183"/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 dirty="0"/>
            </a:p>
          </p:txBody>
        </p:sp>
        <p:sp>
          <p:nvSpPr>
            <p:cNvPr id="187" name="AutoShape 131"/>
            <p:cNvSpPr>
              <a:spLocks/>
            </p:cNvSpPr>
            <p:nvPr/>
          </p:nvSpPr>
          <p:spPr bwMode="auto">
            <a:xfrm>
              <a:off x="8723093" y="4624154"/>
              <a:ext cx="84941" cy="93104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6480" y="21600"/>
                  </a:moveTo>
                  <a:lnTo>
                    <a:pt x="17280" y="9000"/>
                  </a:lnTo>
                  <a:lnTo>
                    <a:pt x="21600" y="0"/>
                  </a:lnTo>
                  <a:lnTo>
                    <a:pt x="17280" y="3600"/>
                  </a:lnTo>
                  <a:lnTo>
                    <a:pt x="12960" y="3600"/>
                  </a:lnTo>
                  <a:lnTo>
                    <a:pt x="15120" y="3600"/>
                  </a:lnTo>
                  <a:lnTo>
                    <a:pt x="12960" y="3600"/>
                  </a:lnTo>
                  <a:lnTo>
                    <a:pt x="10800" y="5400"/>
                  </a:lnTo>
                  <a:lnTo>
                    <a:pt x="8640" y="3600"/>
                  </a:lnTo>
                  <a:lnTo>
                    <a:pt x="6480" y="5400"/>
                  </a:lnTo>
                  <a:lnTo>
                    <a:pt x="2160" y="14400"/>
                  </a:lnTo>
                  <a:lnTo>
                    <a:pt x="0" y="16200"/>
                  </a:lnTo>
                  <a:lnTo>
                    <a:pt x="2160" y="21600"/>
                  </a:lnTo>
                  <a:lnTo>
                    <a:pt x="4320" y="21600"/>
                  </a:lnTo>
                  <a:lnTo>
                    <a:pt x="6480" y="21600"/>
                  </a:lnTo>
                </a:path>
              </a:pathLst>
            </a:custGeom>
            <a:noFill/>
            <a:ln w="9525">
              <a:solidFill>
                <a:srgbClr val="004183"/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 dirty="0"/>
            </a:p>
          </p:txBody>
        </p:sp>
        <p:sp>
          <p:nvSpPr>
            <p:cNvPr id="188" name="AutoShape 132"/>
            <p:cNvSpPr>
              <a:spLocks/>
            </p:cNvSpPr>
            <p:nvPr/>
          </p:nvSpPr>
          <p:spPr bwMode="auto">
            <a:xfrm>
              <a:off x="6763488" y="5292309"/>
              <a:ext cx="920940" cy="387476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8628" y="20304"/>
                  </a:moveTo>
                  <a:lnTo>
                    <a:pt x="21600" y="19872"/>
                  </a:lnTo>
                  <a:lnTo>
                    <a:pt x="21204" y="8640"/>
                  </a:lnTo>
                  <a:lnTo>
                    <a:pt x="20411" y="9072"/>
                  </a:lnTo>
                  <a:lnTo>
                    <a:pt x="20411" y="8640"/>
                  </a:lnTo>
                  <a:lnTo>
                    <a:pt x="20213" y="8640"/>
                  </a:lnTo>
                  <a:lnTo>
                    <a:pt x="20213" y="9072"/>
                  </a:lnTo>
                  <a:lnTo>
                    <a:pt x="20213" y="8640"/>
                  </a:lnTo>
                  <a:lnTo>
                    <a:pt x="19618" y="9072"/>
                  </a:lnTo>
                  <a:lnTo>
                    <a:pt x="18826" y="7776"/>
                  </a:lnTo>
                  <a:lnTo>
                    <a:pt x="18429" y="7776"/>
                  </a:lnTo>
                  <a:lnTo>
                    <a:pt x="17637" y="6912"/>
                  </a:lnTo>
                  <a:lnTo>
                    <a:pt x="17637" y="6480"/>
                  </a:lnTo>
                  <a:lnTo>
                    <a:pt x="17637" y="6048"/>
                  </a:lnTo>
                  <a:lnTo>
                    <a:pt x="17439" y="6480"/>
                  </a:lnTo>
                  <a:lnTo>
                    <a:pt x="17042" y="6480"/>
                  </a:lnTo>
                  <a:lnTo>
                    <a:pt x="17240" y="6912"/>
                  </a:lnTo>
                  <a:lnTo>
                    <a:pt x="17042" y="7344"/>
                  </a:lnTo>
                  <a:lnTo>
                    <a:pt x="17042" y="9936"/>
                  </a:lnTo>
                  <a:lnTo>
                    <a:pt x="17042" y="10368"/>
                  </a:lnTo>
                  <a:lnTo>
                    <a:pt x="16844" y="10368"/>
                  </a:lnTo>
                  <a:lnTo>
                    <a:pt x="16844" y="10800"/>
                  </a:lnTo>
                  <a:lnTo>
                    <a:pt x="16051" y="9936"/>
                  </a:lnTo>
                  <a:lnTo>
                    <a:pt x="15655" y="9504"/>
                  </a:lnTo>
                  <a:lnTo>
                    <a:pt x="15259" y="9504"/>
                  </a:lnTo>
                  <a:lnTo>
                    <a:pt x="15061" y="9072"/>
                  </a:lnTo>
                  <a:lnTo>
                    <a:pt x="14664" y="9072"/>
                  </a:lnTo>
                  <a:lnTo>
                    <a:pt x="14466" y="8640"/>
                  </a:lnTo>
                  <a:lnTo>
                    <a:pt x="14070" y="8208"/>
                  </a:lnTo>
                  <a:lnTo>
                    <a:pt x="14070" y="7776"/>
                  </a:lnTo>
                  <a:lnTo>
                    <a:pt x="13872" y="8208"/>
                  </a:lnTo>
                  <a:lnTo>
                    <a:pt x="13475" y="8208"/>
                  </a:lnTo>
                  <a:lnTo>
                    <a:pt x="13475" y="7776"/>
                  </a:lnTo>
                  <a:lnTo>
                    <a:pt x="13277" y="7344"/>
                  </a:lnTo>
                  <a:lnTo>
                    <a:pt x="13277" y="6480"/>
                  </a:lnTo>
                  <a:lnTo>
                    <a:pt x="13079" y="5184"/>
                  </a:lnTo>
                  <a:lnTo>
                    <a:pt x="13079" y="2592"/>
                  </a:lnTo>
                  <a:lnTo>
                    <a:pt x="12088" y="2592"/>
                  </a:lnTo>
                  <a:lnTo>
                    <a:pt x="11692" y="3024"/>
                  </a:lnTo>
                  <a:lnTo>
                    <a:pt x="11692" y="2592"/>
                  </a:lnTo>
                  <a:lnTo>
                    <a:pt x="11295" y="2160"/>
                  </a:lnTo>
                  <a:lnTo>
                    <a:pt x="11295" y="1296"/>
                  </a:lnTo>
                  <a:lnTo>
                    <a:pt x="10899" y="432"/>
                  </a:lnTo>
                  <a:lnTo>
                    <a:pt x="10899" y="0"/>
                  </a:lnTo>
                  <a:lnTo>
                    <a:pt x="9908" y="432"/>
                  </a:lnTo>
                  <a:lnTo>
                    <a:pt x="9512" y="432"/>
                  </a:lnTo>
                  <a:lnTo>
                    <a:pt x="8917" y="2592"/>
                  </a:lnTo>
                  <a:lnTo>
                    <a:pt x="8125" y="3456"/>
                  </a:lnTo>
                  <a:lnTo>
                    <a:pt x="7332" y="3888"/>
                  </a:lnTo>
                  <a:lnTo>
                    <a:pt x="6143" y="3888"/>
                  </a:lnTo>
                  <a:lnTo>
                    <a:pt x="6143" y="3456"/>
                  </a:lnTo>
                  <a:lnTo>
                    <a:pt x="6143" y="3888"/>
                  </a:lnTo>
                  <a:lnTo>
                    <a:pt x="5945" y="3456"/>
                  </a:lnTo>
                  <a:lnTo>
                    <a:pt x="4558" y="4320"/>
                  </a:lnTo>
                  <a:lnTo>
                    <a:pt x="3567" y="4752"/>
                  </a:lnTo>
                  <a:lnTo>
                    <a:pt x="0" y="8208"/>
                  </a:lnTo>
                  <a:lnTo>
                    <a:pt x="0" y="8640"/>
                  </a:lnTo>
                  <a:lnTo>
                    <a:pt x="198" y="8640"/>
                  </a:lnTo>
                  <a:lnTo>
                    <a:pt x="198" y="9504"/>
                  </a:lnTo>
                  <a:lnTo>
                    <a:pt x="396" y="9936"/>
                  </a:lnTo>
                  <a:lnTo>
                    <a:pt x="198" y="9936"/>
                  </a:lnTo>
                  <a:lnTo>
                    <a:pt x="396" y="10368"/>
                  </a:lnTo>
                  <a:lnTo>
                    <a:pt x="396" y="11232"/>
                  </a:lnTo>
                  <a:lnTo>
                    <a:pt x="594" y="11232"/>
                  </a:lnTo>
                  <a:lnTo>
                    <a:pt x="396" y="11664"/>
                  </a:lnTo>
                  <a:lnTo>
                    <a:pt x="396" y="13392"/>
                  </a:lnTo>
                  <a:lnTo>
                    <a:pt x="793" y="12960"/>
                  </a:lnTo>
                  <a:lnTo>
                    <a:pt x="793" y="13824"/>
                  </a:lnTo>
                  <a:lnTo>
                    <a:pt x="991" y="13824"/>
                  </a:lnTo>
                  <a:lnTo>
                    <a:pt x="991" y="13392"/>
                  </a:lnTo>
                  <a:lnTo>
                    <a:pt x="991" y="13824"/>
                  </a:lnTo>
                  <a:lnTo>
                    <a:pt x="1189" y="13392"/>
                  </a:lnTo>
                  <a:lnTo>
                    <a:pt x="1387" y="15120"/>
                  </a:lnTo>
                  <a:lnTo>
                    <a:pt x="1783" y="14688"/>
                  </a:lnTo>
                  <a:lnTo>
                    <a:pt x="1982" y="15120"/>
                  </a:lnTo>
                  <a:lnTo>
                    <a:pt x="1783" y="15120"/>
                  </a:lnTo>
                  <a:lnTo>
                    <a:pt x="1982" y="15552"/>
                  </a:lnTo>
                  <a:lnTo>
                    <a:pt x="2180" y="15552"/>
                  </a:lnTo>
                  <a:lnTo>
                    <a:pt x="2378" y="15984"/>
                  </a:lnTo>
                  <a:lnTo>
                    <a:pt x="2774" y="15984"/>
                  </a:lnTo>
                  <a:lnTo>
                    <a:pt x="2972" y="16848"/>
                  </a:lnTo>
                  <a:lnTo>
                    <a:pt x="2972" y="16416"/>
                  </a:lnTo>
                  <a:lnTo>
                    <a:pt x="3171" y="17280"/>
                  </a:lnTo>
                  <a:lnTo>
                    <a:pt x="3369" y="17712"/>
                  </a:lnTo>
                  <a:lnTo>
                    <a:pt x="3765" y="17712"/>
                  </a:lnTo>
                  <a:lnTo>
                    <a:pt x="3567" y="18576"/>
                  </a:lnTo>
                  <a:lnTo>
                    <a:pt x="3765" y="18576"/>
                  </a:lnTo>
                  <a:lnTo>
                    <a:pt x="3567" y="19008"/>
                  </a:lnTo>
                  <a:lnTo>
                    <a:pt x="3567" y="19440"/>
                  </a:lnTo>
                  <a:lnTo>
                    <a:pt x="3171" y="20304"/>
                  </a:lnTo>
                  <a:lnTo>
                    <a:pt x="3567" y="21168"/>
                  </a:lnTo>
                  <a:lnTo>
                    <a:pt x="3765" y="21600"/>
                  </a:lnTo>
                  <a:lnTo>
                    <a:pt x="3765" y="21168"/>
                  </a:lnTo>
                  <a:lnTo>
                    <a:pt x="4360" y="19440"/>
                  </a:lnTo>
                  <a:lnTo>
                    <a:pt x="4360" y="18576"/>
                  </a:lnTo>
                  <a:lnTo>
                    <a:pt x="4558" y="17712"/>
                  </a:lnTo>
                  <a:lnTo>
                    <a:pt x="4756" y="17712"/>
                  </a:lnTo>
                  <a:lnTo>
                    <a:pt x="4756" y="17280"/>
                  </a:lnTo>
                  <a:lnTo>
                    <a:pt x="4954" y="16848"/>
                  </a:lnTo>
                  <a:lnTo>
                    <a:pt x="5152" y="15984"/>
                  </a:lnTo>
                  <a:lnTo>
                    <a:pt x="5350" y="15984"/>
                  </a:lnTo>
                  <a:lnTo>
                    <a:pt x="5350" y="15120"/>
                  </a:lnTo>
                  <a:lnTo>
                    <a:pt x="5152" y="14256"/>
                  </a:lnTo>
                  <a:lnTo>
                    <a:pt x="5350" y="14256"/>
                  </a:lnTo>
                  <a:lnTo>
                    <a:pt x="5350" y="13824"/>
                  </a:lnTo>
                  <a:lnTo>
                    <a:pt x="5152" y="13824"/>
                  </a:lnTo>
                  <a:lnTo>
                    <a:pt x="5350" y="13824"/>
                  </a:lnTo>
                  <a:lnTo>
                    <a:pt x="5549" y="13824"/>
                  </a:lnTo>
                  <a:lnTo>
                    <a:pt x="5350" y="13392"/>
                  </a:lnTo>
                  <a:lnTo>
                    <a:pt x="5549" y="12960"/>
                  </a:lnTo>
                  <a:lnTo>
                    <a:pt x="5350" y="12528"/>
                  </a:lnTo>
                  <a:lnTo>
                    <a:pt x="5350" y="11664"/>
                  </a:lnTo>
                  <a:lnTo>
                    <a:pt x="5747" y="11664"/>
                  </a:lnTo>
                  <a:lnTo>
                    <a:pt x="5747" y="10800"/>
                  </a:lnTo>
                  <a:lnTo>
                    <a:pt x="6143" y="11232"/>
                  </a:lnTo>
                  <a:lnTo>
                    <a:pt x="6341" y="11232"/>
                  </a:lnTo>
                  <a:lnTo>
                    <a:pt x="6539" y="11232"/>
                  </a:lnTo>
                  <a:lnTo>
                    <a:pt x="6738" y="11664"/>
                  </a:lnTo>
                  <a:lnTo>
                    <a:pt x="7134" y="12096"/>
                  </a:lnTo>
                  <a:lnTo>
                    <a:pt x="6936" y="12528"/>
                  </a:lnTo>
                  <a:lnTo>
                    <a:pt x="6936" y="12960"/>
                  </a:lnTo>
                  <a:lnTo>
                    <a:pt x="7134" y="12960"/>
                  </a:lnTo>
                  <a:lnTo>
                    <a:pt x="7332" y="12960"/>
                  </a:lnTo>
                  <a:lnTo>
                    <a:pt x="7530" y="12960"/>
                  </a:lnTo>
                  <a:lnTo>
                    <a:pt x="7728" y="13392"/>
                  </a:lnTo>
                  <a:lnTo>
                    <a:pt x="7530" y="13824"/>
                  </a:lnTo>
                  <a:lnTo>
                    <a:pt x="7332" y="14688"/>
                  </a:lnTo>
                  <a:lnTo>
                    <a:pt x="7530" y="14688"/>
                  </a:lnTo>
                  <a:lnTo>
                    <a:pt x="7530" y="16416"/>
                  </a:lnTo>
                  <a:lnTo>
                    <a:pt x="7927" y="17280"/>
                  </a:lnTo>
                  <a:lnTo>
                    <a:pt x="7927" y="17712"/>
                  </a:lnTo>
                  <a:lnTo>
                    <a:pt x="8125" y="17712"/>
                  </a:lnTo>
                  <a:lnTo>
                    <a:pt x="8323" y="18144"/>
                  </a:lnTo>
                  <a:lnTo>
                    <a:pt x="8323" y="17712"/>
                  </a:lnTo>
                  <a:lnTo>
                    <a:pt x="8719" y="17712"/>
                  </a:lnTo>
                  <a:lnTo>
                    <a:pt x="8917" y="17712"/>
                  </a:lnTo>
                  <a:lnTo>
                    <a:pt x="8917" y="18144"/>
                  </a:lnTo>
                  <a:lnTo>
                    <a:pt x="9116" y="18144"/>
                  </a:lnTo>
                  <a:lnTo>
                    <a:pt x="9116" y="19008"/>
                  </a:lnTo>
                  <a:lnTo>
                    <a:pt x="8917" y="19008"/>
                  </a:lnTo>
                  <a:lnTo>
                    <a:pt x="9116" y="19440"/>
                  </a:lnTo>
                  <a:lnTo>
                    <a:pt x="9314" y="19008"/>
                  </a:lnTo>
                  <a:lnTo>
                    <a:pt x="9314" y="19440"/>
                  </a:lnTo>
                  <a:lnTo>
                    <a:pt x="9512" y="19440"/>
                  </a:lnTo>
                  <a:lnTo>
                    <a:pt x="9512" y="19872"/>
                  </a:lnTo>
                  <a:lnTo>
                    <a:pt x="9710" y="20304"/>
                  </a:lnTo>
                  <a:lnTo>
                    <a:pt x="10106" y="19440"/>
                  </a:lnTo>
                  <a:lnTo>
                    <a:pt x="10106" y="18144"/>
                  </a:lnTo>
                  <a:lnTo>
                    <a:pt x="10305" y="18576"/>
                  </a:lnTo>
                  <a:lnTo>
                    <a:pt x="10503" y="18144"/>
                  </a:lnTo>
                  <a:lnTo>
                    <a:pt x="10503" y="17280"/>
                  </a:lnTo>
                  <a:lnTo>
                    <a:pt x="10701" y="16848"/>
                  </a:lnTo>
                  <a:lnTo>
                    <a:pt x="10899" y="16848"/>
                  </a:lnTo>
                  <a:lnTo>
                    <a:pt x="11097" y="16848"/>
                  </a:lnTo>
                  <a:lnTo>
                    <a:pt x="11097" y="16416"/>
                  </a:lnTo>
                  <a:lnTo>
                    <a:pt x="11890" y="16416"/>
                  </a:lnTo>
                  <a:lnTo>
                    <a:pt x="12286" y="15552"/>
                  </a:lnTo>
                  <a:lnTo>
                    <a:pt x="12088" y="14256"/>
                  </a:lnTo>
                  <a:lnTo>
                    <a:pt x="12286" y="14256"/>
                  </a:lnTo>
                  <a:lnTo>
                    <a:pt x="12683" y="14256"/>
                  </a:lnTo>
                  <a:lnTo>
                    <a:pt x="13277" y="12960"/>
                  </a:lnTo>
                  <a:lnTo>
                    <a:pt x="13475" y="12960"/>
                  </a:lnTo>
                  <a:lnTo>
                    <a:pt x="13673" y="12960"/>
                  </a:lnTo>
                  <a:lnTo>
                    <a:pt x="13475" y="12528"/>
                  </a:lnTo>
                  <a:lnTo>
                    <a:pt x="13673" y="12528"/>
                  </a:lnTo>
                  <a:lnTo>
                    <a:pt x="13872" y="11664"/>
                  </a:lnTo>
                  <a:lnTo>
                    <a:pt x="14070" y="11664"/>
                  </a:lnTo>
                  <a:lnTo>
                    <a:pt x="13872" y="11232"/>
                  </a:lnTo>
                  <a:lnTo>
                    <a:pt x="14268" y="10800"/>
                  </a:lnTo>
                  <a:lnTo>
                    <a:pt x="14466" y="11232"/>
                  </a:lnTo>
                  <a:lnTo>
                    <a:pt x="14466" y="10368"/>
                  </a:lnTo>
                  <a:lnTo>
                    <a:pt x="14664" y="10800"/>
                  </a:lnTo>
                  <a:lnTo>
                    <a:pt x="14862" y="10800"/>
                  </a:lnTo>
                  <a:lnTo>
                    <a:pt x="14664" y="11232"/>
                  </a:lnTo>
                  <a:lnTo>
                    <a:pt x="14862" y="11232"/>
                  </a:lnTo>
                  <a:lnTo>
                    <a:pt x="15061" y="10800"/>
                  </a:lnTo>
                  <a:lnTo>
                    <a:pt x="15457" y="10800"/>
                  </a:lnTo>
                  <a:lnTo>
                    <a:pt x="15655" y="10800"/>
                  </a:lnTo>
                  <a:lnTo>
                    <a:pt x="15457" y="10800"/>
                  </a:lnTo>
                  <a:lnTo>
                    <a:pt x="15655" y="10800"/>
                  </a:lnTo>
                  <a:lnTo>
                    <a:pt x="15853" y="11232"/>
                  </a:lnTo>
                  <a:lnTo>
                    <a:pt x="15853" y="11664"/>
                  </a:lnTo>
                  <a:lnTo>
                    <a:pt x="16051" y="12528"/>
                  </a:lnTo>
                  <a:lnTo>
                    <a:pt x="15853" y="12960"/>
                  </a:lnTo>
                  <a:lnTo>
                    <a:pt x="15655" y="13392"/>
                  </a:lnTo>
                  <a:lnTo>
                    <a:pt x="16051" y="13392"/>
                  </a:lnTo>
                  <a:lnTo>
                    <a:pt x="16250" y="13824"/>
                  </a:lnTo>
                  <a:lnTo>
                    <a:pt x="16250" y="13392"/>
                  </a:lnTo>
                  <a:lnTo>
                    <a:pt x="16646" y="14256"/>
                  </a:lnTo>
                  <a:lnTo>
                    <a:pt x="16844" y="13824"/>
                  </a:lnTo>
                  <a:lnTo>
                    <a:pt x="16844" y="14688"/>
                  </a:lnTo>
                  <a:lnTo>
                    <a:pt x="17042" y="14688"/>
                  </a:lnTo>
                  <a:lnTo>
                    <a:pt x="16844" y="15120"/>
                  </a:lnTo>
                  <a:lnTo>
                    <a:pt x="17042" y="15552"/>
                  </a:lnTo>
                  <a:lnTo>
                    <a:pt x="17042" y="15984"/>
                  </a:lnTo>
                  <a:lnTo>
                    <a:pt x="16844" y="16848"/>
                  </a:lnTo>
                  <a:lnTo>
                    <a:pt x="16646" y="17280"/>
                  </a:lnTo>
                  <a:lnTo>
                    <a:pt x="16844" y="17280"/>
                  </a:lnTo>
                  <a:lnTo>
                    <a:pt x="16844" y="17712"/>
                  </a:lnTo>
                  <a:lnTo>
                    <a:pt x="17439" y="18144"/>
                  </a:lnTo>
                  <a:lnTo>
                    <a:pt x="17637" y="18144"/>
                  </a:lnTo>
                  <a:lnTo>
                    <a:pt x="17637" y="17712"/>
                  </a:lnTo>
                  <a:lnTo>
                    <a:pt x="17835" y="17712"/>
                  </a:lnTo>
                  <a:lnTo>
                    <a:pt x="18033" y="18144"/>
                  </a:lnTo>
                  <a:lnTo>
                    <a:pt x="18628" y="18144"/>
                  </a:lnTo>
                  <a:lnTo>
                    <a:pt x="18628" y="18576"/>
                  </a:lnTo>
                  <a:lnTo>
                    <a:pt x="18826" y="19440"/>
                  </a:lnTo>
                  <a:lnTo>
                    <a:pt x="18628" y="19440"/>
                  </a:lnTo>
                  <a:lnTo>
                    <a:pt x="18628" y="20304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89" name="AutoShape 133"/>
            <p:cNvSpPr>
              <a:spLocks/>
            </p:cNvSpPr>
            <p:nvPr/>
          </p:nvSpPr>
          <p:spPr bwMode="auto">
            <a:xfrm>
              <a:off x="5438706" y="5059550"/>
              <a:ext cx="311450" cy="17799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1676" y="1878"/>
                  </a:moveTo>
                  <a:lnTo>
                    <a:pt x="11092" y="2817"/>
                  </a:lnTo>
                  <a:lnTo>
                    <a:pt x="10508" y="1878"/>
                  </a:lnTo>
                  <a:lnTo>
                    <a:pt x="9341" y="1878"/>
                  </a:lnTo>
                  <a:lnTo>
                    <a:pt x="8757" y="939"/>
                  </a:lnTo>
                  <a:lnTo>
                    <a:pt x="8173" y="939"/>
                  </a:lnTo>
                  <a:lnTo>
                    <a:pt x="7589" y="939"/>
                  </a:lnTo>
                  <a:lnTo>
                    <a:pt x="7589" y="1878"/>
                  </a:lnTo>
                  <a:lnTo>
                    <a:pt x="6422" y="4696"/>
                  </a:lnTo>
                  <a:lnTo>
                    <a:pt x="4670" y="4696"/>
                  </a:lnTo>
                  <a:lnTo>
                    <a:pt x="4086" y="4696"/>
                  </a:lnTo>
                  <a:lnTo>
                    <a:pt x="3503" y="3757"/>
                  </a:lnTo>
                  <a:lnTo>
                    <a:pt x="3503" y="4696"/>
                  </a:lnTo>
                  <a:lnTo>
                    <a:pt x="2919" y="3757"/>
                  </a:lnTo>
                  <a:lnTo>
                    <a:pt x="2335" y="4696"/>
                  </a:lnTo>
                  <a:lnTo>
                    <a:pt x="584" y="4696"/>
                  </a:lnTo>
                  <a:lnTo>
                    <a:pt x="584" y="5635"/>
                  </a:lnTo>
                  <a:lnTo>
                    <a:pt x="0" y="6574"/>
                  </a:lnTo>
                  <a:lnTo>
                    <a:pt x="1168" y="8452"/>
                  </a:lnTo>
                  <a:lnTo>
                    <a:pt x="1168" y="9391"/>
                  </a:lnTo>
                  <a:lnTo>
                    <a:pt x="1751" y="9391"/>
                  </a:lnTo>
                  <a:lnTo>
                    <a:pt x="2919" y="10330"/>
                  </a:lnTo>
                  <a:lnTo>
                    <a:pt x="4086" y="9391"/>
                  </a:lnTo>
                  <a:lnTo>
                    <a:pt x="5254" y="13148"/>
                  </a:lnTo>
                  <a:lnTo>
                    <a:pt x="5254" y="14087"/>
                  </a:lnTo>
                  <a:lnTo>
                    <a:pt x="5838" y="14087"/>
                  </a:lnTo>
                  <a:lnTo>
                    <a:pt x="5838" y="15026"/>
                  </a:lnTo>
                  <a:lnTo>
                    <a:pt x="6422" y="15026"/>
                  </a:lnTo>
                  <a:lnTo>
                    <a:pt x="7005" y="16904"/>
                  </a:lnTo>
                  <a:lnTo>
                    <a:pt x="7589" y="17843"/>
                  </a:lnTo>
                  <a:lnTo>
                    <a:pt x="7589" y="18783"/>
                  </a:lnTo>
                  <a:lnTo>
                    <a:pt x="8173" y="18783"/>
                  </a:lnTo>
                  <a:lnTo>
                    <a:pt x="8757" y="18783"/>
                  </a:lnTo>
                  <a:lnTo>
                    <a:pt x="9924" y="19722"/>
                  </a:lnTo>
                  <a:lnTo>
                    <a:pt x="10508" y="19722"/>
                  </a:lnTo>
                  <a:lnTo>
                    <a:pt x="10508" y="20661"/>
                  </a:lnTo>
                  <a:lnTo>
                    <a:pt x="11092" y="21600"/>
                  </a:lnTo>
                  <a:lnTo>
                    <a:pt x="12259" y="20661"/>
                  </a:lnTo>
                  <a:lnTo>
                    <a:pt x="13427" y="16904"/>
                  </a:lnTo>
                  <a:lnTo>
                    <a:pt x="15178" y="17843"/>
                  </a:lnTo>
                  <a:lnTo>
                    <a:pt x="15762" y="18783"/>
                  </a:lnTo>
                  <a:lnTo>
                    <a:pt x="17514" y="16904"/>
                  </a:lnTo>
                  <a:lnTo>
                    <a:pt x="16930" y="15965"/>
                  </a:lnTo>
                  <a:lnTo>
                    <a:pt x="16930" y="15026"/>
                  </a:lnTo>
                  <a:lnTo>
                    <a:pt x="17514" y="15026"/>
                  </a:lnTo>
                  <a:lnTo>
                    <a:pt x="17514" y="14087"/>
                  </a:lnTo>
                  <a:lnTo>
                    <a:pt x="18097" y="14087"/>
                  </a:lnTo>
                  <a:lnTo>
                    <a:pt x="18681" y="15026"/>
                  </a:lnTo>
                  <a:lnTo>
                    <a:pt x="19265" y="14087"/>
                  </a:lnTo>
                  <a:lnTo>
                    <a:pt x="19265" y="15026"/>
                  </a:lnTo>
                  <a:lnTo>
                    <a:pt x="19849" y="14087"/>
                  </a:lnTo>
                  <a:lnTo>
                    <a:pt x="20432" y="15026"/>
                  </a:lnTo>
                  <a:lnTo>
                    <a:pt x="21600" y="13148"/>
                  </a:lnTo>
                  <a:lnTo>
                    <a:pt x="21600" y="12209"/>
                  </a:lnTo>
                  <a:lnTo>
                    <a:pt x="20432" y="12209"/>
                  </a:lnTo>
                  <a:lnTo>
                    <a:pt x="19849" y="9391"/>
                  </a:lnTo>
                  <a:lnTo>
                    <a:pt x="19265" y="9391"/>
                  </a:lnTo>
                  <a:lnTo>
                    <a:pt x="18097" y="8452"/>
                  </a:lnTo>
                  <a:lnTo>
                    <a:pt x="17514" y="8452"/>
                  </a:lnTo>
                  <a:lnTo>
                    <a:pt x="16930" y="7513"/>
                  </a:lnTo>
                  <a:lnTo>
                    <a:pt x="16346" y="7513"/>
                  </a:lnTo>
                  <a:lnTo>
                    <a:pt x="16930" y="5635"/>
                  </a:lnTo>
                  <a:lnTo>
                    <a:pt x="15762" y="4696"/>
                  </a:lnTo>
                  <a:lnTo>
                    <a:pt x="15178" y="4696"/>
                  </a:lnTo>
                  <a:lnTo>
                    <a:pt x="14595" y="3757"/>
                  </a:lnTo>
                  <a:lnTo>
                    <a:pt x="13427" y="2817"/>
                  </a:lnTo>
                  <a:lnTo>
                    <a:pt x="13427" y="1878"/>
                  </a:lnTo>
                  <a:lnTo>
                    <a:pt x="12843" y="0"/>
                  </a:lnTo>
                  <a:lnTo>
                    <a:pt x="12259" y="1878"/>
                  </a:lnTo>
                  <a:lnTo>
                    <a:pt x="11676" y="1878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90" name="AutoShape 134"/>
            <p:cNvSpPr>
              <a:spLocks/>
            </p:cNvSpPr>
            <p:nvPr/>
          </p:nvSpPr>
          <p:spPr bwMode="auto">
            <a:xfrm>
              <a:off x="7769369" y="4384549"/>
              <a:ext cx="835998" cy="588743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7418" y="3695"/>
                  </a:moveTo>
                  <a:lnTo>
                    <a:pt x="10909" y="2842"/>
                  </a:lnTo>
                  <a:lnTo>
                    <a:pt x="11782" y="2274"/>
                  </a:lnTo>
                  <a:lnTo>
                    <a:pt x="12436" y="1421"/>
                  </a:lnTo>
                  <a:lnTo>
                    <a:pt x="13964" y="853"/>
                  </a:lnTo>
                  <a:lnTo>
                    <a:pt x="14836" y="853"/>
                  </a:lnTo>
                  <a:lnTo>
                    <a:pt x="15709" y="0"/>
                  </a:lnTo>
                  <a:lnTo>
                    <a:pt x="17018" y="0"/>
                  </a:lnTo>
                  <a:lnTo>
                    <a:pt x="18545" y="568"/>
                  </a:lnTo>
                  <a:lnTo>
                    <a:pt x="20291" y="853"/>
                  </a:lnTo>
                  <a:lnTo>
                    <a:pt x="20291" y="3126"/>
                  </a:lnTo>
                  <a:lnTo>
                    <a:pt x="19636" y="3126"/>
                  </a:lnTo>
                  <a:lnTo>
                    <a:pt x="19636" y="5116"/>
                  </a:lnTo>
                  <a:lnTo>
                    <a:pt x="21382" y="5116"/>
                  </a:lnTo>
                  <a:lnTo>
                    <a:pt x="21382" y="4547"/>
                  </a:lnTo>
                  <a:lnTo>
                    <a:pt x="21600" y="4547"/>
                  </a:lnTo>
                  <a:lnTo>
                    <a:pt x="21600" y="5400"/>
                  </a:lnTo>
                  <a:lnTo>
                    <a:pt x="21600" y="5684"/>
                  </a:lnTo>
                  <a:lnTo>
                    <a:pt x="21382" y="5684"/>
                  </a:lnTo>
                  <a:lnTo>
                    <a:pt x="21164" y="5400"/>
                  </a:lnTo>
                  <a:lnTo>
                    <a:pt x="20509" y="5400"/>
                  </a:lnTo>
                  <a:lnTo>
                    <a:pt x="20509" y="5684"/>
                  </a:lnTo>
                  <a:lnTo>
                    <a:pt x="20291" y="5968"/>
                  </a:lnTo>
                  <a:lnTo>
                    <a:pt x="20291" y="6537"/>
                  </a:lnTo>
                  <a:lnTo>
                    <a:pt x="19855" y="8242"/>
                  </a:lnTo>
                  <a:lnTo>
                    <a:pt x="20291" y="8526"/>
                  </a:lnTo>
                  <a:lnTo>
                    <a:pt x="20291" y="10232"/>
                  </a:lnTo>
                  <a:lnTo>
                    <a:pt x="19200" y="10232"/>
                  </a:lnTo>
                  <a:lnTo>
                    <a:pt x="19418" y="12221"/>
                  </a:lnTo>
                  <a:lnTo>
                    <a:pt x="18764" y="12221"/>
                  </a:lnTo>
                  <a:lnTo>
                    <a:pt x="18764" y="11653"/>
                  </a:lnTo>
                  <a:lnTo>
                    <a:pt x="17673" y="11653"/>
                  </a:lnTo>
                  <a:lnTo>
                    <a:pt x="17673" y="12221"/>
                  </a:lnTo>
                  <a:lnTo>
                    <a:pt x="17236" y="12221"/>
                  </a:lnTo>
                  <a:lnTo>
                    <a:pt x="17455" y="13358"/>
                  </a:lnTo>
                  <a:lnTo>
                    <a:pt x="15927" y="13358"/>
                  </a:lnTo>
                  <a:lnTo>
                    <a:pt x="15927" y="13642"/>
                  </a:lnTo>
                  <a:lnTo>
                    <a:pt x="15491" y="13926"/>
                  </a:lnTo>
                  <a:lnTo>
                    <a:pt x="14836" y="13926"/>
                  </a:lnTo>
                  <a:lnTo>
                    <a:pt x="14836" y="14211"/>
                  </a:lnTo>
                  <a:lnTo>
                    <a:pt x="14400" y="13926"/>
                  </a:lnTo>
                  <a:lnTo>
                    <a:pt x="14400" y="14211"/>
                  </a:lnTo>
                  <a:lnTo>
                    <a:pt x="13964" y="14211"/>
                  </a:lnTo>
                  <a:lnTo>
                    <a:pt x="13964" y="14495"/>
                  </a:lnTo>
                  <a:lnTo>
                    <a:pt x="14182" y="14495"/>
                  </a:lnTo>
                  <a:lnTo>
                    <a:pt x="14182" y="15063"/>
                  </a:lnTo>
                  <a:lnTo>
                    <a:pt x="13745" y="15063"/>
                  </a:lnTo>
                  <a:lnTo>
                    <a:pt x="13527" y="15347"/>
                  </a:lnTo>
                  <a:lnTo>
                    <a:pt x="13309" y="15347"/>
                  </a:lnTo>
                  <a:lnTo>
                    <a:pt x="12873" y="15347"/>
                  </a:lnTo>
                  <a:lnTo>
                    <a:pt x="12873" y="15632"/>
                  </a:lnTo>
                  <a:lnTo>
                    <a:pt x="12873" y="16484"/>
                  </a:lnTo>
                  <a:lnTo>
                    <a:pt x="12218" y="16768"/>
                  </a:lnTo>
                  <a:lnTo>
                    <a:pt x="12000" y="17905"/>
                  </a:lnTo>
                  <a:lnTo>
                    <a:pt x="11564" y="18189"/>
                  </a:lnTo>
                  <a:lnTo>
                    <a:pt x="11564" y="18758"/>
                  </a:lnTo>
                  <a:lnTo>
                    <a:pt x="11345" y="19042"/>
                  </a:lnTo>
                  <a:lnTo>
                    <a:pt x="11127" y="19042"/>
                  </a:lnTo>
                  <a:lnTo>
                    <a:pt x="11127" y="18758"/>
                  </a:lnTo>
                  <a:lnTo>
                    <a:pt x="10909" y="18758"/>
                  </a:lnTo>
                  <a:lnTo>
                    <a:pt x="10909" y="19042"/>
                  </a:lnTo>
                  <a:lnTo>
                    <a:pt x="10909" y="19326"/>
                  </a:lnTo>
                  <a:lnTo>
                    <a:pt x="10691" y="19326"/>
                  </a:lnTo>
                  <a:lnTo>
                    <a:pt x="10473" y="19895"/>
                  </a:lnTo>
                  <a:lnTo>
                    <a:pt x="10909" y="19611"/>
                  </a:lnTo>
                  <a:lnTo>
                    <a:pt x="10909" y="19895"/>
                  </a:lnTo>
                  <a:lnTo>
                    <a:pt x="10691" y="19895"/>
                  </a:lnTo>
                  <a:lnTo>
                    <a:pt x="10691" y="20179"/>
                  </a:lnTo>
                  <a:lnTo>
                    <a:pt x="10036" y="20179"/>
                  </a:lnTo>
                  <a:lnTo>
                    <a:pt x="10036" y="21032"/>
                  </a:lnTo>
                  <a:lnTo>
                    <a:pt x="10255" y="21032"/>
                  </a:lnTo>
                  <a:lnTo>
                    <a:pt x="10255" y="21316"/>
                  </a:lnTo>
                  <a:lnTo>
                    <a:pt x="9818" y="21316"/>
                  </a:lnTo>
                  <a:lnTo>
                    <a:pt x="9818" y="20747"/>
                  </a:lnTo>
                  <a:lnTo>
                    <a:pt x="9600" y="20747"/>
                  </a:lnTo>
                  <a:lnTo>
                    <a:pt x="9382" y="20747"/>
                  </a:lnTo>
                  <a:lnTo>
                    <a:pt x="9382" y="21032"/>
                  </a:lnTo>
                  <a:lnTo>
                    <a:pt x="8727" y="21600"/>
                  </a:lnTo>
                  <a:lnTo>
                    <a:pt x="7855" y="20747"/>
                  </a:lnTo>
                  <a:lnTo>
                    <a:pt x="7636" y="20463"/>
                  </a:lnTo>
                  <a:lnTo>
                    <a:pt x="7418" y="20463"/>
                  </a:lnTo>
                  <a:lnTo>
                    <a:pt x="7200" y="19895"/>
                  </a:lnTo>
                  <a:lnTo>
                    <a:pt x="7418" y="19895"/>
                  </a:lnTo>
                  <a:lnTo>
                    <a:pt x="7418" y="19611"/>
                  </a:lnTo>
                  <a:lnTo>
                    <a:pt x="6982" y="19611"/>
                  </a:lnTo>
                  <a:lnTo>
                    <a:pt x="6545" y="18758"/>
                  </a:lnTo>
                  <a:lnTo>
                    <a:pt x="6545" y="18189"/>
                  </a:lnTo>
                  <a:lnTo>
                    <a:pt x="6327" y="18189"/>
                  </a:lnTo>
                  <a:lnTo>
                    <a:pt x="6327" y="17053"/>
                  </a:lnTo>
                  <a:lnTo>
                    <a:pt x="6109" y="15916"/>
                  </a:lnTo>
                  <a:lnTo>
                    <a:pt x="5673" y="15916"/>
                  </a:lnTo>
                  <a:lnTo>
                    <a:pt x="5891" y="15632"/>
                  </a:lnTo>
                  <a:lnTo>
                    <a:pt x="5673" y="15347"/>
                  </a:lnTo>
                  <a:lnTo>
                    <a:pt x="5236" y="15632"/>
                  </a:lnTo>
                  <a:lnTo>
                    <a:pt x="4800" y="16200"/>
                  </a:lnTo>
                  <a:lnTo>
                    <a:pt x="4800" y="15632"/>
                  </a:lnTo>
                  <a:lnTo>
                    <a:pt x="4364" y="15632"/>
                  </a:lnTo>
                  <a:lnTo>
                    <a:pt x="4364" y="15063"/>
                  </a:lnTo>
                  <a:lnTo>
                    <a:pt x="4145" y="15063"/>
                  </a:lnTo>
                  <a:lnTo>
                    <a:pt x="4145" y="14779"/>
                  </a:lnTo>
                  <a:lnTo>
                    <a:pt x="4364" y="14779"/>
                  </a:lnTo>
                  <a:lnTo>
                    <a:pt x="4582" y="14211"/>
                  </a:lnTo>
                  <a:lnTo>
                    <a:pt x="4145" y="14211"/>
                  </a:lnTo>
                  <a:lnTo>
                    <a:pt x="4145" y="13926"/>
                  </a:lnTo>
                  <a:lnTo>
                    <a:pt x="4364" y="13642"/>
                  </a:lnTo>
                  <a:lnTo>
                    <a:pt x="4364" y="13074"/>
                  </a:lnTo>
                  <a:lnTo>
                    <a:pt x="3927" y="13074"/>
                  </a:lnTo>
                  <a:lnTo>
                    <a:pt x="3927" y="12789"/>
                  </a:lnTo>
                  <a:lnTo>
                    <a:pt x="3709" y="12789"/>
                  </a:lnTo>
                  <a:lnTo>
                    <a:pt x="3709" y="13074"/>
                  </a:lnTo>
                  <a:lnTo>
                    <a:pt x="3491" y="13074"/>
                  </a:lnTo>
                  <a:lnTo>
                    <a:pt x="3273" y="12789"/>
                  </a:lnTo>
                  <a:lnTo>
                    <a:pt x="3055" y="12789"/>
                  </a:lnTo>
                  <a:lnTo>
                    <a:pt x="3055" y="13074"/>
                  </a:lnTo>
                  <a:lnTo>
                    <a:pt x="2836" y="13358"/>
                  </a:lnTo>
                  <a:lnTo>
                    <a:pt x="2618" y="13642"/>
                  </a:lnTo>
                  <a:lnTo>
                    <a:pt x="2400" y="13642"/>
                  </a:lnTo>
                  <a:lnTo>
                    <a:pt x="2400" y="13926"/>
                  </a:lnTo>
                  <a:lnTo>
                    <a:pt x="2400" y="13642"/>
                  </a:lnTo>
                  <a:lnTo>
                    <a:pt x="2182" y="13358"/>
                  </a:lnTo>
                  <a:lnTo>
                    <a:pt x="1745" y="13642"/>
                  </a:lnTo>
                  <a:lnTo>
                    <a:pt x="1745" y="13358"/>
                  </a:lnTo>
                  <a:lnTo>
                    <a:pt x="1527" y="13074"/>
                  </a:lnTo>
                  <a:lnTo>
                    <a:pt x="1309" y="12505"/>
                  </a:lnTo>
                  <a:lnTo>
                    <a:pt x="1091" y="12221"/>
                  </a:lnTo>
                  <a:lnTo>
                    <a:pt x="1091" y="11937"/>
                  </a:lnTo>
                  <a:lnTo>
                    <a:pt x="655" y="11653"/>
                  </a:lnTo>
                  <a:lnTo>
                    <a:pt x="655" y="12505"/>
                  </a:lnTo>
                  <a:lnTo>
                    <a:pt x="218" y="12505"/>
                  </a:lnTo>
                  <a:lnTo>
                    <a:pt x="0" y="9663"/>
                  </a:lnTo>
                  <a:lnTo>
                    <a:pt x="218" y="8526"/>
                  </a:lnTo>
                  <a:lnTo>
                    <a:pt x="436" y="7674"/>
                  </a:lnTo>
                  <a:lnTo>
                    <a:pt x="1964" y="6253"/>
                  </a:lnTo>
                  <a:lnTo>
                    <a:pt x="2618" y="5968"/>
                  </a:lnTo>
                  <a:lnTo>
                    <a:pt x="3709" y="5116"/>
                  </a:lnTo>
                  <a:lnTo>
                    <a:pt x="5018" y="4547"/>
                  </a:lnTo>
                  <a:lnTo>
                    <a:pt x="4800" y="3979"/>
                  </a:lnTo>
                  <a:lnTo>
                    <a:pt x="5018" y="4547"/>
                  </a:lnTo>
                  <a:lnTo>
                    <a:pt x="7418" y="3695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191" name="Rectangle 137"/>
            <p:cNvSpPr>
              <a:spLocks/>
            </p:cNvSpPr>
            <p:nvPr/>
          </p:nvSpPr>
          <p:spPr bwMode="auto">
            <a:xfrm>
              <a:off x="3853095" y="1655170"/>
              <a:ext cx="88" cy="155960"/>
            </a:xfrm>
            <a:prstGeom prst="rect">
              <a:avLst/>
            </a:prstGeom>
            <a:solidFill>
              <a:srgbClr val="E1F4FF"/>
            </a:solidFill>
            <a:ln w="9525">
              <a:noFill/>
              <a:miter lim="800000"/>
              <a:headEnd/>
              <a:tailEnd/>
            </a:ln>
          </p:spPr>
          <p:txBody>
            <a:bodyPr wrap="none" lIns="0" tIns="0" rIns="0" bIns="0" anchor="ctr">
              <a:spAutoFit/>
            </a:bodyPr>
            <a:lstStyle/>
            <a:p>
              <a:pPr algn="ctr">
                <a:lnSpc>
                  <a:spcPct val="80000"/>
                </a:lnSpc>
              </a:pPr>
              <a:endParaRPr lang="en-US" sz="900" b="1" dirty="0">
                <a:solidFill>
                  <a:srgbClr val="004183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192" name="Rectangle 140"/>
            <p:cNvSpPr>
              <a:spLocks/>
            </p:cNvSpPr>
            <p:nvPr/>
          </p:nvSpPr>
          <p:spPr bwMode="auto">
            <a:xfrm>
              <a:off x="1155059" y="2739622"/>
              <a:ext cx="592548" cy="3363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B.C.S.      5.6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193" name="Rectangle 141"/>
            <p:cNvSpPr>
              <a:spLocks/>
            </p:cNvSpPr>
            <p:nvPr/>
          </p:nvSpPr>
          <p:spPr bwMode="auto">
            <a:xfrm>
              <a:off x="821336" y="1439378"/>
              <a:ext cx="367075" cy="44987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B.C.    5.3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194" name="Rectangle 143"/>
            <p:cNvSpPr>
              <a:spLocks/>
            </p:cNvSpPr>
            <p:nvPr/>
          </p:nvSpPr>
          <p:spPr bwMode="auto">
            <a:xfrm rot="615555">
              <a:off x="5043445" y="3996125"/>
              <a:ext cx="690691" cy="24724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Tamps. 6.3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195" name="Rectangle 142"/>
            <p:cNvSpPr>
              <a:spLocks/>
            </p:cNvSpPr>
            <p:nvPr/>
          </p:nvSpPr>
          <p:spPr bwMode="auto">
            <a:xfrm rot="20257125">
              <a:off x="3428105" y="4327528"/>
              <a:ext cx="562324" cy="3285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Nay. 5.2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196" name="Rectangle 144"/>
            <p:cNvSpPr>
              <a:spLocks/>
            </p:cNvSpPr>
            <p:nvPr/>
          </p:nvSpPr>
          <p:spPr bwMode="auto">
            <a:xfrm>
              <a:off x="3800982" y="4843222"/>
              <a:ext cx="464242" cy="28096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Jal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 4.5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197" name="Rectangle 145"/>
            <p:cNvSpPr>
              <a:spLocks/>
            </p:cNvSpPr>
            <p:nvPr/>
          </p:nvSpPr>
          <p:spPr bwMode="auto">
            <a:xfrm>
              <a:off x="4469608" y="4655645"/>
              <a:ext cx="539131" cy="28256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Gto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 5.8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198" name="Rectangle 146"/>
            <p:cNvSpPr>
              <a:spLocks/>
            </p:cNvSpPr>
            <p:nvPr/>
          </p:nvSpPr>
          <p:spPr bwMode="auto">
            <a:xfrm>
              <a:off x="4091918" y="5780012"/>
              <a:ext cx="269725" cy="1692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DF 6.9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00" name="Rectangle 148"/>
            <p:cNvSpPr>
              <a:spLocks/>
            </p:cNvSpPr>
            <p:nvPr/>
          </p:nvSpPr>
          <p:spPr bwMode="auto">
            <a:xfrm>
              <a:off x="6737146" y="5005611"/>
              <a:ext cx="537187" cy="1963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Tab. 6.9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01" name="Rectangle 149"/>
            <p:cNvSpPr>
              <a:spLocks/>
            </p:cNvSpPr>
            <p:nvPr/>
          </p:nvSpPr>
          <p:spPr bwMode="auto">
            <a:xfrm>
              <a:off x="2865034" y="5208329"/>
              <a:ext cx="529953" cy="40542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Col. 4.9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02" name="Rectangle 150"/>
            <p:cNvSpPr>
              <a:spLocks/>
            </p:cNvSpPr>
            <p:nvPr/>
          </p:nvSpPr>
          <p:spPr bwMode="auto">
            <a:xfrm>
              <a:off x="5822466" y="4194753"/>
              <a:ext cx="453006" cy="37323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Qro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 5.7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04" name="Rectangle 152"/>
            <p:cNvSpPr>
              <a:spLocks/>
            </p:cNvSpPr>
            <p:nvPr/>
          </p:nvSpPr>
          <p:spPr bwMode="auto">
            <a:xfrm>
              <a:off x="6167410" y="4926741"/>
              <a:ext cx="477149" cy="19388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Tlax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5.8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06" name="Rectangle 154"/>
            <p:cNvSpPr>
              <a:spLocks/>
            </p:cNvSpPr>
            <p:nvPr/>
          </p:nvSpPr>
          <p:spPr bwMode="auto">
            <a:xfrm>
              <a:off x="3244097" y="5694692"/>
              <a:ext cx="400466" cy="32449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Méx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5.9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07" name="Rectangle 155"/>
            <p:cNvSpPr>
              <a:spLocks/>
            </p:cNvSpPr>
            <p:nvPr/>
          </p:nvSpPr>
          <p:spPr bwMode="auto">
            <a:xfrm>
              <a:off x="4314519" y="5005611"/>
              <a:ext cx="596778" cy="38950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Mich. 4.2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08" name="Rectangle 156"/>
            <p:cNvSpPr>
              <a:spLocks/>
            </p:cNvSpPr>
            <p:nvPr/>
          </p:nvSpPr>
          <p:spPr bwMode="auto">
            <a:xfrm>
              <a:off x="4279336" y="2877109"/>
              <a:ext cx="534520" cy="24531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Coah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5.8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09" name="Rectangle 157"/>
            <p:cNvSpPr>
              <a:spLocks/>
            </p:cNvSpPr>
            <p:nvPr/>
          </p:nvSpPr>
          <p:spPr bwMode="auto">
            <a:xfrm>
              <a:off x="2670151" y="4967431"/>
              <a:ext cx="412903" cy="2784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Ags.    4.7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11" name="Rectangle 159"/>
            <p:cNvSpPr>
              <a:spLocks/>
            </p:cNvSpPr>
            <p:nvPr/>
          </p:nvSpPr>
          <p:spPr bwMode="auto">
            <a:xfrm>
              <a:off x="2111103" y="2198234"/>
              <a:ext cx="470462" cy="28256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Son.   5.5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12" name="Rectangle 160"/>
            <p:cNvSpPr>
              <a:spLocks/>
            </p:cNvSpPr>
            <p:nvPr/>
          </p:nvSpPr>
          <p:spPr bwMode="auto">
            <a:xfrm>
              <a:off x="6072633" y="4468483"/>
              <a:ext cx="571927" cy="25600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Hgo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4.6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13" name="Rectangle 161"/>
            <p:cNvSpPr>
              <a:spLocks/>
            </p:cNvSpPr>
            <p:nvPr/>
          </p:nvSpPr>
          <p:spPr bwMode="auto">
            <a:xfrm rot="256847">
              <a:off x="8222969" y="4858402"/>
              <a:ext cx="606560" cy="368708"/>
            </a:xfrm>
            <a:prstGeom prst="rect">
              <a:avLst/>
            </a:prstGeom>
            <a:solidFill>
              <a:schemeClr val="bg1">
                <a:alpha val="16000"/>
              </a:schemeClr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Q.Roo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   4.8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14" name="Rectangle 162"/>
            <p:cNvSpPr>
              <a:spLocks/>
            </p:cNvSpPr>
            <p:nvPr/>
          </p:nvSpPr>
          <p:spPr bwMode="auto">
            <a:xfrm>
              <a:off x="6968470" y="5788775"/>
              <a:ext cx="493092" cy="29545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Chis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3.1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15" name="Rectangle 163"/>
            <p:cNvSpPr>
              <a:spLocks/>
            </p:cNvSpPr>
            <p:nvPr/>
          </p:nvSpPr>
          <p:spPr bwMode="auto">
            <a:xfrm>
              <a:off x="4911298" y="5504529"/>
              <a:ext cx="389765" cy="31194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Gro.      2.3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16" name="Rectangle 164"/>
            <p:cNvSpPr>
              <a:spLocks/>
            </p:cNvSpPr>
            <p:nvPr/>
          </p:nvSpPr>
          <p:spPr bwMode="auto">
            <a:xfrm>
              <a:off x="7594427" y="5106970"/>
              <a:ext cx="629869" cy="30407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Camp. 2.6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17" name="Rectangle 165"/>
            <p:cNvSpPr>
              <a:spLocks/>
            </p:cNvSpPr>
            <p:nvPr/>
          </p:nvSpPr>
          <p:spPr bwMode="auto">
            <a:xfrm>
              <a:off x="7894844" y="4440322"/>
              <a:ext cx="521739" cy="48896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10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Yuc</a:t>
              </a:r>
              <a:r>
                <a:rPr lang="en-US" sz="10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3.2</a:t>
              </a:r>
              <a:endParaRPr lang="en-US" sz="10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18" name="Rectangle 166"/>
            <p:cNvSpPr>
              <a:spLocks/>
            </p:cNvSpPr>
            <p:nvPr/>
          </p:nvSpPr>
          <p:spPr bwMode="auto">
            <a:xfrm>
              <a:off x="5159760" y="6071366"/>
              <a:ext cx="531065" cy="35324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Mor. 3.9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20" name="Rectangle 168"/>
            <p:cNvSpPr>
              <a:spLocks/>
            </p:cNvSpPr>
            <p:nvPr/>
          </p:nvSpPr>
          <p:spPr bwMode="auto">
            <a:xfrm>
              <a:off x="3185125" y="2500820"/>
              <a:ext cx="563726" cy="29220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Chih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           5.8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21" name="Rectangle 169"/>
            <p:cNvSpPr>
              <a:spLocks/>
            </p:cNvSpPr>
            <p:nvPr/>
          </p:nvSpPr>
          <p:spPr bwMode="auto">
            <a:xfrm>
              <a:off x="5454647" y="5238800"/>
              <a:ext cx="484836" cy="30843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6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Pue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4.0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22" name="Rectangle 170"/>
            <p:cNvSpPr>
              <a:spLocks/>
            </p:cNvSpPr>
            <p:nvPr/>
          </p:nvSpPr>
          <p:spPr bwMode="auto">
            <a:xfrm>
              <a:off x="5811433" y="5625172"/>
              <a:ext cx="561483" cy="39401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20068"/>
                  </a:solidFill>
                  <a:cs typeface="Arial" charset="0"/>
                  <a:sym typeface="Arial" charset="0"/>
                </a:rPr>
                <a:t>Oax</a:t>
              </a:r>
              <a:r>
                <a:rPr lang="en-US" sz="900" b="1" dirty="0" smtClean="0">
                  <a:solidFill>
                    <a:srgbClr val="120068"/>
                  </a:solidFill>
                  <a:cs typeface="Arial" charset="0"/>
                  <a:sym typeface="Arial" charset="0"/>
                </a:rPr>
                <a:t>.  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2.6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23" name="Rectangle 171"/>
            <p:cNvSpPr>
              <a:spLocks/>
            </p:cNvSpPr>
            <p:nvPr/>
          </p:nvSpPr>
          <p:spPr bwMode="auto">
            <a:xfrm>
              <a:off x="4052197" y="3904899"/>
              <a:ext cx="405333" cy="21906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Zac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  4.9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24" name="Rectangle 172"/>
            <p:cNvSpPr>
              <a:spLocks/>
            </p:cNvSpPr>
            <p:nvPr/>
          </p:nvSpPr>
          <p:spPr bwMode="auto">
            <a:xfrm>
              <a:off x="3464197" y="3485252"/>
              <a:ext cx="472687" cy="2587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Dgo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5.1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26" name="Rectangle 174"/>
            <p:cNvSpPr>
              <a:spLocks/>
            </p:cNvSpPr>
            <p:nvPr/>
          </p:nvSpPr>
          <p:spPr bwMode="auto">
            <a:xfrm>
              <a:off x="4581496" y="4121733"/>
              <a:ext cx="601356" cy="4177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>
                  <a:solidFill>
                    <a:srgbClr val="110068"/>
                  </a:solidFill>
                  <a:cs typeface="Arial" charset="0"/>
                  <a:sym typeface="Arial" charset="0"/>
                </a:rPr>
                <a:t>SLP 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  3.8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27" name="Rectangle 175"/>
            <p:cNvSpPr>
              <a:spLocks/>
            </p:cNvSpPr>
            <p:nvPr/>
          </p:nvSpPr>
          <p:spPr bwMode="auto">
            <a:xfrm rot="1933702">
              <a:off x="5657321" y="5241215"/>
              <a:ext cx="1127275" cy="22687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smtClean="0">
                  <a:solidFill>
                    <a:schemeClr val="tx2">
                      <a:lumMod val="75000"/>
                    </a:schemeClr>
                  </a:solidFill>
                  <a:cs typeface="Arial" charset="0"/>
                  <a:sym typeface="Arial" charset="0"/>
                </a:rPr>
                <a:t>Ver. 3.6</a:t>
              </a:r>
              <a:endParaRPr lang="en-US" sz="900" b="1" dirty="0">
                <a:solidFill>
                  <a:schemeClr val="tx2">
                    <a:lumMod val="75000"/>
                  </a:schemeClr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21" name="Line 153"/>
            <p:cNvSpPr>
              <a:spLocks noChangeShapeType="1"/>
            </p:cNvSpPr>
            <p:nvPr/>
          </p:nvSpPr>
          <p:spPr bwMode="auto">
            <a:xfrm flipH="1">
              <a:off x="5144126" y="4389346"/>
              <a:ext cx="688034" cy="338335"/>
            </a:xfrm>
            <a:prstGeom prst="line">
              <a:avLst/>
            </a:prstGeom>
            <a:solidFill>
              <a:srgbClr val="99CC00"/>
            </a:solidFill>
            <a:ln w="9525">
              <a:solidFill>
                <a:schemeClr val="tx1">
                  <a:lumMod val="85000"/>
                  <a:lumOff val="15000"/>
                </a:schemeClr>
              </a:solidFill>
              <a:miter lim="800000"/>
              <a:headEnd type="none" w="sm" len="sm"/>
              <a:tailEnd type="oval" w="sm" len="sm"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322" name="Line 153"/>
            <p:cNvSpPr>
              <a:spLocks noChangeShapeType="1"/>
            </p:cNvSpPr>
            <p:nvPr/>
          </p:nvSpPr>
          <p:spPr bwMode="auto">
            <a:xfrm flipH="1">
              <a:off x="5345578" y="4618727"/>
              <a:ext cx="829612" cy="267088"/>
            </a:xfrm>
            <a:prstGeom prst="line">
              <a:avLst/>
            </a:prstGeom>
            <a:solidFill>
              <a:srgbClr val="99CC00"/>
            </a:solidFill>
            <a:ln w="9525">
              <a:solidFill>
                <a:schemeClr val="tx1">
                  <a:lumMod val="85000"/>
                  <a:lumOff val="15000"/>
                </a:schemeClr>
              </a:solidFill>
              <a:miter lim="800000"/>
              <a:headEnd type="none" w="sm" len="sm"/>
              <a:tailEnd type="oval" w="sm" len="sm"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324" name="Line 153"/>
            <p:cNvSpPr>
              <a:spLocks noChangeShapeType="1"/>
            </p:cNvSpPr>
            <p:nvPr/>
          </p:nvSpPr>
          <p:spPr bwMode="auto">
            <a:xfrm flipV="1">
              <a:off x="4374275" y="5203323"/>
              <a:ext cx="940229" cy="613294"/>
            </a:xfrm>
            <a:prstGeom prst="line">
              <a:avLst/>
            </a:prstGeom>
            <a:solidFill>
              <a:srgbClr val="99CC00"/>
            </a:solidFill>
            <a:ln w="9525">
              <a:solidFill>
                <a:schemeClr val="tx1">
                  <a:lumMod val="85000"/>
                  <a:lumOff val="15000"/>
                </a:schemeClr>
              </a:solidFill>
              <a:miter lim="800000"/>
              <a:headEnd type="none" w="sm" len="sm"/>
              <a:tailEnd type="oval" w="sm" len="sm"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326" name="Line 153"/>
            <p:cNvSpPr>
              <a:spLocks noChangeShapeType="1"/>
            </p:cNvSpPr>
            <p:nvPr/>
          </p:nvSpPr>
          <p:spPr bwMode="auto">
            <a:xfrm flipV="1">
              <a:off x="3112408" y="4459766"/>
              <a:ext cx="1277660" cy="579499"/>
            </a:xfrm>
            <a:prstGeom prst="line">
              <a:avLst/>
            </a:prstGeom>
            <a:solidFill>
              <a:srgbClr val="99CC00"/>
            </a:solidFill>
            <a:ln w="9525">
              <a:solidFill>
                <a:schemeClr val="tx1">
                  <a:lumMod val="85000"/>
                  <a:lumOff val="15000"/>
                </a:schemeClr>
              </a:solidFill>
              <a:miter lim="800000"/>
              <a:headEnd type="none" w="sm" len="sm"/>
              <a:tailEnd type="oval" w="sm" len="sm"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327" name="Line 153"/>
            <p:cNvSpPr>
              <a:spLocks noChangeShapeType="1"/>
            </p:cNvSpPr>
            <p:nvPr/>
          </p:nvSpPr>
          <p:spPr bwMode="auto">
            <a:xfrm flipV="1">
              <a:off x="3644562" y="5164059"/>
              <a:ext cx="1487066" cy="652409"/>
            </a:xfrm>
            <a:prstGeom prst="line">
              <a:avLst/>
            </a:prstGeom>
            <a:solidFill>
              <a:srgbClr val="99CC00"/>
            </a:solidFill>
            <a:ln w="9525">
              <a:solidFill>
                <a:schemeClr val="tx1">
                  <a:lumMod val="85000"/>
                  <a:lumOff val="15000"/>
                </a:schemeClr>
              </a:solidFill>
              <a:miter lim="800000"/>
              <a:headEnd type="none" w="sm" len="sm"/>
              <a:tailEnd type="oval" w="sm" len="sm"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404" name="Line 153"/>
            <p:cNvSpPr>
              <a:spLocks noChangeShapeType="1"/>
            </p:cNvSpPr>
            <p:nvPr/>
          </p:nvSpPr>
          <p:spPr bwMode="auto">
            <a:xfrm>
              <a:off x="7045020" y="5217675"/>
              <a:ext cx="98008" cy="242127"/>
            </a:xfrm>
            <a:prstGeom prst="line">
              <a:avLst/>
            </a:prstGeom>
            <a:solidFill>
              <a:srgbClr val="99CC00"/>
            </a:solidFill>
            <a:ln w="9525">
              <a:solidFill>
                <a:schemeClr val="tx1">
                  <a:lumMod val="85000"/>
                  <a:lumOff val="15000"/>
                </a:schemeClr>
              </a:solidFill>
              <a:miter lim="800000"/>
              <a:headEnd type="none" w="sm" len="sm"/>
              <a:tailEnd type="oval" w="sm" len="sm"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 dirty="0">
                <a:sym typeface="Arial" charset="0"/>
              </a:endParaRPr>
            </a:p>
          </p:txBody>
        </p:sp>
        <p:sp>
          <p:nvSpPr>
            <p:cNvPr id="414" name="Rectangle 157"/>
            <p:cNvSpPr>
              <a:spLocks/>
            </p:cNvSpPr>
            <p:nvPr/>
          </p:nvSpPr>
          <p:spPr bwMode="auto">
            <a:xfrm rot="3363616">
              <a:off x="2569435" y="3502437"/>
              <a:ext cx="910751" cy="26970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Sin.  5.0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25" name="Rectangle 173"/>
            <p:cNvSpPr>
              <a:spLocks/>
            </p:cNvSpPr>
            <p:nvPr/>
          </p:nvSpPr>
          <p:spPr bwMode="auto">
            <a:xfrm>
              <a:off x="4963663" y="3242807"/>
              <a:ext cx="269728" cy="24919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NL   5.7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174" name="AutoShape 118"/>
            <p:cNvSpPr>
              <a:spLocks/>
            </p:cNvSpPr>
            <p:nvPr/>
          </p:nvSpPr>
          <p:spPr bwMode="auto">
            <a:xfrm>
              <a:off x="3739884" y="5129378"/>
              <a:ext cx="347215" cy="232759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20020" y="15840"/>
                  </a:moveTo>
                  <a:lnTo>
                    <a:pt x="19493" y="16560"/>
                  </a:lnTo>
                  <a:lnTo>
                    <a:pt x="18966" y="15840"/>
                  </a:lnTo>
                  <a:lnTo>
                    <a:pt x="18966" y="16560"/>
                  </a:lnTo>
                  <a:lnTo>
                    <a:pt x="18439" y="16560"/>
                  </a:lnTo>
                  <a:lnTo>
                    <a:pt x="18966" y="17280"/>
                  </a:lnTo>
                  <a:lnTo>
                    <a:pt x="18966" y="18720"/>
                  </a:lnTo>
                  <a:lnTo>
                    <a:pt x="17385" y="19440"/>
                  </a:lnTo>
                  <a:lnTo>
                    <a:pt x="16859" y="21600"/>
                  </a:lnTo>
                  <a:lnTo>
                    <a:pt x="15805" y="19440"/>
                  </a:lnTo>
                  <a:lnTo>
                    <a:pt x="12644" y="16560"/>
                  </a:lnTo>
                  <a:lnTo>
                    <a:pt x="9483" y="14400"/>
                  </a:lnTo>
                  <a:lnTo>
                    <a:pt x="6322" y="12960"/>
                  </a:lnTo>
                  <a:lnTo>
                    <a:pt x="6322" y="12240"/>
                  </a:lnTo>
                  <a:lnTo>
                    <a:pt x="6849" y="11520"/>
                  </a:lnTo>
                  <a:lnTo>
                    <a:pt x="6322" y="10800"/>
                  </a:lnTo>
                  <a:lnTo>
                    <a:pt x="5795" y="10800"/>
                  </a:lnTo>
                  <a:lnTo>
                    <a:pt x="5795" y="10080"/>
                  </a:lnTo>
                  <a:lnTo>
                    <a:pt x="5268" y="10080"/>
                  </a:lnTo>
                  <a:lnTo>
                    <a:pt x="5268" y="10800"/>
                  </a:lnTo>
                  <a:lnTo>
                    <a:pt x="4741" y="10800"/>
                  </a:lnTo>
                  <a:lnTo>
                    <a:pt x="4215" y="10800"/>
                  </a:lnTo>
                  <a:lnTo>
                    <a:pt x="4215" y="10080"/>
                  </a:lnTo>
                  <a:lnTo>
                    <a:pt x="3688" y="10080"/>
                  </a:lnTo>
                  <a:lnTo>
                    <a:pt x="0" y="8640"/>
                  </a:lnTo>
                  <a:lnTo>
                    <a:pt x="0" y="7920"/>
                  </a:lnTo>
                  <a:lnTo>
                    <a:pt x="1054" y="8640"/>
                  </a:lnTo>
                  <a:lnTo>
                    <a:pt x="1580" y="9360"/>
                  </a:lnTo>
                  <a:lnTo>
                    <a:pt x="1580" y="8640"/>
                  </a:lnTo>
                  <a:lnTo>
                    <a:pt x="2107" y="8640"/>
                  </a:lnTo>
                  <a:lnTo>
                    <a:pt x="2107" y="7200"/>
                  </a:lnTo>
                  <a:lnTo>
                    <a:pt x="2634" y="6480"/>
                  </a:lnTo>
                  <a:lnTo>
                    <a:pt x="3161" y="7200"/>
                  </a:lnTo>
                  <a:lnTo>
                    <a:pt x="3688" y="6480"/>
                  </a:lnTo>
                  <a:lnTo>
                    <a:pt x="3688" y="7200"/>
                  </a:lnTo>
                  <a:lnTo>
                    <a:pt x="4215" y="5760"/>
                  </a:lnTo>
                  <a:lnTo>
                    <a:pt x="5268" y="5760"/>
                  </a:lnTo>
                  <a:lnTo>
                    <a:pt x="5268" y="6480"/>
                  </a:lnTo>
                  <a:lnTo>
                    <a:pt x="5795" y="5760"/>
                  </a:lnTo>
                  <a:lnTo>
                    <a:pt x="5795" y="6480"/>
                  </a:lnTo>
                  <a:lnTo>
                    <a:pt x="6322" y="5760"/>
                  </a:lnTo>
                  <a:lnTo>
                    <a:pt x="6849" y="5760"/>
                  </a:lnTo>
                  <a:lnTo>
                    <a:pt x="7902" y="5040"/>
                  </a:lnTo>
                  <a:lnTo>
                    <a:pt x="8956" y="5760"/>
                  </a:lnTo>
                  <a:lnTo>
                    <a:pt x="8956" y="5040"/>
                  </a:lnTo>
                  <a:lnTo>
                    <a:pt x="9483" y="5760"/>
                  </a:lnTo>
                  <a:lnTo>
                    <a:pt x="10010" y="5040"/>
                  </a:lnTo>
                  <a:lnTo>
                    <a:pt x="10010" y="4320"/>
                  </a:lnTo>
                  <a:lnTo>
                    <a:pt x="10537" y="2880"/>
                  </a:lnTo>
                  <a:lnTo>
                    <a:pt x="11063" y="2160"/>
                  </a:lnTo>
                  <a:lnTo>
                    <a:pt x="10537" y="2160"/>
                  </a:lnTo>
                  <a:lnTo>
                    <a:pt x="11063" y="720"/>
                  </a:lnTo>
                  <a:lnTo>
                    <a:pt x="12117" y="1440"/>
                  </a:lnTo>
                  <a:lnTo>
                    <a:pt x="12644" y="1440"/>
                  </a:lnTo>
                  <a:lnTo>
                    <a:pt x="13171" y="1440"/>
                  </a:lnTo>
                  <a:lnTo>
                    <a:pt x="13698" y="1440"/>
                  </a:lnTo>
                  <a:lnTo>
                    <a:pt x="14224" y="1440"/>
                  </a:lnTo>
                  <a:lnTo>
                    <a:pt x="14751" y="2160"/>
                  </a:lnTo>
                  <a:lnTo>
                    <a:pt x="15278" y="2160"/>
                  </a:lnTo>
                  <a:lnTo>
                    <a:pt x="15278" y="2880"/>
                  </a:lnTo>
                  <a:lnTo>
                    <a:pt x="17385" y="2160"/>
                  </a:lnTo>
                  <a:lnTo>
                    <a:pt x="17912" y="720"/>
                  </a:lnTo>
                  <a:lnTo>
                    <a:pt x="18966" y="0"/>
                  </a:lnTo>
                  <a:lnTo>
                    <a:pt x="19493" y="720"/>
                  </a:lnTo>
                  <a:lnTo>
                    <a:pt x="18966" y="1440"/>
                  </a:lnTo>
                  <a:lnTo>
                    <a:pt x="20020" y="2880"/>
                  </a:lnTo>
                  <a:lnTo>
                    <a:pt x="21600" y="5040"/>
                  </a:lnTo>
                  <a:lnTo>
                    <a:pt x="21073" y="5760"/>
                  </a:lnTo>
                  <a:lnTo>
                    <a:pt x="21073" y="7920"/>
                  </a:lnTo>
                  <a:lnTo>
                    <a:pt x="21073" y="8640"/>
                  </a:lnTo>
                  <a:lnTo>
                    <a:pt x="20546" y="11520"/>
                  </a:lnTo>
                  <a:lnTo>
                    <a:pt x="21073" y="12960"/>
                  </a:lnTo>
                  <a:lnTo>
                    <a:pt x="21073" y="14400"/>
                  </a:lnTo>
                  <a:lnTo>
                    <a:pt x="20546" y="14400"/>
                  </a:lnTo>
                  <a:lnTo>
                    <a:pt x="21073" y="15120"/>
                  </a:lnTo>
                  <a:lnTo>
                    <a:pt x="20546" y="15120"/>
                  </a:lnTo>
                  <a:lnTo>
                    <a:pt x="20546" y="15840"/>
                  </a:lnTo>
                  <a:lnTo>
                    <a:pt x="20020" y="15840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 fontAlgn="auto">
                <a:lnSpc>
                  <a:spcPct val="80000"/>
                </a:lnSpc>
                <a:spcBef>
                  <a:spcPts val="0"/>
                </a:spcBef>
                <a:spcAft>
                  <a:spcPts val="0"/>
                </a:spcAft>
                <a:defRPr/>
              </a:pPr>
              <a:endParaRPr lang="es-ES" sz="900" dirty="0">
                <a:sym typeface="Arial" charset="0"/>
              </a:endParaRPr>
            </a:p>
          </p:txBody>
        </p:sp>
      </p:grpSp>
      <p:grpSp>
        <p:nvGrpSpPr>
          <p:cNvPr id="3" name="173 Grupo"/>
          <p:cNvGrpSpPr>
            <a:grpSpLocks/>
          </p:cNvGrpSpPr>
          <p:nvPr/>
        </p:nvGrpSpPr>
        <p:grpSpPr bwMode="auto">
          <a:xfrm>
            <a:off x="6841108" y="4954601"/>
            <a:ext cx="1979364" cy="1617671"/>
            <a:chOff x="6877968" y="1884327"/>
            <a:chExt cx="1979364" cy="1617671"/>
          </a:xfrm>
        </p:grpSpPr>
        <p:sp>
          <p:nvSpPr>
            <p:cNvPr id="232" name="Rectangle 177"/>
            <p:cNvSpPr>
              <a:spLocks/>
            </p:cNvSpPr>
            <p:nvPr/>
          </p:nvSpPr>
          <p:spPr bwMode="auto">
            <a:xfrm>
              <a:off x="7329488" y="2458405"/>
              <a:ext cx="1231595" cy="21544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 lIns="0" tIns="0" rIns="0" bIns="0" anchor="ctr">
              <a:spAutoFit/>
            </a:bodyPr>
            <a:lstStyle/>
            <a:p>
              <a:r>
                <a:rPr lang="es-MX" sz="1400" dirty="0" smtClean="0">
                  <a:solidFill>
                    <a:srgbClr val="24201C"/>
                  </a:solidFill>
                  <a:cs typeface="Arial" charset="0"/>
                  <a:sym typeface="Arial" charset="0"/>
                </a:rPr>
                <a:t>Primer cuartil</a:t>
              </a:r>
              <a:endParaRPr lang="es-MX" sz="1400" dirty="0">
                <a:solidFill>
                  <a:srgbClr val="24201C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33" name="Rectangle 178"/>
            <p:cNvSpPr>
              <a:spLocks/>
            </p:cNvSpPr>
            <p:nvPr/>
          </p:nvSpPr>
          <p:spPr bwMode="auto">
            <a:xfrm>
              <a:off x="7308869" y="2738599"/>
              <a:ext cx="1436032" cy="21544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wrap="square" lIns="0" tIns="0" rIns="0" bIns="0" anchor="ctr">
              <a:spAutoFit/>
            </a:bodyPr>
            <a:lstStyle/>
            <a:p>
              <a:r>
                <a:rPr lang="es-MX" sz="1400" dirty="0" smtClean="0">
                  <a:solidFill>
                    <a:srgbClr val="24201C"/>
                  </a:solidFill>
                  <a:cs typeface="Arial" charset="0"/>
                  <a:sym typeface="Arial" charset="0"/>
                </a:rPr>
                <a:t>Segundo cuartil</a:t>
              </a:r>
              <a:endParaRPr lang="es-MX" sz="1400" dirty="0">
                <a:solidFill>
                  <a:srgbClr val="24201C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34" name="Rectangle 179"/>
            <p:cNvSpPr>
              <a:spLocks/>
            </p:cNvSpPr>
            <p:nvPr/>
          </p:nvSpPr>
          <p:spPr bwMode="auto">
            <a:xfrm>
              <a:off x="7327098" y="3002124"/>
              <a:ext cx="1203733" cy="215444"/>
            </a:xfrm>
            <a:prstGeom prst="rect">
              <a:avLst/>
            </a:prstGeom>
            <a:solidFill>
              <a:schemeClr val="bg1"/>
            </a:solidFill>
            <a:ln w="9525">
              <a:noFill/>
              <a:miter lim="800000"/>
              <a:headEnd/>
              <a:tailEnd/>
            </a:ln>
          </p:spPr>
          <p:txBody>
            <a:bodyPr wrap="square" lIns="0" tIns="0" rIns="0" bIns="0" anchor="ctr">
              <a:spAutoFit/>
            </a:bodyPr>
            <a:lstStyle/>
            <a:p>
              <a:r>
                <a:rPr lang="es-MX" sz="1400" dirty="0" smtClean="0">
                  <a:solidFill>
                    <a:srgbClr val="24201C"/>
                  </a:solidFill>
                  <a:cs typeface="Arial" charset="0"/>
                  <a:sym typeface="Arial" charset="0"/>
                </a:rPr>
                <a:t>Tercer cuartil</a:t>
              </a:r>
              <a:endParaRPr lang="es-MX" sz="1400" dirty="0">
                <a:solidFill>
                  <a:srgbClr val="24201C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35" name="Rectangle 180"/>
            <p:cNvSpPr>
              <a:spLocks/>
            </p:cNvSpPr>
            <p:nvPr/>
          </p:nvSpPr>
          <p:spPr bwMode="auto">
            <a:xfrm>
              <a:off x="7342102" y="3276762"/>
              <a:ext cx="1227198" cy="215444"/>
            </a:xfrm>
            <a:prstGeom prst="rect">
              <a:avLst/>
            </a:prstGeom>
            <a:solidFill>
              <a:schemeClr val="bg1"/>
            </a:solidFill>
            <a:ln w="9525">
              <a:noFill/>
              <a:miter lim="800000"/>
              <a:headEnd/>
              <a:tailEnd/>
            </a:ln>
          </p:spPr>
          <p:txBody>
            <a:bodyPr wrap="square" lIns="0" tIns="0" rIns="0" bIns="0" anchor="ctr">
              <a:spAutoFit/>
            </a:bodyPr>
            <a:lstStyle/>
            <a:p>
              <a:r>
                <a:rPr lang="es-MX" sz="1400" dirty="0" smtClean="0">
                  <a:solidFill>
                    <a:srgbClr val="24201C"/>
                  </a:solidFill>
                  <a:cs typeface="Arial" charset="0"/>
                  <a:sym typeface="Arial" charset="0"/>
                </a:rPr>
                <a:t>Cuarto cuartil</a:t>
              </a:r>
              <a:endParaRPr lang="es-MX" sz="1400" dirty="0">
                <a:solidFill>
                  <a:srgbClr val="24201C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36" name="Rectangle 181"/>
            <p:cNvSpPr>
              <a:spLocks/>
            </p:cNvSpPr>
            <p:nvPr/>
          </p:nvSpPr>
          <p:spPr bwMode="auto">
            <a:xfrm>
              <a:off x="7054850" y="3009873"/>
              <a:ext cx="223838" cy="209550"/>
            </a:xfrm>
            <a:prstGeom prst="rect">
              <a:avLst/>
            </a:prstGeom>
            <a:solidFill>
              <a:schemeClr val="accent6">
                <a:alpha val="87000"/>
              </a:schemeClr>
            </a:solidFill>
            <a:ln w="3175">
              <a:solidFill>
                <a:srgbClr val="24201C"/>
              </a:solidFill>
              <a:miter lim="800000"/>
              <a:headEnd/>
              <a:tailEnd/>
            </a:ln>
          </p:spPr>
          <p:txBody>
            <a:bodyPr/>
            <a:lstStyle/>
            <a:p>
              <a:pPr algn="ctr"/>
              <a:endParaRPr lang="es-MX" sz="2000" dirty="0"/>
            </a:p>
          </p:txBody>
        </p:sp>
        <p:sp>
          <p:nvSpPr>
            <p:cNvPr id="237" name="Rectangle 182"/>
            <p:cNvSpPr>
              <a:spLocks/>
            </p:cNvSpPr>
            <p:nvPr/>
          </p:nvSpPr>
          <p:spPr bwMode="auto">
            <a:xfrm>
              <a:off x="7054850" y="3289273"/>
              <a:ext cx="223838" cy="212725"/>
            </a:xfrm>
            <a:prstGeom prst="rect">
              <a:avLst/>
            </a:prstGeom>
            <a:solidFill>
              <a:srgbClr val="FF0000">
                <a:alpha val="63000"/>
              </a:srgbClr>
            </a:solidFill>
            <a:ln w="9525">
              <a:solidFill>
                <a:srgbClr val="24201C"/>
              </a:solidFill>
              <a:miter lim="800000"/>
              <a:headEnd/>
              <a:tailEnd/>
            </a:ln>
          </p:spPr>
          <p:txBody>
            <a:bodyPr/>
            <a:lstStyle/>
            <a:p>
              <a:pPr algn="ctr"/>
              <a:endParaRPr lang="es-MX" sz="2000" dirty="0"/>
            </a:p>
          </p:txBody>
        </p:sp>
        <p:sp>
          <p:nvSpPr>
            <p:cNvPr id="238" name="Rectangle 183"/>
            <p:cNvSpPr>
              <a:spLocks/>
            </p:cNvSpPr>
            <p:nvPr/>
          </p:nvSpPr>
          <p:spPr bwMode="auto">
            <a:xfrm>
              <a:off x="7054850" y="2739998"/>
              <a:ext cx="223838" cy="209550"/>
            </a:xfrm>
            <a:prstGeom prst="rect">
              <a:avLst/>
            </a:prstGeom>
            <a:solidFill>
              <a:srgbClr val="0070C0">
                <a:alpha val="90000"/>
              </a:srgbClr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/>
            <a:lstStyle/>
            <a:p>
              <a:pPr algn="ctr"/>
              <a:endParaRPr lang="es-MX" sz="2000" dirty="0"/>
            </a:p>
          </p:txBody>
        </p:sp>
        <p:sp>
          <p:nvSpPr>
            <p:cNvPr id="239" name="Rectangle 184"/>
            <p:cNvSpPr>
              <a:spLocks/>
            </p:cNvSpPr>
            <p:nvPr/>
          </p:nvSpPr>
          <p:spPr bwMode="auto">
            <a:xfrm>
              <a:off x="7054850" y="2466948"/>
              <a:ext cx="223838" cy="209550"/>
            </a:xfrm>
            <a:prstGeom prst="rect">
              <a:avLst/>
            </a:prstGeom>
            <a:solidFill>
              <a:srgbClr val="B2DE82"/>
            </a:solidFill>
            <a:ln w="9525">
              <a:solidFill>
                <a:srgbClr val="24201C"/>
              </a:solidFill>
              <a:miter lim="800000"/>
              <a:headEnd/>
              <a:tailEnd/>
            </a:ln>
          </p:spPr>
          <p:txBody>
            <a:bodyPr/>
            <a:lstStyle/>
            <a:p>
              <a:pPr algn="ctr"/>
              <a:endParaRPr lang="es-MX" sz="2000" dirty="0"/>
            </a:p>
          </p:txBody>
        </p:sp>
        <p:sp>
          <p:nvSpPr>
            <p:cNvPr id="240" name="Rectangle 185"/>
            <p:cNvSpPr>
              <a:spLocks/>
            </p:cNvSpPr>
            <p:nvPr/>
          </p:nvSpPr>
          <p:spPr bwMode="auto">
            <a:xfrm>
              <a:off x="6877968" y="1884327"/>
              <a:ext cx="1979364" cy="40322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90000"/>
                </a:lnSpc>
              </a:pPr>
              <a:r>
                <a:rPr lang="es-MX" sz="1400" b="1" dirty="0" smtClean="0">
                  <a:solidFill>
                    <a:srgbClr val="24201C"/>
                  </a:solidFill>
                  <a:cs typeface="Arial" charset="0"/>
                  <a:sym typeface="Arial" charset="0"/>
                </a:rPr>
                <a:t>Ordenamiento </a:t>
              </a:r>
            </a:p>
            <a:p>
              <a:pPr algn="ctr">
                <a:lnSpc>
                  <a:spcPct val="90000"/>
                </a:lnSpc>
              </a:pPr>
              <a:r>
                <a:rPr lang="es-MX" sz="1400" b="1" dirty="0" smtClean="0">
                  <a:solidFill>
                    <a:srgbClr val="24201C"/>
                  </a:solidFill>
                  <a:cs typeface="Arial" charset="0"/>
                  <a:sym typeface="Arial" charset="0"/>
                </a:rPr>
                <a:t>de la tasa más baja </a:t>
              </a:r>
            </a:p>
            <a:p>
              <a:pPr algn="ctr">
                <a:lnSpc>
                  <a:spcPct val="90000"/>
                </a:lnSpc>
              </a:pPr>
              <a:r>
                <a:rPr lang="es-MX" sz="1400" b="1" dirty="0" smtClean="0">
                  <a:solidFill>
                    <a:srgbClr val="24201C"/>
                  </a:solidFill>
                  <a:cs typeface="Arial" charset="0"/>
                  <a:sym typeface="Arial" charset="0"/>
                </a:rPr>
                <a:t>a la más alta</a:t>
              </a:r>
              <a:endParaRPr lang="es-MX" sz="1400" b="1" dirty="0">
                <a:solidFill>
                  <a:srgbClr val="24201C"/>
                </a:solidFill>
                <a:cs typeface="Arial" charset="0"/>
                <a:sym typeface="Arial" charset="0"/>
              </a:endParaRPr>
            </a:p>
          </p:txBody>
        </p:sp>
      </p:grpSp>
      <p:sp>
        <p:nvSpPr>
          <p:cNvPr id="241" name="240 CuadroTexto"/>
          <p:cNvSpPr txBox="1"/>
          <p:nvPr/>
        </p:nvSpPr>
        <p:spPr>
          <a:xfrm>
            <a:off x="6156176" y="1412776"/>
            <a:ext cx="244827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MX" b="1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Tasa de Informalidad Laboral</a:t>
            </a:r>
            <a:endParaRPr lang="es-MX" b="1" dirty="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sp>
        <p:nvSpPr>
          <p:cNvPr id="242" name="241 CuadroTexto"/>
          <p:cNvSpPr txBox="1"/>
          <p:nvPr/>
        </p:nvSpPr>
        <p:spPr>
          <a:xfrm>
            <a:off x="755576" y="2564904"/>
            <a:ext cx="244827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MX" b="1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Tasa de Desocupación</a:t>
            </a:r>
            <a:endParaRPr lang="es-MX" b="1" dirty="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sp>
        <p:nvSpPr>
          <p:cNvPr id="244" name="13 Marcador de contenido"/>
          <p:cNvSpPr txBox="1">
            <a:spLocks/>
          </p:cNvSpPr>
          <p:nvPr/>
        </p:nvSpPr>
        <p:spPr>
          <a:xfrm>
            <a:off x="179512" y="6597352"/>
            <a:ext cx="8208912" cy="220961"/>
          </a:xfrm>
          <a:prstGeom prst="rect">
            <a:avLst/>
          </a:prstGeom>
          <a:solidFill>
            <a:schemeClr val="bg1">
              <a:alpha val="45000"/>
            </a:schemeClr>
          </a:solidFill>
        </p:spPr>
        <p:txBody>
          <a:bodyPr vert="horz" lIns="91440" tIns="45720" rIns="91440" bIns="45720" rtlCol="0" anchor="b">
            <a:noAutofit/>
          </a:bodyPr>
          <a:lstStyle/>
          <a:p>
            <a:pPr marL="539750" marR="0" lvl="0" indent="-53975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200"/>
              </a:spcAft>
              <a:buClrTx/>
              <a:buSzPct val="100000"/>
              <a:buFont typeface="Wingdings" pitchFamily="2" charset="2"/>
              <a:buNone/>
              <a:tabLst/>
              <a:defRPr/>
            </a:pPr>
            <a:r>
              <a:rPr kumimoji="0" lang="es-MX" sz="1200" i="1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imes New Roman" pitchFamily="18" charset="0"/>
                <a:cs typeface="Times New Roman" pitchFamily="18" charset="0"/>
              </a:rPr>
              <a:t>Fuente: INEGI, Encuesta Nacional de Ocupación y Empleo, </a:t>
            </a:r>
            <a:r>
              <a:rPr kumimoji="0" lang="es-MX" sz="1200" i="1" u="none" strike="noStrike" kern="1200" cap="none" spc="0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imes New Roman" pitchFamily="18" charset="0"/>
                <a:cs typeface="Times New Roman" pitchFamily="18" charset="0"/>
              </a:rPr>
              <a:t>segundo</a:t>
            </a:r>
            <a:r>
              <a:rPr kumimoji="0" lang="es-MX" sz="1200" i="1" u="none" strike="noStrike" kern="1200" cap="none" spc="0" normalizeH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s-MX" sz="1200" i="1" noProof="0" dirty="0" smtClean="0">
                <a:latin typeface="Times New Roman" pitchFamily="18" charset="0"/>
                <a:cs typeface="Times New Roman" pitchFamily="18" charset="0"/>
              </a:rPr>
              <a:t>trimestre de 2013.</a:t>
            </a:r>
            <a:endParaRPr kumimoji="0" lang="es-MX" sz="1200" i="1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Times New Roman" pitchFamily="18" charset="0"/>
              <a:cs typeface="Times New Roman" pitchFamily="18" charset="0"/>
            </a:endParaRPr>
          </a:p>
        </p:txBody>
      </p:sp>
      <p:grpSp>
        <p:nvGrpSpPr>
          <p:cNvPr id="4" name="91 Grupo"/>
          <p:cNvGrpSpPr/>
          <p:nvPr/>
        </p:nvGrpSpPr>
        <p:grpSpPr>
          <a:xfrm>
            <a:off x="2853994" y="1124744"/>
            <a:ext cx="6110494" cy="3679691"/>
            <a:chOff x="623888" y="1357313"/>
            <a:chExt cx="8184146" cy="5067300"/>
          </a:xfrm>
        </p:grpSpPr>
        <p:sp>
          <p:nvSpPr>
            <p:cNvPr id="245" name="AutoShape 101"/>
            <p:cNvSpPr>
              <a:spLocks/>
            </p:cNvSpPr>
            <p:nvPr/>
          </p:nvSpPr>
          <p:spPr bwMode="auto">
            <a:xfrm>
              <a:off x="4424363" y="3762375"/>
              <a:ext cx="1106487" cy="908050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4782" y="17538"/>
                  </a:moveTo>
                  <a:lnTo>
                    <a:pt x="5276" y="17354"/>
                  </a:lnTo>
                  <a:lnTo>
                    <a:pt x="5441" y="17538"/>
                  </a:lnTo>
                  <a:lnTo>
                    <a:pt x="5606" y="17538"/>
                  </a:lnTo>
                  <a:lnTo>
                    <a:pt x="5936" y="17538"/>
                  </a:lnTo>
                  <a:lnTo>
                    <a:pt x="5771" y="17723"/>
                  </a:lnTo>
                  <a:lnTo>
                    <a:pt x="6101" y="17908"/>
                  </a:lnTo>
                  <a:lnTo>
                    <a:pt x="6760" y="17908"/>
                  </a:lnTo>
                  <a:lnTo>
                    <a:pt x="7090" y="17908"/>
                  </a:lnTo>
                  <a:lnTo>
                    <a:pt x="7585" y="18277"/>
                  </a:lnTo>
                  <a:lnTo>
                    <a:pt x="7420" y="18277"/>
                  </a:lnTo>
                  <a:lnTo>
                    <a:pt x="7585" y="18462"/>
                  </a:lnTo>
                  <a:lnTo>
                    <a:pt x="7750" y="18462"/>
                  </a:lnTo>
                  <a:lnTo>
                    <a:pt x="7915" y="18462"/>
                  </a:lnTo>
                  <a:lnTo>
                    <a:pt x="7915" y="18831"/>
                  </a:lnTo>
                  <a:lnTo>
                    <a:pt x="8079" y="19015"/>
                  </a:lnTo>
                  <a:lnTo>
                    <a:pt x="8244" y="19015"/>
                  </a:lnTo>
                  <a:lnTo>
                    <a:pt x="8574" y="19015"/>
                  </a:lnTo>
                  <a:lnTo>
                    <a:pt x="8574" y="19200"/>
                  </a:lnTo>
                  <a:lnTo>
                    <a:pt x="8739" y="19200"/>
                  </a:lnTo>
                  <a:lnTo>
                    <a:pt x="8904" y="19385"/>
                  </a:lnTo>
                  <a:lnTo>
                    <a:pt x="9069" y="19385"/>
                  </a:lnTo>
                  <a:lnTo>
                    <a:pt x="9234" y="19385"/>
                  </a:lnTo>
                  <a:lnTo>
                    <a:pt x="9234" y="19569"/>
                  </a:lnTo>
                  <a:lnTo>
                    <a:pt x="9563" y="19385"/>
                  </a:lnTo>
                  <a:lnTo>
                    <a:pt x="10058" y="19200"/>
                  </a:lnTo>
                  <a:lnTo>
                    <a:pt x="10058" y="19015"/>
                  </a:lnTo>
                  <a:lnTo>
                    <a:pt x="9893" y="19015"/>
                  </a:lnTo>
                  <a:lnTo>
                    <a:pt x="10223" y="18462"/>
                  </a:lnTo>
                  <a:lnTo>
                    <a:pt x="11047" y="18277"/>
                  </a:lnTo>
                  <a:lnTo>
                    <a:pt x="11212" y="18462"/>
                  </a:lnTo>
                  <a:lnTo>
                    <a:pt x="11542" y="18646"/>
                  </a:lnTo>
                  <a:lnTo>
                    <a:pt x="11542" y="18831"/>
                  </a:lnTo>
                  <a:lnTo>
                    <a:pt x="11707" y="18831"/>
                  </a:lnTo>
                  <a:lnTo>
                    <a:pt x="12037" y="19200"/>
                  </a:lnTo>
                  <a:lnTo>
                    <a:pt x="12202" y="19385"/>
                  </a:lnTo>
                  <a:lnTo>
                    <a:pt x="12696" y="19385"/>
                  </a:lnTo>
                  <a:lnTo>
                    <a:pt x="12696" y="19569"/>
                  </a:lnTo>
                  <a:lnTo>
                    <a:pt x="12861" y="19569"/>
                  </a:lnTo>
                  <a:lnTo>
                    <a:pt x="12696" y="19569"/>
                  </a:lnTo>
                  <a:lnTo>
                    <a:pt x="12861" y="19938"/>
                  </a:lnTo>
                  <a:lnTo>
                    <a:pt x="12861" y="19754"/>
                  </a:lnTo>
                  <a:lnTo>
                    <a:pt x="13026" y="19938"/>
                  </a:lnTo>
                  <a:lnTo>
                    <a:pt x="13356" y="19754"/>
                  </a:lnTo>
                  <a:lnTo>
                    <a:pt x="13521" y="19754"/>
                  </a:lnTo>
                  <a:lnTo>
                    <a:pt x="13685" y="19754"/>
                  </a:lnTo>
                  <a:lnTo>
                    <a:pt x="13685" y="19569"/>
                  </a:lnTo>
                  <a:lnTo>
                    <a:pt x="13850" y="19385"/>
                  </a:lnTo>
                  <a:lnTo>
                    <a:pt x="13850" y="19015"/>
                  </a:lnTo>
                  <a:lnTo>
                    <a:pt x="14345" y="19015"/>
                  </a:lnTo>
                  <a:lnTo>
                    <a:pt x="14675" y="19569"/>
                  </a:lnTo>
                  <a:lnTo>
                    <a:pt x="15005" y="19754"/>
                  </a:lnTo>
                  <a:lnTo>
                    <a:pt x="15005" y="19938"/>
                  </a:lnTo>
                  <a:lnTo>
                    <a:pt x="15334" y="19938"/>
                  </a:lnTo>
                  <a:lnTo>
                    <a:pt x="15499" y="19754"/>
                  </a:lnTo>
                  <a:lnTo>
                    <a:pt x="15664" y="19754"/>
                  </a:lnTo>
                  <a:lnTo>
                    <a:pt x="15829" y="19938"/>
                  </a:lnTo>
                  <a:lnTo>
                    <a:pt x="15829" y="19569"/>
                  </a:lnTo>
                  <a:lnTo>
                    <a:pt x="15994" y="19385"/>
                  </a:lnTo>
                  <a:lnTo>
                    <a:pt x="15994" y="19200"/>
                  </a:lnTo>
                  <a:lnTo>
                    <a:pt x="16159" y="19200"/>
                  </a:lnTo>
                  <a:lnTo>
                    <a:pt x="16324" y="19200"/>
                  </a:lnTo>
                  <a:lnTo>
                    <a:pt x="16489" y="19015"/>
                  </a:lnTo>
                  <a:lnTo>
                    <a:pt x="16489" y="18831"/>
                  </a:lnTo>
                  <a:lnTo>
                    <a:pt x="16653" y="18646"/>
                  </a:lnTo>
                  <a:lnTo>
                    <a:pt x="16818" y="18277"/>
                  </a:lnTo>
                  <a:lnTo>
                    <a:pt x="16983" y="18277"/>
                  </a:lnTo>
                  <a:lnTo>
                    <a:pt x="17313" y="18831"/>
                  </a:lnTo>
                  <a:lnTo>
                    <a:pt x="17148" y="19200"/>
                  </a:lnTo>
                  <a:lnTo>
                    <a:pt x="17313" y="19569"/>
                  </a:lnTo>
                  <a:lnTo>
                    <a:pt x="17643" y="20308"/>
                  </a:lnTo>
                  <a:lnTo>
                    <a:pt x="17478" y="20308"/>
                  </a:lnTo>
                  <a:lnTo>
                    <a:pt x="17313" y="20308"/>
                  </a:lnTo>
                  <a:lnTo>
                    <a:pt x="17148" y="20492"/>
                  </a:lnTo>
                  <a:lnTo>
                    <a:pt x="17313" y="20677"/>
                  </a:lnTo>
                  <a:lnTo>
                    <a:pt x="17478" y="20492"/>
                  </a:lnTo>
                  <a:lnTo>
                    <a:pt x="17313" y="20677"/>
                  </a:lnTo>
                  <a:lnTo>
                    <a:pt x="17643" y="20862"/>
                  </a:lnTo>
                  <a:lnTo>
                    <a:pt x="18302" y="20677"/>
                  </a:lnTo>
                  <a:lnTo>
                    <a:pt x="18467" y="21046"/>
                  </a:lnTo>
                  <a:lnTo>
                    <a:pt x="18632" y="21046"/>
                  </a:lnTo>
                  <a:lnTo>
                    <a:pt x="18467" y="21231"/>
                  </a:lnTo>
                  <a:lnTo>
                    <a:pt x="18632" y="21600"/>
                  </a:lnTo>
                  <a:lnTo>
                    <a:pt x="18797" y="21415"/>
                  </a:lnTo>
                  <a:lnTo>
                    <a:pt x="18962" y="21600"/>
                  </a:lnTo>
                  <a:lnTo>
                    <a:pt x="19127" y="21600"/>
                  </a:lnTo>
                  <a:lnTo>
                    <a:pt x="19127" y="21415"/>
                  </a:lnTo>
                  <a:lnTo>
                    <a:pt x="19292" y="21600"/>
                  </a:lnTo>
                  <a:lnTo>
                    <a:pt x="19456" y="21415"/>
                  </a:lnTo>
                  <a:lnTo>
                    <a:pt x="19621" y="21415"/>
                  </a:lnTo>
                  <a:lnTo>
                    <a:pt x="19621" y="21600"/>
                  </a:lnTo>
                  <a:lnTo>
                    <a:pt x="19786" y="21415"/>
                  </a:lnTo>
                  <a:lnTo>
                    <a:pt x="19951" y="21415"/>
                  </a:lnTo>
                  <a:lnTo>
                    <a:pt x="20116" y="21415"/>
                  </a:lnTo>
                  <a:lnTo>
                    <a:pt x="20281" y="21046"/>
                  </a:lnTo>
                  <a:lnTo>
                    <a:pt x="20116" y="20677"/>
                  </a:lnTo>
                  <a:lnTo>
                    <a:pt x="19786" y="20492"/>
                  </a:lnTo>
                  <a:lnTo>
                    <a:pt x="19786" y="20308"/>
                  </a:lnTo>
                  <a:lnTo>
                    <a:pt x="19951" y="20308"/>
                  </a:lnTo>
                  <a:lnTo>
                    <a:pt x="20281" y="20308"/>
                  </a:lnTo>
                  <a:lnTo>
                    <a:pt x="20446" y="20123"/>
                  </a:lnTo>
                  <a:lnTo>
                    <a:pt x="20776" y="20308"/>
                  </a:lnTo>
                  <a:lnTo>
                    <a:pt x="20611" y="19385"/>
                  </a:lnTo>
                  <a:lnTo>
                    <a:pt x="20116" y="19200"/>
                  </a:lnTo>
                  <a:lnTo>
                    <a:pt x="19951" y="18831"/>
                  </a:lnTo>
                  <a:lnTo>
                    <a:pt x="20116" y="18462"/>
                  </a:lnTo>
                  <a:lnTo>
                    <a:pt x="19951" y="18462"/>
                  </a:lnTo>
                  <a:lnTo>
                    <a:pt x="20116" y="18277"/>
                  </a:lnTo>
                  <a:lnTo>
                    <a:pt x="20116" y="18092"/>
                  </a:lnTo>
                  <a:lnTo>
                    <a:pt x="20281" y="18277"/>
                  </a:lnTo>
                  <a:lnTo>
                    <a:pt x="20446" y="18092"/>
                  </a:lnTo>
                  <a:lnTo>
                    <a:pt x="20281" y="17908"/>
                  </a:lnTo>
                  <a:lnTo>
                    <a:pt x="20446" y="17908"/>
                  </a:lnTo>
                  <a:lnTo>
                    <a:pt x="20611" y="18092"/>
                  </a:lnTo>
                  <a:lnTo>
                    <a:pt x="20611" y="17908"/>
                  </a:lnTo>
                  <a:lnTo>
                    <a:pt x="20446" y="17908"/>
                  </a:lnTo>
                  <a:lnTo>
                    <a:pt x="20611" y="17908"/>
                  </a:lnTo>
                  <a:lnTo>
                    <a:pt x="20776" y="17908"/>
                  </a:lnTo>
                  <a:lnTo>
                    <a:pt x="20611" y="17723"/>
                  </a:lnTo>
                  <a:lnTo>
                    <a:pt x="20776" y="17723"/>
                  </a:lnTo>
                  <a:lnTo>
                    <a:pt x="20940" y="17538"/>
                  </a:lnTo>
                  <a:lnTo>
                    <a:pt x="20776" y="17354"/>
                  </a:lnTo>
                  <a:lnTo>
                    <a:pt x="20776" y="17169"/>
                  </a:lnTo>
                  <a:lnTo>
                    <a:pt x="20611" y="17169"/>
                  </a:lnTo>
                  <a:lnTo>
                    <a:pt x="20446" y="16985"/>
                  </a:lnTo>
                  <a:lnTo>
                    <a:pt x="20446" y="16800"/>
                  </a:lnTo>
                  <a:lnTo>
                    <a:pt x="20611" y="16800"/>
                  </a:lnTo>
                  <a:lnTo>
                    <a:pt x="20611" y="16615"/>
                  </a:lnTo>
                  <a:lnTo>
                    <a:pt x="20446" y="16615"/>
                  </a:lnTo>
                  <a:lnTo>
                    <a:pt x="20611" y="16615"/>
                  </a:lnTo>
                  <a:lnTo>
                    <a:pt x="20611" y="16431"/>
                  </a:lnTo>
                  <a:lnTo>
                    <a:pt x="20281" y="16431"/>
                  </a:lnTo>
                  <a:lnTo>
                    <a:pt x="20281" y="16246"/>
                  </a:lnTo>
                  <a:lnTo>
                    <a:pt x="20446" y="16431"/>
                  </a:lnTo>
                  <a:lnTo>
                    <a:pt x="20611" y="16246"/>
                  </a:lnTo>
                  <a:lnTo>
                    <a:pt x="20776" y="16431"/>
                  </a:lnTo>
                  <a:lnTo>
                    <a:pt x="20776" y="16246"/>
                  </a:lnTo>
                  <a:lnTo>
                    <a:pt x="20776" y="16062"/>
                  </a:lnTo>
                  <a:lnTo>
                    <a:pt x="20940" y="15692"/>
                  </a:lnTo>
                  <a:lnTo>
                    <a:pt x="20940" y="15508"/>
                  </a:lnTo>
                  <a:lnTo>
                    <a:pt x="21105" y="15508"/>
                  </a:lnTo>
                  <a:lnTo>
                    <a:pt x="20940" y="15323"/>
                  </a:lnTo>
                  <a:lnTo>
                    <a:pt x="21600" y="14769"/>
                  </a:lnTo>
                  <a:lnTo>
                    <a:pt x="21435" y="14585"/>
                  </a:lnTo>
                  <a:lnTo>
                    <a:pt x="21600" y="14400"/>
                  </a:lnTo>
                  <a:lnTo>
                    <a:pt x="21270" y="14585"/>
                  </a:lnTo>
                  <a:lnTo>
                    <a:pt x="21270" y="14400"/>
                  </a:lnTo>
                  <a:lnTo>
                    <a:pt x="21105" y="14400"/>
                  </a:lnTo>
                  <a:lnTo>
                    <a:pt x="21105" y="14215"/>
                  </a:lnTo>
                  <a:lnTo>
                    <a:pt x="20940" y="14215"/>
                  </a:lnTo>
                  <a:lnTo>
                    <a:pt x="20940" y="14031"/>
                  </a:lnTo>
                  <a:lnTo>
                    <a:pt x="20776" y="14215"/>
                  </a:lnTo>
                  <a:lnTo>
                    <a:pt x="20116" y="13846"/>
                  </a:lnTo>
                  <a:lnTo>
                    <a:pt x="20116" y="13662"/>
                  </a:lnTo>
                  <a:lnTo>
                    <a:pt x="19621" y="13662"/>
                  </a:lnTo>
                  <a:lnTo>
                    <a:pt x="19621" y="13477"/>
                  </a:lnTo>
                  <a:lnTo>
                    <a:pt x="19127" y="13662"/>
                  </a:lnTo>
                  <a:lnTo>
                    <a:pt x="18797" y="13846"/>
                  </a:lnTo>
                  <a:lnTo>
                    <a:pt x="18632" y="13662"/>
                  </a:lnTo>
                  <a:lnTo>
                    <a:pt x="18467" y="13846"/>
                  </a:lnTo>
                  <a:lnTo>
                    <a:pt x="18302" y="13662"/>
                  </a:lnTo>
                  <a:lnTo>
                    <a:pt x="17478" y="13477"/>
                  </a:lnTo>
                  <a:lnTo>
                    <a:pt x="16653" y="13477"/>
                  </a:lnTo>
                  <a:lnTo>
                    <a:pt x="15994" y="12000"/>
                  </a:lnTo>
                  <a:lnTo>
                    <a:pt x="15829" y="12000"/>
                  </a:lnTo>
                  <a:lnTo>
                    <a:pt x="15829" y="11815"/>
                  </a:lnTo>
                  <a:lnTo>
                    <a:pt x="15499" y="11815"/>
                  </a:lnTo>
                  <a:lnTo>
                    <a:pt x="15334" y="11446"/>
                  </a:lnTo>
                  <a:lnTo>
                    <a:pt x="15169" y="11262"/>
                  </a:lnTo>
                  <a:lnTo>
                    <a:pt x="14840" y="11446"/>
                  </a:lnTo>
                  <a:lnTo>
                    <a:pt x="15169" y="12185"/>
                  </a:lnTo>
                  <a:lnTo>
                    <a:pt x="15005" y="12185"/>
                  </a:lnTo>
                  <a:lnTo>
                    <a:pt x="14840" y="12000"/>
                  </a:lnTo>
                  <a:lnTo>
                    <a:pt x="14180" y="11815"/>
                  </a:lnTo>
                  <a:lnTo>
                    <a:pt x="13850" y="12000"/>
                  </a:lnTo>
                  <a:lnTo>
                    <a:pt x="13356" y="12000"/>
                  </a:lnTo>
                  <a:lnTo>
                    <a:pt x="13191" y="11815"/>
                  </a:lnTo>
                  <a:lnTo>
                    <a:pt x="13356" y="11446"/>
                  </a:lnTo>
                  <a:lnTo>
                    <a:pt x="13191" y="11446"/>
                  </a:lnTo>
                  <a:lnTo>
                    <a:pt x="12696" y="11262"/>
                  </a:lnTo>
                  <a:lnTo>
                    <a:pt x="12366" y="11446"/>
                  </a:lnTo>
                  <a:lnTo>
                    <a:pt x="11872" y="11446"/>
                  </a:lnTo>
                  <a:lnTo>
                    <a:pt x="11872" y="11262"/>
                  </a:lnTo>
                  <a:lnTo>
                    <a:pt x="12202" y="10892"/>
                  </a:lnTo>
                  <a:lnTo>
                    <a:pt x="12202" y="10338"/>
                  </a:lnTo>
                  <a:lnTo>
                    <a:pt x="11872" y="10338"/>
                  </a:lnTo>
                  <a:lnTo>
                    <a:pt x="11872" y="9969"/>
                  </a:lnTo>
                  <a:lnTo>
                    <a:pt x="11872" y="9600"/>
                  </a:lnTo>
                  <a:lnTo>
                    <a:pt x="12037" y="9785"/>
                  </a:lnTo>
                  <a:lnTo>
                    <a:pt x="12037" y="9415"/>
                  </a:lnTo>
                  <a:lnTo>
                    <a:pt x="12366" y="9231"/>
                  </a:lnTo>
                  <a:lnTo>
                    <a:pt x="12037" y="9046"/>
                  </a:lnTo>
                  <a:lnTo>
                    <a:pt x="12037" y="8862"/>
                  </a:lnTo>
                  <a:lnTo>
                    <a:pt x="11707" y="8862"/>
                  </a:lnTo>
                  <a:lnTo>
                    <a:pt x="11872" y="8308"/>
                  </a:lnTo>
                  <a:lnTo>
                    <a:pt x="11212" y="8123"/>
                  </a:lnTo>
                  <a:lnTo>
                    <a:pt x="11212" y="7754"/>
                  </a:lnTo>
                  <a:lnTo>
                    <a:pt x="10882" y="7754"/>
                  </a:lnTo>
                  <a:lnTo>
                    <a:pt x="10553" y="8677"/>
                  </a:lnTo>
                  <a:lnTo>
                    <a:pt x="9728" y="8492"/>
                  </a:lnTo>
                  <a:lnTo>
                    <a:pt x="9893" y="7385"/>
                  </a:lnTo>
                  <a:lnTo>
                    <a:pt x="9563" y="7015"/>
                  </a:lnTo>
                  <a:lnTo>
                    <a:pt x="9728" y="6277"/>
                  </a:lnTo>
                  <a:lnTo>
                    <a:pt x="9893" y="6462"/>
                  </a:lnTo>
                  <a:lnTo>
                    <a:pt x="9893" y="6092"/>
                  </a:lnTo>
                  <a:lnTo>
                    <a:pt x="9728" y="6092"/>
                  </a:lnTo>
                  <a:lnTo>
                    <a:pt x="9893" y="5169"/>
                  </a:lnTo>
                  <a:lnTo>
                    <a:pt x="9728" y="4985"/>
                  </a:lnTo>
                  <a:lnTo>
                    <a:pt x="9728" y="4615"/>
                  </a:lnTo>
                  <a:lnTo>
                    <a:pt x="9563" y="4431"/>
                  </a:lnTo>
                  <a:lnTo>
                    <a:pt x="9563" y="4246"/>
                  </a:lnTo>
                  <a:lnTo>
                    <a:pt x="9398" y="4246"/>
                  </a:lnTo>
                  <a:lnTo>
                    <a:pt x="9398" y="3877"/>
                  </a:lnTo>
                  <a:lnTo>
                    <a:pt x="9398" y="3692"/>
                  </a:lnTo>
                  <a:lnTo>
                    <a:pt x="9234" y="3692"/>
                  </a:lnTo>
                  <a:lnTo>
                    <a:pt x="9563" y="2769"/>
                  </a:lnTo>
                  <a:lnTo>
                    <a:pt x="9398" y="2400"/>
                  </a:lnTo>
                  <a:lnTo>
                    <a:pt x="9563" y="2400"/>
                  </a:lnTo>
                  <a:lnTo>
                    <a:pt x="9069" y="2031"/>
                  </a:lnTo>
                  <a:lnTo>
                    <a:pt x="9234" y="1846"/>
                  </a:lnTo>
                  <a:lnTo>
                    <a:pt x="8904" y="1846"/>
                  </a:lnTo>
                  <a:lnTo>
                    <a:pt x="9069" y="923"/>
                  </a:lnTo>
                  <a:lnTo>
                    <a:pt x="9069" y="554"/>
                  </a:lnTo>
                  <a:lnTo>
                    <a:pt x="8409" y="0"/>
                  </a:lnTo>
                  <a:lnTo>
                    <a:pt x="7750" y="923"/>
                  </a:lnTo>
                  <a:lnTo>
                    <a:pt x="6595" y="1846"/>
                  </a:lnTo>
                  <a:lnTo>
                    <a:pt x="6760" y="1846"/>
                  </a:lnTo>
                  <a:lnTo>
                    <a:pt x="6760" y="2215"/>
                  </a:lnTo>
                  <a:lnTo>
                    <a:pt x="6431" y="2585"/>
                  </a:lnTo>
                  <a:lnTo>
                    <a:pt x="6431" y="2400"/>
                  </a:lnTo>
                  <a:lnTo>
                    <a:pt x="6266" y="2400"/>
                  </a:lnTo>
                  <a:lnTo>
                    <a:pt x="6101" y="2215"/>
                  </a:lnTo>
                  <a:lnTo>
                    <a:pt x="5771" y="2215"/>
                  </a:lnTo>
                  <a:lnTo>
                    <a:pt x="5936" y="2954"/>
                  </a:lnTo>
                  <a:lnTo>
                    <a:pt x="6266" y="2954"/>
                  </a:lnTo>
                  <a:lnTo>
                    <a:pt x="6266" y="3138"/>
                  </a:lnTo>
                  <a:lnTo>
                    <a:pt x="5936" y="3138"/>
                  </a:lnTo>
                  <a:lnTo>
                    <a:pt x="5936" y="3877"/>
                  </a:lnTo>
                  <a:lnTo>
                    <a:pt x="5111" y="4431"/>
                  </a:lnTo>
                  <a:lnTo>
                    <a:pt x="5111" y="4615"/>
                  </a:lnTo>
                  <a:lnTo>
                    <a:pt x="2803" y="7015"/>
                  </a:lnTo>
                  <a:lnTo>
                    <a:pt x="2144" y="7015"/>
                  </a:lnTo>
                  <a:lnTo>
                    <a:pt x="2144" y="7385"/>
                  </a:lnTo>
                  <a:lnTo>
                    <a:pt x="2144" y="7015"/>
                  </a:lnTo>
                  <a:lnTo>
                    <a:pt x="1979" y="6831"/>
                  </a:lnTo>
                  <a:lnTo>
                    <a:pt x="1814" y="7385"/>
                  </a:lnTo>
                  <a:lnTo>
                    <a:pt x="989" y="7569"/>
                  </a:lnTo>
                  <a:lnTo>
                    <a:pt x="660" y="7385"/>
                  </a:lnTo>
                  <a:lnTo>
                    <a:pt x="660" y="7200"/>
                  </a:lnTo>
                  <a:lnTo>
                    <a:pt x="495" y="7200"/>
                  </a:lnTo>
                  <a:lnTo>
                    <a:pt x="495" y="6831"/>
                  </a:lnTo>
                  <a:lnTo>
                    <a:pt x="330" y="6831"/>
                  </a:lnTo>
                  <a:lnTo>
                    <a:pt x="165" y="7385"/>
                  </a:lnTo>
                  <a:lnTo>
                    <a:pt x="0" y="7754"/>
                  </a:lnTo>
                  <a:lnTo>
                    <a:pt x="165" y="7938"/>
                  </a:lnTo>
                  <a:lnTo>
                    <a:pt x="0" y="7938"/>
                  </a:lnTo>
                  <a:lnTo>
                    <a:pt x="0" y="8308"/>
                  </a:lnTo>
                  <a:lnTo>
                    <a:pt x="330" y="8492"/>
                  </a:lnTo>
                  <a:lnTo>
                    <a:pt x="330" y="8677"/>
                  </a:lnTo>
                  <a:lnTo>
                    <a:pt x="330" y="8862"/>
                  </a:lnTo>
                  <a:lnTo>
                    <a:pt x="330" y="9231"/>
                  </a:lnTo>
                  <a:lnTo>
                    <a:pt x="330" y="9415"/>
                  </a:lnTo>
                  <a:lnTo>
                    <a:pt x="330" y="9600"/>
                  </a:lnTo>
                  <a:lnTo>
                    <a:pt x="165" y="9785"/>
                  </a:lnTo>
                  <a:lnTo>
                    <a:pt x="165" y="9969"/>
                  </a:lnTo>
                  <a:lnTo>
                    <a:pt x="330" y="10338"/>
                  </a:lnTo>
                  <a:lnTo>
                    <a:pt x="330" y="10523"/>
                  </a:lnTo>
                  <a:lnTo>
                    <a:pt x="495" y="10523"/>
                  </a:lnTo>
                  <a:lnTo>
                    <a:pt x="495" y="10708"/>
                  </a:lnTo>
                  <a:lnTo>
                    <a:pt x="495" y="11077"/>
                  </a:lnTo>
                  <a:lnTo>
                    <a:pt x="660" y="11077"/>
                  </a:lnTo>
                  <a:lnTo>
                    <a:pt x="1154" y="11077"/>
                  </a:lnTo>
                  <a:lnTo>
                    <a:pt x="989" y="11262"/>
                  </a:lnTo>
                  <a:lnTo>
                    <a:pt x="1154" y="11446"/>
                  </a:lnTo>
                  <a:lnTo>
                    <a:pt x="1319" y="11446"/>
                  </a:lnTo>
                  <a:lnTo>
                    <a:pt x="1484" y="11631"/>
                  </a:lnTo>
                  <a:lnTo>
                    <a:pt x="1649" y="11631"/>
                  </a:lnTo>
                  <a:lnTo>
                    <a:pt x="1814" y="11631"/>
                  </a:lnTo>
                  <a:lnTo>
                    <a:pt x="1979" y="11815"/>
                  </a:lnTo>
                  <a:lnTo>
                    <a:pt x="1814" y="12000"/>
                  </a:lnTo>
                  <a:lnTo>
                    <a:pt x="1979" y="12185"/>
                  </a:lnTo>
                  <a:lnTo>
                    <a:pt x="2144" y="12185"/>
                  </a:lnTo>
                  <a:lnTo>
                    <a:pt x="2308" y="12000"/>
                  </a:lnTo>
                  <a:lnTo>
                    <a:pt x="2308" y="12738"/>
                  </a:lnTo>
                  <a:lnTo>
                    <a:pt x="2473" y="12738"/>
                  </a:lnTo>
                  <a:lnTo>
                    <a:pt x="2308" y="12738"/>
                  </a:lnTo>
                  <a:lnTo>
                    <a:pt x="2473" y="12923"/>
                  </a:lnTo>
                  <a:lnTo>
                    <a:pt x="2638" y="13292"/>
                  </a:lnTo>
                  <a:lnTo>
                    <a:pt x="2803" y="13292"/>
                  </a:lnTo>
                  <a:lnTo>
                    <a:pt x="2803" y="13108"/>
                  </a:lnTo>
                  <a:lnTo>
                    <a:pt x="2968" y="13108"/>
                  </a:lnTo>
                  <a:lnTo>
                    <a:pt x="3133" y="13108"/>
                  </a:lnTo>
                  <a:lnTo>
                    <a:pt x="2968" y="13108"/>
                  </a:lnTo>
                  <a:lnTo>
                    <a:pt x="3133" y="13108"/>
                  </a:lnTo>
                  <a:lnTo>
                    <a:pt x="3463" y="13108"/>
                  </a:lnTo>
                  <a:lnTo>
                    <a:pt x="3627" y="12554"/>
                  </a:lnTo>
                  <a:lnTo>
                    <a:pt x="3792" y="12554"/>
                  </a:lnTo>
                  <a:lnTo>
                    <a:pt x="3957" y="12000"/>
                  </a:lnTo>
                  <a:lnTo>
                    <a:pt x="4287" y="11815"/>
                  </a:lnTo>
                  <a:lnTo>
                    <a:pt x="4287" y="11446"/>
                  </a:lnTo>
                  <a:lnTo>
                    <a:pt x="4782" y="11446"/>
                  </a:lnTo>
                  <a:lnTo>
                    <a:pt x="5111" y="11631"/>
                  </a:lnTo>
                  <a:lnTo>
                    <a:pt x="4947" y="12000"/>
                  </a:lnTo>
                  <a:lnTo>
                    <a:pt x="5111" y="12000"/>
                  </a:lnTo>
                  <a:lnTo>
                    <a:pt x="5441" y="12369"/>
                  </a:lnTo>
                  <a:lnTo>
                    <a:pt x="5441" y="13108"/>
                  </a:lnTo>
                  <a:lnTo>
                    <a:pt x="5276" y="13292"/>
                  </a:lnTo>
                  <a:lnTo>
                    <a:pt x="4947" y="13292"/>
                  </a:lnTo>
                  <a:lnTo>
                    <a:pt x="4947" y="14031"/>
                  </a:lnTo>
                  <a:lnTo>
                    <a:pt x="4617" y="14031"/>
                  </a:lnTo>
                  <a:lnTo>
                    <a:pt x="4947" y="14400"/>
                  </a:lnTo>
                  <a:lnTo>
                    <a:pt x="4782" y="14585"/>
                  </a:lnTo>
                  <a:lnTo>
                    <a:pt x="4947" y="14585"/>
                  </a:lnTo>
                  <a:lnTo>
                    <a:pt x="5276" y="14954"/>
                  </a:lnTo>
                  <a:lnTo>
                    <a:pt x="5111" y="15138"/>
                  </a:lnTo>
                  <a:lnTo>
                    <a:pt x="5276" y="15323"/>
                  </a:lnTo>
                  <a:lnTo>
                    <a:pt x="5111" y="15877"/>
                  </a:lnTo>
                  <a:lnTo>
                    <a:pt x="5111" y="16062"/>
                  </a:lnTo>
                  <a:lnTo>
                    <a:pt x="4947" y="16062"/>
                  </a:lnTo>
                  <a:lnTo>
                    <a:pt x="4947" y="16246"/>
                  </a:lnTo>
                  <a:lnTo>
                    <a:pt x="5111" y="16246"/>
                  </a:lnTo>
                  <a:lnTo>
                    <a:pt x="5111" y="16062"/>
                  </a:lnTo>
                  <a:lnTo>
                    <a:pt x="5276" y="16246"/>
                  </a:lnTo>
                  <a:lnTo>
                    <a:pt x="5111" y="16246"/>
                  </a:lnTo>
                  <a:lnTo>
                    <a:pt x="5276" y="16431"/>
                  </a:lnTo>
                  <a:lnTo>
                    <a:pt x="4947" y="16431"/>
                  </a:lnTo>
                  <a:lnTo>
                    <a:pt x="4782" y="16800"/>
                  </a:lnTo>
                  <a:lnTo>
                    <a:pt x="4782" y="16985"/>
                  </a:lnTo>
                  <a:lnTo>
                    <a:pt x="4617" y="16985"/>
                  </a:lnTo>
                  <a:lnTo>
                    <a:pt x="4452" y="17169"/>
                  </a:lnTo>
                  <a:lnTo>
                    <a:pt x="4452" y="17354"/>
                  </a:lnTo>
                  <a:lnTo>
                    <a:pt x="4287" y="17538"/>
                  </a:lnTo>
                  <a:lnTo>
                    <a:pt x="4452" y="17538"/>
                  </a:lnTo>
                  <a:lnTo>
                    <a:pt x="4782" y="17538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46" name="AutoShape 102"/>
            <p:cNvSpPr>
              <a:spLocks/>
            </p:cNvSpPr>
            <p:nvPr/>
          </p:nvSpPr>
          <p:spPr bwMode="auto">
            <a:xfrm>
              <a:off x="3859100" y="3591799"/>
              <a:ext cx="987998" cy="1118613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2738" y="10350"/>
                  </a:moveTo>
                  <a:lnTo>
                    <a:pt x="12738" y="10200"/>
                  </a:lnTo>
                  <a:lnTo>
                    <a:pt x="12369" y="10050"/>
                  </a:lnTo>
                  <a:lnTo>
                    <a:pt x="12369" y="9750"/>
                  </a:lnTo>
                  <a:lnTo>
                    <a:pt x="12554" y="9750"/>
                  </a:lnTo>
                  <a:lnTo>
                    <a:pt x="12369" y="9600"/>
                  </a:lnTo>
                  <a:lnTo>
                    <a:pt x="12554" y="9300"/>
                  </a:lnTo>
                  <a:lnTo>
                    <a:pt x="12738" y="8850"/>
                  </a:lnTo>
                  <a:lnTo>
                    <a:pt x="12923" y="8850"/>
                  </a:lnTo>
                  <a:lnTo>
                    <a:pt x="12923" y="9150"/>
                  </a:lnTo>
                  <a:lnTo>
                    <a:pt x="13108" y="9150"/>
                  </a:lnTo>
                  <a:lnTo>
                    <a:pt x="13108" y="9300"/>
                  </a:lnTo>
                  <a:lnTo>
                    <a:pt x="13477" y="9450"/>
                  </a:lnTo>
                  <a:lnTo>
                    <a:pt x="14400" y="9300"/>
                  </a:lnTo>
                  <a:lnTo>
                    <a:pt x="14585" y="8850"/>
                  </a:lnTo>
                  <a:lnTo>
                    <a:pt x="14769" y="9000"/>
                  </a:lnTo>
                  <a:lnTo>
                    <a:pt x="14769" y="9300"/>
                  </a:lnTo>
                  <a:lnTo>
                    <a:pt x="14769" y="9000"/>
                  </a:lnTo>
                  <a:lnTo>
                    <a:pt x="15508" y="9000"/>
                  </a:lnTo>
                  <a:lnTo>
                    <a:pt x="18092" y="7050"/>
                  </a:lnTo>
                  <a:lnTo>
                    <a:pt x="18092" y="6900"/>
                  </a:lnTo>
                  <a:lnTo>
                    <a:pt x="19015" y="6450"/>
                  </a:lnTo>
                  <a:lnTo>
                    <a:pt x="19015" y="5850"/>
                  </a:lnTo>
                  <a:lnTo>
                    <a:pt x="19385" y="5850"/>
                  </a:lnTo>
                  <a:lnTo>
                    <a:pt x="19385" y="5700"/>
                  </a:lnTo>
                  <a:lnTo>
                    <a:pt x="19015" y="5700"/>
                  </a:lnTo>
                  <a:lnTo>
                    <a:pt x="18831" y="5100"/>
                  </a:lnTo>
                  <a:lnTo>
                    <a:pt x="19200" y="5100"/>
                  </a:lnTo>
                  <a:lnTo>
                    <a:pt x="19385" y="5250"/>
                  </a:lnTo>
                  <a:lnTo>
                    <a:pt x="19569" y="5250"/>
                  </a:lnTo>
                  <a:lnTo>
                    <a:pt x="19569" y="5400"/>
                  </a:lnTo>
                  <a:lnTo>
                    <a:pt x="19938" y="5100"/>
                  </a:lnTo>
                  <a:lnTo>
                    <a:pt x="19938" y="4800"/>
                  </a:lnTo>
                  <a:lnTo>
                    <a:pt x="19754" y="4800"/>
                  </a:lnTo>
                  <a:lnTo>
                    <a:pt x="21046" y="4050"/>
                  </a:lnTo>
                  <a:lnTo>
                    <a:pt x="21600" y="3450"/>
                  </a:lnTo>
                  <a:lnTo>
                    <a:pt x="21415" y="3000"/>
                  </a:lnTo>
                  <a:lnTo>
                    <a:pt x="21046" y="3000"/>
                  </a:lnTo>
                  <a:lnTo>
                    <a:pt x="20677" y="2850"/>
                  </a:lnTo>
                  <a:lnTo>
                    <a:pt x="20492" y="3000"/>
                  </a:lnTo>
                  <a:lnTo>
                    <a:pt x="19569" y="2850"/>
                  </a:lnTo>
                  <a:lnTo>
                    <a:pt x="19385" y="2700"/>
                  </a:lnTo>
                  <a:lnTo>
                    <a:pt x="19200" y="2400"/>
                  </a:lnTo>
                  <a:lnTo>
                    <a:pt x="19015" y="1950"/>
                  </a:lnTo>
                  <a:lnTo>
                    <a:pt x="18831" y="1800"/>
                  </a:lnTo>
                  <a:lnTo>
                    <a:pt x="18092" y="1650"/>
                  </a:lnTo>
                  <a:lnTo>
                    <a:pt x="17723" y="1800"/>
                  </a:lnTo>
                  <a:lnTo>
                    <a:pt x="17538" y="1650"/>
                  </a:lnTo>
                  <a:lnTo>
                    <a:pt x="17723" y="1800"/>
                  </a:lnTo>
                  <a:lnTo>
                    <a:pt x="17354" y="2100"/>
                  </a:lnTo>
                  <a:lnTo>
                    <a:pt x="16615" y="1950"/>
                  </a:lnTo>
                  <a:lnTo>
                    <a:pt x="16431" y="1800"/>
                  </a:lnTo>
                  <a:lnTo>
                    <a:pt x="16615" y="1800"/>
                  </a:lnTo>
                  <a:lnTo>
                    <a:pt x="16800" y="1350"/>
                  </a:lnTo>
                  <a:lnTo>
                    <a:pt x="15877" y="1350"/>
                  </a:lnTo>
                  <a:lnTo>
                    <a:pt x="15877" y="1500"/>
                  </a:lnTo>
                  <a:lnTo>
                    <a:pt x="15508" y="1350"/>
                  </a:lnTo>
                  <a:lnTo>
                    <a:pt x="15138" y="600"/>
                  </a:lnTo>
                  <a:lnTo>
                    <a:pt x="14215" y="300"/>
                  </a:lnTo>
                  <a:lnTo>
                    <a:pt x="14031" y="450"/>
                  </a:lnTo>
                  <a:lnTo>
                    <a:pt x="13108" y="150"/>
                  </a:lnTo>
                  <a:lnTo>
                    <a:pt x="12369" y="0"/>
                  </a:lnTo>
                  <a:lnTo>
                    <a:pt x="11446" y="0"/>
                  </a:lnTo>
                  <a:lnTo>
                    <a:pt x="11446" y="600"/>
                  </a:lnTo>
                  <a:lnTo>
                    <a:pt x="10154" y="300"/>
                  </a:lnTo>
                  <a:lnTo>
                    <a:pt x="10338" y="600"/>
                  </a:lnTo>
                  <a:lnTo>
                    <a:pt x="10338" y="750"/>
                  </a:lnTo>
                  <a:lnTo>
                    <a:pt x="10154" y="750"/>
                  </a:lnTo>
                  <a:lnTo>
                    <a:pt x="10154" y="900"/>
                  </a:lnTo>
                  <a:lnTo>
                    <a:pt x="10708" y="1200"/>
                  </a:lnTo>
                  <a:lnTo>
                    <a:pt x="11077" y="2250"/>
                  </a:lnTo>
                  <a:lnTo>
                    <a:pt x="11262" y="3750"/>
                  </a:lnTo>
                  <a:lnTo>
                    <a:pt x="11077" y="3750"/>
                  </a:lnTo>
                  <a:lnTo>
                    <a:pt x="10892" y="3750"/>
                  </a:lnTo>
                  <a:lnTo>
                    <a:pt x="10523" y="3750"/>
                  </a:lnTo>
                  <a:lnTo>
                    <a:pt x="10154" y="3900"/>
                  </a:lnTo>
                  <a:lnTo>
                    <a:pt x="9600" y="3900"/>
                  </a:lnTo>
                  <a:lnTo>
                    <a:pt x="9415" y="3750"/>
                  </a:lnTo>
                  <a:lnTo>
                    <a:pt x="9231" y="3900"/>
                  </a:lnTo>
                  <a:lnTo>
                    <a:pt x="8862" y="3450"/>
                  </a:lnTo>
                  <a:lnTo>
                    <a:pt x="8677" y="3600"/>
                  </a:lnTo>
                  <a:lnTo>
                    <a:pt x="8308" y="3450"/>
                  </a:lnTo>
                  <a:lnTo>
                    <a:pt x="8308" y="3600"/>
                  </a:lnTo>
                  <a:lnTo>
                    <a:pt x="7938" y="3450"/>
                  </a:lnTo>
                  <a:lnTo>
                    <a:pt x="7754" y="3750"/>
                  </a:lnTo>
                  <a:lnTo>
                    <a:pt x="7569" y="3600"/>
                  </a:lnTo>
                  <a:lnTo>
                    <a:pt x="7569" y="3750"/>
                  </a:lnTo>
                  <a:lnTo>
                    <a:pt x="7200" y="3600"/>
                  </a:lnTo>
                  <a:lnTo>
                    <a:pt x="6831" y="3750"/>
                  </a:lnTo>
                  <a:lnTo>
                    <a:pt x="6646" y="3600"/>
                  </a:lnTo>
                  <a:lnTo>
                    <a:pt x="6462" y="3600"/>
                  </a:lnTo>
                  <a:lnTo>
                    <a:pt x="5723" y="3600"/>
                  </a:lnTo>
                  <a:lnTo>
                    <a:pt x="5538" y="4200"/>
                  </a:lnTo>
                  <a:lnTo>
                    <a:pt x="5354" y="4200"/>
                  </a:lnTo>
                  <a:lnTo>
                    <a:pt x="5169" y="4350"/>
                  </a:lnTo>
                  <a:lnTo>
                    <a:pt x="4800" y="4350"/>
                  </a:lnTo>
                  <a:lnTo>
                    <a:pt x="4800" y="4950"/>
                  </a:lnTo>
                  <a:lnTo>
                    <a:pt x="4431" y="5250"/>
                  </a:lnTo>
                  <a:lnTo>
                    <a:pt x="4246" y="5400"/>
                  </a:lnTo>
                  <a:lnTo>
                    <a:pt x="4246" y="5100"/>
                  </a:lnTo>
                  <a:lnTo>
                    <a:pt x="3323" y="5700"/>
                  </a:lnTo>
                  <a:lnTo>
                    <a:pt x="3323" y="5850"/>
                  </a:lnTo>
                  <a:lnTo>
                    <a:pt x="3138" y="5700"/>
                  </a:lnTo>
                  <a:lnTo>
                    <a:pt x="3138" y="5850"/>
                  </a:lnTo>
                  <a:lnTo>
                    <a:pt x="2954" y="5850"/>
                  </a:lnTo>
                  <a:lnTo>
                    <a:pt x="3138" y="6150"/>
                  </a:lnTo>
                  <a:lnTo>
                    <a:pt x="2954" y="6600"/>
                  </a:lnTo>
                  <a:lnTo>
                    <a:pt x="3323" y="6900"/>
                  </a:lnTo>
                  <a:lnTo>
                    <a:pt x="2954" y="7200"/>
                  </a:lnTo>
                  <a:lnTo>
                    <a:pt x="3138" y="7500"/>
                  </a:lnTo>
                  <a:lnTo>
                    <a:pt x="2954" y="7650"/>
                  </a:lnTo>
                  <a:lnTo>
                    <a:pt x="3323" y="7650"/>
                  </a:lnTo>
                  <a:lnTo>
                    <a:pt x="3323" y="7800"/>
                  </a:lnTo>
                  <a:lnTo>
                    <a:pt x="3323" y="7950"/>
                  </a:lnTo>
                  <a:lnTo>
                    <a:pt x="2954" y="7800"/>
                  </a:lnTo>
                  <a:lnTo>
                    <a:pt x="2769" y="7800"/>
                  </a:lnTo>
                  <a:lnTo>
                    <a:pt x="2769" y="8100"/>
                  </a:lnTo>
                  <a:lnTo>
                    <a:pt x="2585" y="7950"/>
                  </a:lnTo>
                  <a:lnTo>
                    <a:pt x="2769" y="8100"/>
                  </a:lnTo>
                  <a:lnTo>
                    <a:pt x="2585" y="8100"/>
                  </a:lnTo>
                  <a:lnTo>
                    <a:pt x="2585" y="8250"/>
                  </a:lnTo>
                  <a:lnTo>
                    <a:pt x="1662" y="8700"/>
                  </a:lnTo>
                  <a:lnTo>
                    <a:pt x="1477" y="9300"/>
                  </a:lnTo>
                  <a:lnTo>
                    <a:pt x="1292" y="10200"/>
                  </a:lnTo>
                  <a:lnTo>
                    <a:pt x="1108" y="10500"/>
                  </a:lnTo>
                  <a:lnTo>
                    <a:pt x="1108" y="11550"/>
                  </a:lnTo>
                  <a:lnTo>
                    <a:pt x="1292" y="11700"/>
                  </a:lnTo>
                  <a:lnTo>
                    <a:pt x="1292" y="12150"/>
                  </a:lnTo>
                  <a:lnTo>
                    <a:pt x="1477" y="12300"/>
                  </a:lnTo>
                  <a:lnTo>
                    <a:pt x="1477" y="12450"/>
                  </a:lnTo>
                  <a:lnTo>
                    <a:pt x="923" y="12450"/>
                  </a:lnTo>
                  <a:lnTo>
                    <a:pt x="738" y="12300"/>
                  </a:lnTo>
                  <a:lnTo>
                    <a:pt x="554" y="12450"/>
                  </a:lnTo>
                  <a:lnTo>
                    <a:pt x="369" y="12600"/>
                  </a:lnTo>
                  <a:lnTo>
                    <a:pt x="185" y="13050"/>
                  </a:lnTo>
                  <a:lnTo>
                    <a:pt x="369" y="13050"/>
                  </a:lnTo>
                  <a:lnTo>
                    <a:pt x="369" y="13200"/>
                  </a:lnTo>
                  <a:lnTo>
                    <a:pt x="369" y="13350"/>
                  </a:lnTo>
                  <a:lnTo>
                    <a:pt x="0" y="13650"/>
                  </a:lnTo>
                  <a:lnTo>
                    <a:pt x="185" y="13950"/>
                  </a:lnTo>
                  <a:lnTo>
                    <a:pt x="0" y="14250"/>
                  </a:lnTo>
                  <a:lnTo>
                    <a:pt x="0" y="14400"/>
                  </a:lnTo>
                  <a:lnTo>
                    <a:pt x="185" y="14550"/>
                  </a:lnTo>
                  <a:lnTo>
                    <a:pt x="185" y="14700"/>
                  </a:lnTo>
                  <a:lnTo>
                    <a:pt x="369" y="14700"/>
                  </a:lnTo>
                  <a:lnTo>
                    <a:pt x="369" y="14400"/>
                  </a:lnTo>
                  <a:lnTo>
                    <a:pt x="554" y="14250"/>
                  </a:lnTo>
                  <a:lnTo>
                    <a:pt x="738" y="14250"/>
                  </a:lnTo>
                  <a:lnTo>
                    <a:pt x="923" y="14400"/>
                  </a:lnTo>
                  <a:lnTo>
                    <a:pt x="923" y="14250"/>
                  </a:lnTo>
                  <a:lnTo>
                    <a:pt x="923" y="14100"/>
                  </a:lnTo>
                  <a:lnTo>
                    <a:pt x="738" y="14100"/>
                  </a:lnTo>
                  <a:lnTo>
                    <a:pt x="923" y="13950"/>
                  </a:lnTo>
                  <a:lnTo>
                    <a:pt x="738" y="13950"/>
                  </a:lnTo>
                  <a:lnTo>
                    <a:pt x="1108" y="13800"/>
                  </a:lnTo>
                  <a:lnTo>
                    <a:pt x="1292" y="13800"/>
                  </a:lnTo>
                  <a:lnTo>
                    <a:pt x="1477" y="13650"/>
                  </a:lnTo>
                  <a:lnTo>
                    <a:pt x="1662" y="14100"/>
                  </a:lnTo>
                  <a:lnTo>
                    <a:pt x="1477" y="14550"/>
                  </a:lnTo>
                  <a:lnTo>
                    <a:pt x="1662" y="14550"/>
                  </a:lnTo>
                  <a:lnTo>
                    <a:pt x="1846" y="14550"/>
                  </a:lnTo>
                  <a:lnTo>
                    <a:pt x="2031" y="14400"/>
                  </a:lnTo>
                  <a:lnTo>
                    <a:pt x="2215" y="14250"/>
                  </a:lnTo>
                  <a:lnTo>
                    <a:pt x="2400" y="13950"/>
                  </a:lnTo>
                  <a:lnTo>
                    <a:pt x="2400" y="13800"/>
                  </a:lnTo>
                  <a:lnTo>
                    <a:pt x="2031" y="13650"/>
                  </a:lnTo>
                  <a:lnTo>
                    <a:pt x="2215" y="13650"/>
                  </a:lnTo>
                  <a:lnTo>
                    <a:pt x="2031" y="13500"/>
                  </a:lnTo>
                  <a:lnTo>
                    <a:pt x="2031" y="13350"/>
                  </a:lnTo>
                  <a:lnTo>
                    <a:pt x="1846" y="13350"/>
                  </a:lnTo>
                  <a:lnTo>
                    <a:pt x="1846" y="13200"/>
                  </a:lnTo>
                  <a:lnTo>
                    <a:pt x="1846" y="12900"/>
                  </a:lnTo>
                  <a:lnTo>
                    <a:pt x="1662" y="12750"/>
                  </a:lnTo>
                  <a:lnTo>
                    <a:pt x="1662" y="12900"/>
                  </a:lnTo>
                  <a:lnTo>
                    <a:pt x="1662" y="12600"/>
                  </a:lnTo>
                  <a:lnTo>
                    <a:pt x="2031" y="12600"/>
                  </a:lnTo>
                  <a:lnTo>
                    <a:pt x="2585" y="12600"/>
                  </a:lnTo>
                  <a:lnTo>
                    <a:pt x="3323" y="12600"/>
                  </a:lnTo>
                  <a:lnTo>
                    <a:pt x="3508" y="12750"/>
                  </a:lnTo>
                  <a:lnTo>
                    <a:pt x="3508" y="13050"/>
                  </a:lnTo>
                  <a:lnTo>
                    <a:pt x="3508" y="13200"/>
                  </a:lnTo>
                  <a:lnTo>
                    <a:pt x="2769" y="13500"/>
                  </a:lnTo>
                  <a:lnTo>
                    <a:pt x="2954" y="13650"/>
                  </a:lnTo>
                  <a:lnTo>
                    <a:pt x="2769" y="13800"/>
                  </a:lnTo>
                  <a:lnTo>
                    <a:pt x="2769" y="13950"/>
                  </a:lnTo>
                  <a:lnTo>
                    <a:pt x="2769" y="14250"/>
                  </a:lnTo>
                  <a:lnTo>
                    <a:pt x="2585" y="14250"/>
                  </a:lnTo>
                  <a:lnTo>
                    <a:pt x="2769" y="14400"/>
                  </a:lnTo>
                  <a:lnTo>
                    <a:pt x="2585" y="14550"/>
                  </a:lnTo>
                  <a:lnTo>
                    <a:pt x="2400" y="14700"/>
                  </a:lnTo>
                  <a:lnTo>
                    <a:pt x="2585" y="15000"/>
                  </a:lnTo>
                  <a:lnTo>
                    <a:pt x="2400" y="15150"/>
                  </a:lnTo>
                  <a:lnTo>
                    <a:pt x="2585" y="15300"/>
                  </a:lnTo>
                  <a:lnTo>
                    <a:pt x="2769" y="15450"/>
                  </a:lnTo>
                  <a:lnTo>
                    <a:pt x="2769" y="15600"/>
                  </a:lnTo>
                  <a:lnTo>
                    <a:pt x="2954" y="15000"/>
                  </a:lnTo>
                  <a:lnTo>
                    <a:pt x="2954" y="14700"/>
                  </a:lnTo>
                  <a:lnTo>
                    <a:pt x="3138" y="14550"/>
                  </a:lnTo>
                  <a:lnTo>
                    <a:pt x="3138" y="14250"/>
                  </a:lnTo>
                  <a:lnTo>
                    <a:pt x="3323" y="13650"/>
                  </a:lnTo>
                  <a:lnTo>
                    <a:pt x="3692" y="13500"/>
                  </a:lnTo>
                  <a:lnTo>
                    <a:pt x="4062" y="13650"/>
                  </a:lnTo>
                  <a:lnTo>
                    <a:pt x="4246" y="13500"/>
                  </a:lnTo>
                  <a:lnTo>
                    <a:pt x="4431" y="13650"/>
                  </a:lnTo>
                  <a:lnTo>
                    <a:pt x="4615" y="14250"/>
                  </a:lnTo>
                  <a:lnTo>
                    <a:pt x="4431" y="14400"/>
                  </a:lnTo>
                  <a:lnTo>
                    <a:pt x="4431" y="14700"/>
                  </a:lnTo>
                  <a:lnTo>
                    <a:pt x="4246" y="14700"/>
                  </a:lnTo>
                  <a:lnTo>
                    <a:pt x="4246" y="15000"/>
                  </a:lnTo>
                  <a:lnTo>
                    <a:pt x="4431" y="15150"/>
                  </a:lnTo>
                  <a:lnTo>
                    <a:pt x="4246" y="15300"/>
                  </a:lnTo>
                  <a:lnTo>
                    <a:pt x="4062" y="15600"/>
                  </a:lnTo>
                  <a:lnTo>
                    <a:pt x="3877" y="15900"/>
                  </a:lnTo>
                  <a:lnTo>
                    <a:pt x="4431" y="16050"/>
                  </a:lnTo>
                  <a:lnTo>
                    <a:pt x="4431" y="15900"/>
                  </a:lnTo>
                  <a:lnTo>
                    <a:pt x="4431" y="16050"/>
                  </a:lnTo>
                  <a:lnTo>
                    <a:pt x="4615" y="15900"/>
                  </a:lnTo>
                  <a:lnTo>
                    <a:pt x="4615" y="15750"/>
                  </a:lnTo>
                  <a:lnTo>
                    <a:pt x="4800" y="15900"/>
                  </a:lnTo>
                  <a:lnTo>
                    <a:pt x="4985" y="15900"/>
                  </a:lnTo>
                  <a:lnTo>
                    <a:pt x="4985" y="16050"/>
                  </a:lnTo>
                  <a:lnTo>
                    <a:pt x="5354" y="15900"/>
                  </a:lnTo>
                  <a:lnTo>
                    <a:pt x="5538" y="15600"/>
                  </a:lnTo>
                  <a:lnTo>
                    <a:pt x="5723" y="15600"/>
                  </a:lnTo>
                  <a:lnTo>
                    <a:pt x="5723" y="15300"/>
                  </a:lnTo>
                  <a:lnTo>
                    <a:pt x="6092" y="15300"/>
                  </a:lnTo>
                  <a:lnTo>
                    <a:pt x="6277" y="15150"/>
                  </a:lnTo>
                  <a:lnTo>
                    <a:pt x="6092" y="15150"/>
                  </a:lnTo>
                  <a:lnTo>
                    <a:pt x="6277" y="15000"/>
                  </a:lnTo>
                  <a:lnTo>
                    <a:pt x="6092" y="14850"/>
                  </a:lnTo>
                  <a:lnTo>
                    <a:pt x="5908" y="15000"/>
                  </a:lnTo>
                  <a:lnTo>
                    <a:pt x="5908" y="14850"/>
                  </a:lnTo>
                  <a:lnTo>
                    <a:pt x="5908" y="14700"/>
                  </a:lnTo>
                  <a:lnTo>
                    <a:pt x="5908" y="14550"/>
                  </a:lnTo>
                  <a:lnTo>
                    <a:pt x="6092" y="14400"/>
                  </a:lnTo>
                  <a:lnTo>
                    <a:pt x="6277" y="14550"/>
                  </a:lnTo>
                  <a:lnTo>
                    <a:pt x="6277" y="14400"/>
                  </a:lnTo>
                  <a:lnTo>
                    <a:pt x="6646" y="14400"/>
                  </a:lnTo>
                  <a:lnTo>
                    <a:pt x="6831" y="14400"/>
                  </a:lnTo>
                  <a:lnTo>
                    <a:pt x="6831" y="14550"/>
                  </a:lnTo>
                  <a:lnTo>
                    <a:pt x="7015" y="14550"/>
                  </a:lnTo>
                  <a:lnTo>
                    <a:pt x="7015" y="14700"/>
                  </a:lnTo>
                  <a:lnTo>
                    <a:pt x="6831" y="14850"/>
                  </a:lnTo>
                  <a:lnTo>
                    <a:pt x="6646" y="15000"/>
                  </a:lnTo>
                  <a:lnTo>
                    <a:pt x="7015" y="15000"/>
                  </a:lnTo>
                  <a:lnTo>
                    <a:pt x="7385" y="15000"/>
                  </a:lnTo>
                  <a:lnTo>
                    <a:pt x="7754" y="15450"/>
                  </a:lnTo>
                  <a:lnTo>
                    <a:pt x="7385" y="15600"/>
                  </a:lnTo>
                  <a:lnTo>
                    <a:pt x="7385" y="15750"/>
                  </a:lnTo>
                  <a:lnTo>
                    <a:pt x="7569" y="15900"/>
                  </a:lnTo>
                  <a:lnTo>
                    <a:pt x="7385" y="16050"/>
                  </a:lnTo>
                  <a:lnTo>
                    <a:pt x="7200" y="16050"/>
                  </a:lnTo>
                  <a:lnTo>
                    <a:pt x="7200" y="16200"/>
                  </a:lnTo>
                  <a:lnTo>
                    <a:pt x="7385" y="16200"/>
                  </a:lnTo>
                  <a:lnTo>
                    <a:pt x="7385" y="16500"/>
                  </a:lnTo>
                  <a:lnTo>
                    <a:pt x="6831" y="16500"/>
                  </a:lnTo>
                  <a:lnTo>
                    <a:pt x="6831" y="16650"/>
                  </a:lnTo>
                  <a:lnTo>
                    <a:pt x="6831" y="16800"/>
                  </a:lnTo>
                  <a:lnTo>
                    <a:pt x="6462" y="16650"/>
                  </a:lnTo>
                  <a:lnTo>
                    <a:pt x="6277" y="16650"/>
                  </a:lnTo>
                  <a:lnTo>
                    <a:pt x="5908" y="16800"/>
                  </a:lnTo>
                  <a:lnTo>
                    <a:pt x="5908" y="16950"/>
                  </a:lnTo>
                  <a:lnTo>
                    <a:pt x="5723" y="16950"/>
                  </a:lnTo>
                  <a:lnTo>
                    <a:pt x="5723" y="17100"/>
                  </a:lnTo>
                  <a:lnTo>
                    <a:pt x="5538" y="17100"/>
                  </a:lnTo>
                  <a:lnTo>
                    <a:pt x="5354" y="17400"/>
                  </a:lnTo>
                  <a:lnTo>
                    <a:pt x="5169" y="17400"/>
                  </a:lnTo>
                  <a:lnTo>
                    <a:pt x="5169" y="17550"/>
                  </a:lnTo>
                  <a:lnTo>
                    <a:pt x="4985" y="17400"/>
                  </a:lnTo>
                  <a:lnTo>
                    <a:pt x="4800" y="17550"/>
                  </a:lnTo>
                  <a:lnTo>
                    <a:pt x="4615" y="17550"/>
                  </a:lnTo>
                  <a:lnTo>
                    <a:pt x="4615" y="17700"/>
                  </a:lnTo>
                  <a:lnTo>
                    <a:pt x="4800" y="17700"/>
                  </a:lnTo>
                  <a:lnTo>
                    <a:pt x="4985" y="18000"/>
                  </a:lnTo>
                  <a:lnTo>
                    <a:pt x="4615" y="18450"/>
                  </a:lnTo>
                  <a:lnTo>
                    <a:pt x="4615" y="18750"/>
                  </a:lnTo>
                  <a:lnTo>
                    <a:pt x="4431" y="18750"/>
                  </a:lnTo>
                  <a:lnTo>
                    <a:pt x="4431" y="18900"/>
                  </a:lnTo>
                  <a:lnTo>
                    <a:pt x="4246" y="18900"/>
                  </a:lnTo>
                  <a:lnTo>
                    <a:pt x="4062" y="18750"/>
                  </a:lnTo>
                  <a:lnTo>
                    <a:pt x="4062" y="18900"/>
                  </a:lnTo>
                  <a:lnTo>
                    <a:pt x="3877" y="18900"/>
                  </a:lnTo>
                  <a:lnTo>
                    <a:pt x="3877" y="19050"/>
                  </a:lnTo>
                  <a:lnTo>
                    <a:pt x="3877" y="19200"/>
                  </a:lnTo>
                  <a:lnTo>
                    <a:pt x="3692" y="19350"/>
                  </a:lnTo>
                  <a:lnTo>
                    <a:pt x="4062" y="19350"/>
                  </a:lnTo>
                  <a:lnTo>
                    <a:pt x="4062" y="19500"/>
                  </a:lnTo>
                  <a:lnTo>
                    <a:pt x="4246" y="19500"/>
                  </a:lnTo>
                  <a:lnTo>
                    <a:pt x="4431" y="19800"/>
                  </a:lnTo>
                  <a:lnTo>
                    <a:pt x="4431" y="19500"/>
                  </a:lnTo>
                  <a:lnTo>
                    <a:pt x="4800" y="19500"/>
                  </a:lnTo>
                  <a:lnTo>
                    <a:pt x="4985" y="19800"/>
                  </a:lnTo>
                  <a:lnTo>
                    <a:pt x="4985" y="19950"/>
                  </a:lnTo>
                  <a:lnTo>
                    <a:pt x="4615" y="19950"/>
                  </a:lnTo>
                  <a:lnTo>
                    <a:pt x="4431" y="20100"/>
                  </a:lnTo>
                  <a:lnTo>
                    <a:pt x="4246" y="19950"/>
                  </a:lnTo>
                  <a:lnTo>
                    <a:pt x="3877" y="20100"/>
                  </a:lnTo>
                  <a:lnTo>
                    <a:pt x="3692" y="20100"/>
                  </a:lnTo>
                  <a:lnTo>
                    <a:pt x="3508" y="20400"/>
                  </a:lnTo>
                  <a:lnTo>
                    <a:pt x="3692" y="20400"/>
                  </a:lnTo>
                  <a:lnTo>
                    <a:pt x="3877" y="20250"/>
                  </a:lnTo>
                  <a:lnTo>
                    <a:pt x="4062" y="20400"/>
                  </a:lnTo>
                  <a:lnTo>
                    <a:pt x="4062" y="20700"/>
                  </a:lnTo>
                  <a:lnTo>
                    <a:pt x="3877" y="20700"/>
                  </a:lnTo>
                  <a:lnTo>
                    <a:pt x="4246" y="20850"/>
                  </a:lnTo>
                  <a:lnTo>
                    <a:pt x="4246" y="21000"/>
                  </a:lnTo>
                  <a:lnTo>
                    <a:pt x="4431" y="21150"/>
                  </a:lnTo>
                  <a:lnTo>
                    <a:pt x="4615" y="21300"/>
                  </a:lnTo>
                  <a:lnTo>
                    <a:pt x="4800" y="21150"/>
                  </a:lnTo>
                  <a:lnTo>
                    <a:pt x="4985" y="21150"/>
                  </a:lnTo>
                  <a:lnTo>
                    <a:pt x="5354" y="21150"/>
                  </a:lnTo>
                  <a:lnTo>
                    <a:pt x="5723" y="21450"/>
                  </a:lnTo>
                  <a:lnTo>
                    <a:pt x="5908" y="21600"/>
                  </a:lnTo>
                  <a:lnTo>
                    <a:pt x="6277" y="21600"/>
                  </a:lnTo>
                  <a:lnTo>
                    <a:pt x="6462" y="21450"/>
                  </a:lnTo>
                  <a:lnTo>
                    <a:pt x="6646" y="21450"/>
                  </a:lnTo>
                  <a:lnTo>
                    <a:pt x="6831" y="21450"/>
                  </a:lnTo>
                  <a:lnTo>
                    <a:pt x="7015" y="21450"/>
                  </a:lnTo>
                  <a:lnTo>
                    <a:pt x="7200" y="21600"/>
                  </a:lnTo>
                  <a:lnTo>
                    <a:pt x="7200" y="21450"/>
                  </a:lnTo>
                  <a:lnTo>
                    <a:pt x="7385" y="21600"/>
                  </a:lnTo>
                  <a:lnTo>
                    <a:pt x="7754" y="21300"/>
                  </a:lnTo>
                  <a:lnTo>
                    <a:pt x="7569" y="21300"/>
                  </a:lnTo>
                  <a:lnTo>
                    <a:pt x="7385" y="21150"/>
                  </a:lnTo>
                  <a:lnTo>
                    <a:pt x="7569" y="21000"/>
                  </a:lnTo>
                  <a:lnTo>
                    <a:pt x="7569" y="20850"/>
                  </a:lnTo>
                  <a:lnTo>
                    <a:pt x="7754" y="20550"/>
                  </a:lnTo>
                  <a:lnTo>
                    <a:pt x="7569" y="20550"/>
                  </a:lnTo>
                  <a:lnTo>
                    <a:pt x="7754" y="20550"/>
                  </a:lnTo>
                  <a:lnTo>
                    <a:pt x="7938" y="20550"/>
                  </a:lnTo>
                  <a:lnTo>
                    <a:pt x="8123" y="20550"/>
                  </a:lnTo>
                  <a:lnTo>
                    <a:pt x="8308" y="20700"/>
                  </a:lnTo>
                  <a:lnTo>
                    <a:pt x="8492" y="20850"/>
                  </a:lnTo>
                  <a:lnTo>
                    <a:pt x="8677" y="20700"/>
                  </a:lnTo>
                  <a:lnTo>
                    <a:pt x="8862" y="20700"/>
                  </a:lnTo>
                  <a:lnTo>
                    <a:pt x="9046" y="20400"/>
                  </a:lnTo>
                  <a:lnTo>
                    <a:pt x="8862" y="20400"/>
                  </a:lnTo>
                  <a:lnTo>
                    <a:pt x="9046" y="20250"/>
                  </a:lnTo>
                  <a:lnTo>
                    <a:pt x="9231" y="20250"/>
                  </a:lnTo>
                  <a:lnTo>
                    <a:pt x="9231" y="20100"/>
                  </a:lnTo>
                  <a:lnTo>
                    <a:pt x="9231" y="20250"/>
                  </a:lnTo>
                  <a:lnTo>
                    <a:pt x="9231" y="20100"/>
                  </a:lnTo>
                  <a:lnTo>
                    <a:pt x="9415" y="20250"/>
                  </a:lnTo>
                  <a:lnTo>
                    <a:pt x="9600" y="20100"/>
                  </a:lnTo>
                  <a:lnTo>
                    <a:pt x="9785" y="19950"/>
                  </a:lnTo>
                  <a:lnTo>
                    <a:pt x="9600" y="19800"/>
                  </a:lnTo>
                  <a:lnTo>
                    <a:pt x="9969" y="20100"/>
                  </a:lnTo>
                  <a:lnTo>
                    <a:pt x="10154" y="19950"/>
                  </a:lnTo>
                  <a:lnTo>
                    <a:pt x="10338" y="19800"/>
                  </a:lnTo>
                  <a:lnTo>
                    <a:pt x="10154" y="19650"/>
                  </a:lnTo>
                  <a:lnTo>
                    <a:pt x="10154" y="19500"/>
                  </a:lnTo>
                  <a:lnTo>
                    <a:pt x="10338" y="19500"/>
                  </a:lnTo>
                  <a:lnTo>
                    <a:pt x="10154" y="19350"/>
                  </a:lnTo>
                  <a:lnTo>
                    <a:pt x="10338" y="19200"/>
                  </a:lnTo>
                  <a:lnTo>
                    <a:pt x="10154" y="19200"/>
                  </a:lnTo>
                  <a:lnTo>
                    <a:pt x="10338" y="19050"/>
                  </a:lnTo>
                  <a:lnTo>
                    <a:pt x="9969" y="19050"/>
                  </a:lnTo>
                  <a:lnTo>
                    <a:pt x="9969" y="18900"/>
                  </a:lnTo>
                  <a:lnTo>
                    <a:pt x="9415" y="18750"/>
                  </a:lnTo>
                  <a:lnTo>
                    <a:pt x="9415" y="18450"/>
                  </a:lnTo>
                  <a:lnTo>
                    <a:pt x="9231" y="18300"/>
                  </a:lnTo>
                  <a:lnTo>
                    <a:pt x="9415" y="18300"/>
                  </a:lnTo>
                  <a:lnTo>
                    <a:pt x="9600" y="18000"/>
                  </a:lnTo>
                  <a:lnTo>
                    <a:pt x="9231" y="17850"/>
                  </a:lnTo>
                  <a:lnTo>
                    <a:pt x="9046" y="17700"/>
                  </a:lnTo>
                  <a:lnTo>
                    <a:pt x="8862" y="17700"/>
                  </a:lnTo>
                  <a:lnTo>
                    <a:pt x="9046" y="17400"/>
                  </a:lnTo>
                  <a:lnTo>
                    <a:pt x="8862" y="17400"/>
                  </a:lnTo>
                  <a:lnTo>
                    <a:pt x="9600" y="16200"/>
                  </a:lnTo>
                  <a:lnTo>
                    <a:pt x="9969" y="16050"/>
                  </a:lnTo>
                  <a:lnTo>
                    <a:pt x="10154" y="15600"/>
                  </a:lnTo>
                  <a:lnTo>
                    <a:pt x="10338" y="15450"/>
                  </a:lnTo>
                  <a:lnTo>
                    <a:pt x="10154" y="15300"/>
                  </a:lnTo>
                  <a:lnTo>
                    <a:pt x="10154" y="15000"/>
                  </a:lnTo>
                  <a:lnTo>
                    <a:pt x="10892" y="15000"/>
                  </a:lnTo>
                  <a:lnTo>
                    <a:pt x="11262" y="15000"/>
                  </a:lnTo>
                  <a:lnTo>
                    <a:pt x="11262" y="14850"/>
                  </a:lnTo>
                  <a:lnTo>
                    <a:pt x="11262" y="14700"/>
                  </a:lnTo>
                  <a:lnTo>
                    <a:pt x="11815" y="14700"/>
                  </a:lnTo>
                  <a:lnTo>
                    <a:pt x="12000" y="14550"/>
                  </a:lnTo>
                  <a:lnTo>
                    <a:pt x="12185" y="14550"/>
                  </a:lnTo>
                  <a:lnTo>
                    <a:pt x="12185" y="14100"/>
                  </a:lnTo>
                  <a:lnTo>
                    <a:pt x="12369" y="14100"/>
                  </a:lnTo>
                  <a:lnTo>
                    <a:pt x="12369" y="14400"/>
                  </a:lnTo>
                  <a:lnTo>
                    <a:pt x="12554" y="14550"/>
                  </a:lnTo>
                  <a:lnTo>
                    <a:pt x="13292" y="14700"/>
                  </a:lnTo>
                  <a:lnTo>
                    <a:pt x="13292" y="15000"/>
                  </a:lnTo>
                  <a:lnTo>
                    <a:pt x="13477" y="15150"/>
                  </a:lnTo>
                  <a:lnTo>
                    <a:pt x="13662" y="15000"/>
                  </a:lnTo>
                  <a:lnTo>
                    <a:pt x="13846" y="15000"/>
                  </a:lnTo>
                  <a:lnTo>
                    <a:pt x="14031" y="15300"/>
                  </a:lnTo>
                  <a:lnTo>
                    <a:pt x="14215" y="15300"/>
                  </a:lnTo>
                  <a:lnTo>
                    <a:pt x="14215" y="15750"/>
                  </a:lnTo>
                  <a:lnTo>
                    <a:pt x="14031" y="15750"/>
                  </a:lnTo>
                  <a:lnTo>
                    <a:pt x="13846" y="15750"/>
                  </a:lnTo>
                  <a:lnTo>
                    <a:pt x="14031" y="15750"/>
                  </a:lnTo>
                  <a:lnTo>
                    <a:pt x="14031" y="15900"/>
                  </a:lnTo>
                  <a:lnTo>
                    <a:pt x="14400" y="16050"/>
                  </a:lnTo>
                  <a:lnTo>
                    <a:pt x="14954" y="16350"/>
                  </a:lnTo>
                  <a:lnTo>
                    <a:pt x="15323" y="16350"/>
                  </a:lnTo>
                  <a:lnTo>
                    <a:pt x="15508" y="16500"/>
                  </a:lnTo>
                  <a:lnTo>
                    <a:pt x="15692" y="16500"/>
                  </a:lnTo>
                  <a:lnTo>
                    <a:pt x="16246" y="16950"/>
                  </a:lnTo>
                  <a:lnTo>
                    <a:pt x="16246" y="17100"/>
                  </a:lnTo>
                  <a:lnTo>
                    <a:pt x="16431" y="16950"/>
                  </a:lnTo>
                  <a:lnTo>
                    <a:pt x="16615" y="17100"/>
                  </a:lnTo>
                  <a:lnTo>
                    <a:pt x="16800" y="16950"/>
                  </a:lnTo>
                  <a:lnTo>
                    <a:pt x="16800" y="17400"/>
                  </a:lnTo>
                  <a:lnTo>
                    <a:pt x="16985" y="17550"/>
                  </a:lnTo>
                  <a:lnTo>
                    <a:pt x="17169" y="17700"/>
                  </a:lnTo>
                  <a:lnTo>
                    <a:pt x="17169" y="17550"/>
                  </a:lnTo>
                  <a:lnTo>
                    <a:pt x="17354" y="17400"/>
                  </a:lnTo>
                  <a:lnTo>
                    <a:pt x="17354" y="17250"/>
                  </a:lnTo>
                  <a:lnTo>
                    <a:pt x="17538" y="17100"/>
                  </a:lnTo>
                  <a:lnTo>
                    <a:pt x="17723" y="17100"/>
                  </a:lnTo>
                  <a:lnTo>
                    <a:pt x="17723" y="16950"/>
                  </a:lnTo>
                  <a:lnTo>
                    <a:pt x="17908" y="16650"/>
                  </a:lnTo>
                  <a:lnTo>
                    <a:pt x="18277" y="16650"/>
                  </a:lnTo>
                  <a:lnTo>
                    <a:pt x="18092" y="16500"/>
                  </a:lnTo>
                  <a:lnTo>
                    <a:pt x="18277" y="16500"/>
                  </a:lnTo>
                  <a:lnTo>
                    <a:pt x="18277" y="16350"/>
                  </a:lnTo>
                  <a:lnTo>
                    <a:pt x="18092" y="16350"/>
                  </a:lnTo>
                  <a:lnTo>
                    <a:pt x="18092" y="16500"/>
                  </a:lnTo>
                  <a:lnTo>
                    <a:pt x="17908" y="16500"/>
                  </a:lnTo>
                  <a:lnTo>
                    <a:pt x="17908" y="16350"/>
                  </a:lnTo>
                  <a:lnTo>
                    <a:pt x="18092" y="16350"/>
                  </a:lnTo>
                  <a:lnTo>
                    <a:pt x="18092" y="16200"/>
                  </a:lnTo>
                  <a:lnTo>
                    <a:pt x="18277" y="15750"/>
                  </a:lnTo>
                  <a:lnTo>
                    <a:pt x="18092" y="15600"/>
                  </a:lnTo>
                  <a:lnTo>
                    <a:pt x="18277" y="15450"/>
                  </a:lnTo>
                  <a:lnTo>
                    <a:pt x="17908" y="15150"/>
                  </a:lnTo>
                  <a:lnTo>
                    <a:pt x="17723" y="15150"/>
                  </a:lnTo>
                  <a:lnTo>
                    <a:pt x="17908" y="15000"/>
                  </a:lnTo>
                  <a:lnTo>
                    <a:pt x="17538" y="14700"/>
                  </a:lnTo>
                  <a:lnTo>
                    <a:pt x="17908" y="14700"/>
                  </a:lnTo>
                  <a:lnTo>
                    <a:pt x="17908" y="14100"/>
                  </a:lnTo>
                  <a:lnTo>
                    <a:pt x="18277" y="14100"/>
                  </a:lnTo>
                  <a:lnTo>
                    <a:pt x="18462" y="13950"/>
                  </a:lnTo>
                  <a:lnTo>
                    <a:pt x="18462" y="13350"/>
                  </a:lnTo>
                  <a:lnTo>
                    <a:pt x="18092" y="13050"/>
                  </a:lnTo>
                  <a:lnTo>
                    <a:pt x="17908" y="13050"/>
                  </a:lnTo>
                  <a:lnTo>
                    <a:pt x="18092" y="12750"/>
                  </a:lnTo>
                  <a:lnTo>
                    <a:pt x="17723" y="12600"/>
                  </a:lnTo>
                  <a:lnTo>
                    <a:pt x="17169" y="12600"/>
                  </a:lnTo>
                  <a:lnTo>
                    <a:pt x="17169" y="12900"/>
                  </a:lnTo>
                  <a:lnTo>
                    <a:pt x="16800" y="13050"/>
                  </a:lnTo>
                  <a:lnTo>
                    <a:pt x="16615" y="13500"/>
                  </a:lnTo>
                  <a:lnTo>
                    <a:pt x="16431" y="13500"/>
                  </a:lnTo>
                  <a:lnTo>
                    <a:pt x="16246" y="13950"/>
                  </a:lnTo>
                  <a:lnTo>
                    <a:pt x="15877" y="13950"/>
                  </a:lnTo>
                  <a:lnTo>
                    <a:pt x="15692" y="13950"/>
                  </a:lnTo>
                  <a:lnTo>
                    <a:pt x="15877" y="13950"/>
                  </a:lnTo>
                  <a:lnTo>
                    <a:pt x="15692" y="13950"/>
                  </a:lnTo>
                  <a:lnTo>
                    <a:pt x="15508" y="13950"/>
                  </a:lnTo>
                  <a:lnTo>
                    <a:pt x="15508" y="14100"/>
                  </a:lnTo>
                  <a:lnTo>
                    <a:pt x="15323" y="14100"/>
                  </a:lnTo>
                  <a:lnTo>
                    <a:pt x="15138" y="13800"/>
                  </a:lnTo>
                  <a:lnTo>
                    <a:pt x="14954" y="13650"/>
                  </a:lnTo>
                  <a:lnTo>
                    <a:pt x="15138" y="13650"/>
                  </a:lnTo>
                  <a:lnTo>
                    <a:pt x="14954" y="13650"/>
                  </a:lnTo>
                  <a:lnTo>
                    <a:pt x="14954" y="13050"/>
                  </a:lnTo>
                  <a:lnTo>
                    <a:pt x="14769" y="13200"/>
                  </a:lnTo>
                  <a:lnTo>
                    <a:pt x="14585" y="13200"/>
                  </a:lnTo>
                  <a:lnTo>
                    <a:pt x="14400" y="13050"/>
                  </a:lnTo>
                  <a:lnTo>
                    <a:pt x="14585" y="12900"/>
                  </a:lnTo>
                  <a:lnTo>
                    <a:pt x="14400" y="12750"/>
                  </a:lnTo>
                  <a:lnTo>
                    <a:pt x="14215" y="12750"/>
                  </a:lnTo>
                  <a:lnTo>
                    <a:pt x="14031" y="12750"/>
                  </a:lnTo>
                  <a:lnTo>
                    <a:pt x="13846" y="12600"/>
                  </a:lnTo>
                  <a:lnTo>
                    <a:pt x="13662" y="12600"/>
                  </a:lnTo>
                  <a:lnTo>
                    <a:pt x="13477" y="12450"/>
                  </a:lnTo>
                  <a:lnTo>
                    <a:pt x="13662" y="12300"/>
                  </a:lnTo>
                  <a:lnTo>
                    <a:pt x="13108" y="12300"/>
                  </a:lnTo>
                  <a:lnTo>
                    <a:pt x="12923" y="12300"/>
                  </a:lnTo>
                  <a:lnTo>
                    <a:pt x="12923" y="12000"/>
                  </a:lnTo>
                  <a:lnTo>
                    <a:pt x="12923" y="11850"/>
                  </a:lnTo>
                  <a:lnTo>
                    <a:pt x="12738" y="11850"/>
                  </a:lnTo>
                  <a:lnTo>
                    <a:pt x="12738" y="11700"/>
                  </a:lnTo>
                  <a:lnTo>
                    <a:pt x="12554" y="11400"/>
                  </a:lnTo>
                  <a:lnTo>
                    <a:pt x="12554" y="11250"/>
                  </a:lnTo>
                  <a:lnTo>
                    <a:pt x="12738" y="11100"/>
                  </a:lnTo>
                  <a:lnTo>
                    <a:pt x="12738" y="10950"/>
                  </a:lnTo>
                  <a:lnTo>
                    <a:pt x="12738" y="10800"/>
                  </a:lnTo>
                  <a:lnTo>
                    <a:pt x="12738" y="10500"/>
                  </a:lnTo>
                  <a:lnTo>
                    <a:pt x="12738" y="10350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47" name="AutoShape 103"/>
            <p:cNvSpPr>
              <a:spLocks/>
            </p:cNvSpPr>
            <p:nvPr/>
          </p:nvSpPr>
          <p:spPr bwMode="auto">
            <a:xfrm>
              <a:off x="623888" y="1357313"/>
              <a:ext cx="1013332" cy="1343157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3060" y="0"/>
                  </a:moveTo>
                  <a:lnTo>
                    <a:pt x="0" y="0"/>
                  </a:lnTo>
                  <a:lnTo>
                    <a:pt x="0" y="250"/>
                  </a:lnTo>
                  <a:lnTo>
                    <a:pt x="360" y="1124"/>
                  </a:lnTo>
                  <a:lnTo>
                    <a:pt x="900" y="1373"/>
                  </a:lnTo>
                  <a:lnTo>
                    <a:pt x="1080" y="1873"/>
                  </a:lnTo>
                  <a:lnTo>
                    <a:pt x="1080" y="2372"/>
                  </a:lnTo>
                  <a:lnTo>
                    <a:pt x="1260" y="2497"/>
                  </a:lnTo>
                  <a:lnTo>
                    <a:pt x="1620" y="2622"/>
                  </a:lnTo>
                  <a:lnTo>
                    <a:pt x="1800" y="2872"/>
                  </a:lnTo>
                  <a:lnTo>
                    <a:pt x="1980" y="2997"/>
                  </a:lnTo>
                  <a:lnTo>
                    <a:pt x="2160" y="3121"/>
                  </a:lnTo>
                  <a:lnTo>
                    <a:pt x="2340" y="3121"/>
                  </a:lnTo>
                  <a:lnTo>
                    <a:pt x="2340" y="3246"/>
                  </a:lnTo>
                  <a:lnTo>
                    <a:pt x="2340" y="3121"/>
                  </a:lnTo>
                  <a:lnTo>
                    <a:pt x="2340" y="3496"/>
                  </a:lnTo>
                  <a:lnTo>
                    <a:pt x="2160" y="3746"/>
                  </a:lnTo>
                  <a:lnTo>
                    <a:pt x="1980" y="3746"/>
                  </a:lnTo>
                  <a:lnTo>
                    <a:pt x="1620" y="3621"/>
                  </a:lnTo>
                  <a:lnTo>
                    <a:pt x="2160" y="3995"/>
                  </a:lnTo>
                  <a:lnTo>
                    <a:pt x="1980" y="4245"/>
                  </a:lnTo>
                  <a:lnTo>
                    <a:pt x="1980" y="4370"/>
                  </a:lnTo>
                  <a:lnTo>
                    <a:pt x="1800" y="4370"/>
                  </a:lnTo>
                  <a:lnTo>
                    <a:pt x="1800" y="4495"/>
                  </a:lnTo>
                  <a:lnTo>
                    <a:pt x="1980" y="4495"/>
                  </a:lnTo>
                  <a:lnTo>
                    <a:pt x="1980" y="4745"/>
                  </a:lnTo>
                  <a:lnTo>
                    <a:pt x="2160" y="4745"/>
                  </a:lnTo>
                  <a:lnTo>
                    <a:pt x="2160" y="4994"/>
                  </a:lnTo>
                  <a:lnTo>
                    <a:pt x="2340" y="4994"/>
                  </a:lnTo>
                  <a:lnTo>
                    <a:pt x="2700" y="5119"/>
                  </a:lnTo>
                  <a:lnTo>
                    <a:pt x="2880" y="5618"/>
                  </a:lnTo>
                  <a:lnTo>
                    <a:pt x="3420" y="5993"/>
                  </a:lnTo>
                  <a:lnTo>
                    <a:pt x="3600" y="6492"/>
                  </a:lnTo>
                  <a:lnTo>
                    <a:pt x="3420" y="7242"/>
                  </a:lnTo>
                  <a:lnTo>
                    <a:pt x="3780" y="7242"/>
                  </a:lnTo>
                  <a:lnTo>
                    <a:pt x="4140" y="7616"/>
                  </a:lnTo>
                  <a:lnTo>
                    <a:pt x="4860" y="8116"/>
                  </a:lnTo>
                  <a:lnTo>
                    <a:pt x="4860" y="8740"/>
                  </a:lnTo>
                  <a:lnTo>
                    <a:pt x="4680" y="9614"/>
                  </a:lnTo>
                  <a:lnTo>
                    <a:pt x="4860" y="9739"/>
                  </a:lnTo>
                  <a:lnTo>
                    <a:pt x="4860" y="10113"/>
                  </a:lnTo>
                  <a:lnTo>
                    <a:pt x="4860" y="9988"/>
                  </a:lnTo>
                  <a:lnTo>
                    <a:pt x="5400" y="9864"/>
                  </a:lnTo>
                  <a:lnTo>
                    <a:pt x="5760" y="10113"/>
                  </a:lnTo>
                  <a:lnTo>
                    <a:pt x="5760" y="10363"/>
                  </a:lnTo>
                  <a:lnTo>
                    <a:pt x="5940" y="10738"/>
                  </a:lnTo>
                  <a:lnTo>
                    <a:pt x="5760" y="11112"/>
                  </a:lnTo>
                  <a:lnTo>
                    <a:pt x="5940" y="11362"/>
                  </a:lnTo>
                  <a:lnTo>
                    <a:pt x="5580" y="11986"/>
                  </a:lnTo>
                  <a:lnTo>
                    <a:pt x="5760" y="11986"/>
                  </a:lnTo>
                  <a:lnTo>
                    <a:pt x="5940" y="11986"/>
                  </a:lnTo>
                  <a:lnTo>
                    <a:pt x="6300" y="12236"/>
                  </a:lnTo>
                  <a:lnTo>
                    <a:pt x="6300" y="12610"/>
                  </a:lnTo>
                  <a:lnTo>
                    <a:pt x="6120" y="12860"/>
                  </a:lnTo>
                  <a:lnTo>
                    <a:pt x="6480" y="13110"/>
                  </a:lnTo>
                  <a:lnTo>
                    <a:pt x="6660" y="13235"/>
                  </a:lnTo>
                  <a:lnTo>
                    <a:pt x="7200" y="13609"/>
                  </a:lnTo>
                  <a:lnTo>
                    <a:pt x="7380" y="13484"/>
                  </a:lnTo>
                  <a:lnTo>
                    <a:pt x="7740" y="13859"/>
                  </a:lnTo>
                  <a:lnTo>
                    <a:pt x="8100" y="13859"/>
                  </a:lnTo>
                  <a:lnTo>
                    <a:pt x="8460" y="14109"/>
                  </a:lnTo>
                  <a:lnTo>
                    <a:pt x="8820" y="14483"/>
                  </a:lnTo>
                  <a:lnTo>
                    <a:pt x="9360" y="14608"/>
                  </a:lnTo>
                  <a:lnTo>
                    <a:pt x="10080" y="14858"/>
                  </a:lnTo>
                  <a:lnTo>
                    <a:pt x="10800" y="15607"/>
                  </a:lnTo>
                  <a:lnTo>
                    <a:pt x="11160" y="15732"/>
                  </a:lnTo>
                  <a:lnTo>
                    <a:pt x="11340" y="16106"/>
                  </a:lnTo>
                  <a:lnTo>
                    <a:pt x="11520" y="16106"/>
                  </a:lnTo>
                  <a:lnTo>
                    <a:pt x="11700" y="16231"/>
                  </a:lnTo>
                  <a:lnTo>
                    <a:pt x="11880" y="16731"/>
                  </a:lnTo>
                  <a:lnTo>
                    <a:pt x="12060" y="16731"/>
                  </a:lnTo>
                  <a:lnTo>
                    <a:pt x="12240" y="16980"/>
                  </a:lnTo>
                  <a:lnTo>
                    <a:pt x="12420" y="16980"/>
                  </a:lnTo>
                  <a:lnTo>
                    <a:pt x="12600" y="17105"/>
                  </a:lnTo>
                  <a:lnTo>
                    <a:pt x="12600" y="17230"/>
                  </a:lnTo>
                  <a:lnTo>
                    <a:pt x="12780" y="17230"/>
                  </a:lnTo>
                  <a:lnTo>
                    <a:pt x="12960" y="17480"/>
                  </a:lnTo>
                  <a:lnTo>
                    <a:pt x="13140" y="17729"/>
                  </a:lnTo>
                  <a:lnTo>
                    <a:pt x="13140" y="17854"/>
                  </a:lnTo>
                  <a:lnTo>
                    <a:pt x="13500" y="17979"/>
                  </a:lnTo>
                  <a:lnTo>
                    <a:pt x="13500" y="18229"/>
                  </a:lnTo>
                  <a:lnTo>
                    <a:pt x="13680" y="18229"/>
                  </a:lnTo>
                  <a:lnTo>
                    <a:pt x="14040" y="18354"/>
                  </a:lnTo>
                  <a:lnTo>
                    <a:pt x="14040" y="18603"/>
                  </a:lnTo>
                  <a:lnTo>
                    <a:pt x="14400" y="18728"/>
                  </a:lnTo>
                  <a:lnTo>
                    <a:pt x="14580" y="19228"/>
                  </a:lnTo>
                  <a:lnTo>
                    <a:pt x="14040" y="20102"/>
                  </a:lnTo>
                  <a:lnTo>
                    <a:pt x="14220" y="20102"/>
                  </a:lnTo>
                  <a:lnTo>
                    <a:pt x="14400" y="20102"/>
                  </a:lnTo>
                  <a:lnTo>
                    <a:pt x="14400" y="20351"/>
                  </a:lnTo>
                  <a:lnTo>
                    <a:pt x="14040" y="20851"/>
                  </a:lnTo>
                  <a:lnTo>
                    <a:pt x="13500" y="21101"/>
                  </a:lnTo>
                  <a:lnTo>
                    <a:pt x="21600" y="21600"/>
                  </a:lnTo>
                  <a:lnTo>
                    <a:pt x="21420" y="21475"/>
                  </a:lnTo>
                  <a:lnTo>
                    <a:pt x="21600" y="21350"/>
                  </a:lnTo>
                  <a:lnTo>
                    <a:pt x="21420" y="20976"/>
                  </a:lnTo>
                  <a:lnTo>
                    <a:pt x="21600" y="20726"/>
                  </a:lnTo>
                  <a:lnTo>
                    <a:pt x="21240" y="20351"/>
                  </a:lnTo>
                  <a:lnTo>
                    <a:pt x="21420" y="19602"/>
                  </a:lnTo>
                  <a:lnTo>
                    <a:pt x="21240" y="19602"/>
                  </a:lnTo>
                  <a:lnTo>
                    <a:pt x="21060" y="19477"/>
                  </a:lnTo>
                  <a:lnTo>
                    <a:pt x="20520" y="19477"/>
                  </a:lnTo>
                  <a:lnTo>
                    <a:pt x="19980" y="19228"/>
                  </a:lnTo>
                  <a:lnTo>
                    <a:pt x="19980" y="18728"/>
                  </a:lnTo>
                  <a:lnTo>
                    <a:pt x="19800" y="18603"/>
                  </a:lnTo>
                  <a:lnTo>
                    <a:pt x="19620" y="18229"/>
                  </a:lnTo>
                  <a:lnTo>
                    <a:pt x="19620" y="17979"/>
                  </a:lnTo>
                  <a:lnTo>
                    <a:pt x="19260" y="17729"/>
                  </a:lnTo>
                  <a:lnTo>
                    <a:pt x="18900" y="17854"/>
                  </a:lnTo>
                  <a:lnTo>
                    <a:pt x="18720" y="17854"/>
                  </a:lnTo>
                  <a:lnTo>
                    <a:pt x="18720" y="17729"/>
                  </a:lnTo>
                  <a:lnTo>
                    <a:pt x="18720" y="17605"/>
                  </a:lnTo>
                  <a:lnTo>
                    <a:pt x="18720" y="17480"/>
                  </a:lnTo>
                  <a:lnTo>
                    <a:pt x="18540" y="17355"/>
                  </a:lnTo>
                  <a:lnTo>
                    <a:pt x="18540" y="17230"/>
                  </a:lnTo>
                  <a:lnTo>
                    <a:pt x="18360" y="17355"/>
                  </a:lnTo>
                  <a:lnTo>
                    <a:pt x="18360" y="17105"/>
                  </a:lnTo>
                  <a:lnTo>
                    <a:pt x="18360" y="17230"/>
                  </a:lnTo>
                  <a:lnTo>
                    <a:pt x="18180" y="17230"/>
                  </a:lnTo>
                  <a:lnTo>
                    <a:pt x="18000" y="17480"/>
                  </a:lnTo>
                  <a:lnTo>
                    <a:pt x="17820" y="17480"/>
                  </a:lnTo>
                  <a:lnTo>
                    <a:pt x="17640" y="17230"/>
                  </a:lnTo>
                  <a:lnTo>
                    <a:pt x="17820" y="17105"/>
                  </a:lnTo>
                  <a:lnTo>
                    <a:pt x="17640" y="16855"/>
                  </a:lnTo>
                  <a:lnTo>
                    <a:pt x="17820" y="16731"/>
                  </a:lnTo>
                  <a:lnTo>
                    <a:pt x="17820" y="16855"/>
                  </a:lnTo>
                  <a:lnTo>
                    <a:pt x="17820" y="16731"/>
                  </a:lnTo>
                  <a:lnTo>
                    <a:pt x="17640" y="16481"/>
                  </a:lnTo>
                  <a:lnTo>
                    <a:pt x="17280" y="15982"/>
                  </a:lnTo>
                  <a:lnTo>
                    <a:pt x="17460" y="15857"/>
                  </a:lnTo>
                  <a:lnTo>
                    <a:pt x="17460" y="15607"/>
                  </a:lnTo>
                  <a:lnTo>
                    <a:pt x="16740" y="15108"/>
                  </a:lnTo>
                  <a:lnTo>
                    <a:pt x="16380" y="14983"/>
                  </a:lnTo>
                  <a:lnTo>
                    <a:pt x="16380" y="14858"/>
                  </a:lnTo>
                  <a:lnTo>
                    <a:pt x="16020" y="14733"/>
                  </a:lnTo>
                  <a:lnTo>
                    <a:pt x="15480" y="14234"/>
                  </a:lnTo>
                  <a:lnTo>
                    <a:pt x="15300" y="14109"/>
                  </a:lnTo>
                  <a:lnTo>
                    <a:pt x="15120" y="13984"/>
                  </a:lnTo>
                  <a:lnTo>
                    <a:pt x="14580" y="13609"/>
                  </a:lnTo>
                  <a:lnTo>
                    <a:pt x="14400" y="13484"/>
                  </a:lnTo>
                  <a:lnTo>
                    <a:pt x="14040" y="13235"/>
                  </a:lnTo>
                  <a:lnTo>
                    <a:pt x="14040" y="13360"/>
                  </a:lnTo>
                  <a:lnTo>
                    <a:pt x="13680" y="13360"/>
                  </a:lnTo>
                  <a:lnTo>
                    <a:pt x="13680" y="13235"/>
                  </a:lnTo>
                  <a:lnTo>
                    <a:pt x="13500" y="13235"/>
                  </a:lnTo>
                  <a:lnTo>
                    <a:pt x="13500" y="13110"/>
                  </a:lnTo>
                  <a:lnTo>
                    <a:pt x="13320" y="12860"/>
                  </a:lnTo>
                  <a:lnTo>
                    <a:pt x="13320" y="12735"/>
                  </a:lnTo>
                  <a:lnTo>
                    <a:pt x="13320" y="12610"/>
                  </a:lnTo>
                  <a:lnTo>
                    <a:pt x="13140" y="12610"/>
                  </a:lnTo>
                  <a:lnTo>
                    <a:pt x="12960" y="12486"/>
                  </a:lnTo>
                  <a:lnTo>
                    <a:pt x="12780" y="12361"/>
                  </a:lnTo>
                  <a:lnTo>
                    <a:pt x="12420" y="11736"/>
                  </a:lnTo>
                  <a:lnTo>
                    <a:pt x="12240" y="11612"/>
                  </a:lnTo>
                  <a:lnTo>
                    <a:pt x="12060" y="11362"/>
                  </a:lnTo>
                  <a:lnTo>
                    <a:pt x="12420" y="10987"/>
                  </a:lnTo>
                  <a:lnTo>
                    <a:pt x="12240" y="10862"/>
                  </a:lnTo>
                  <a:lnTo>
                    <a:pt x="12420" y="10613"/>
                  </a:lnTo>
                  <a:lnTo>
                    <a:pt x="12600" y="9988"/>
                  </a:lnTo>
                  <a:lnTo>
                    <a:pt x="12240" y="9364"/>
                  </a:lnTo>
                  <a:lnTo>
                    <a:pt x="12420" y="8490"/>
                  </a:lnTo>
                  <a:lnTo>
                    <a:pt x="12240" y="8365"/>
                  </a:lnTo>
                  <a:lnTo>
                    <a:pt x="12240" y="8116"/>
                  </a:lnTo>
                  <a:lnTo>
                    <a:pt x="12240" y="7991"/>
                  </a:lnTo>
                  <a:lnTo>
                    <a:pt x="11700" y="7616"/>
                  </a:lnTo>
                  <a:lnTo>
                    <a:pt x="11880" y="7366"/>
                  </a:lnTo>
                  <a:lnTo>
                    <a:pt x="11520" y="7242"/>
                  </a:lnTo>
                  <a:lnTo>
                    <a:pt x="11520" y="6992"/>
                  </a:lnTo>
                  <a:lnTo>
                    <a:pt x="11880" y="5369"/>
                  </a:lnTo>
                  <a:lnTo>
                    <a:pt x="12060" y="4994"/>
                  </a:lnTo>
                  <a:lnTo>
                    <a:pt x="12240" y="4994"/>
                  </a:lnTo>
                  <a:lnTo>
                    <a:pt x="12240" y="4869"/>
                  </a:lnTo>
                  <a:lnTo>
                    <a:pt x="12240" y="4370"/>
                  </a:lnTo>
                  <a:lnTo>
                    <a:pt x="12240" y="3995"/>
                  </a:lnTo>
                  <a:lnTo>
                    <a:pt x="12060" y="3746"/>
                  </a:lnTo>
                  <a:lnTo>
                    <a:pt x="11700" y="3746"/>
                  </a:lnTo>
                  <a:lnTo>
                    <a:pt x="11520" y="3496"/>
                  </a:lnTo>
                  <a:lnTo>
                    <a:pt x="11520" y="3246"/>
                  </a:lnTo>
                  <a:lnTo>
                    <a:pt x="11340" y="3121"/>
                  </a:lnTo>
                  <a:lnTo>
                    <a:pt x="11520" y="2997"/>
                  </a:lnTo>
                  <a:lnTo>
                    <a:pt x="11520" y="2497"/>
                  </a:lnTo>
                  <a:lnTo>
                    <a:pt x="11520" y="2372"/>
                  </a:lnTo>
                  <a:lnTo>
                    <a:pt x="11160" y="1998"/>
                  </a:lnTo>
                  <a:lnTo>
                    <a:pt x="11340" y="1873"/>
                  </a:lnTo>
                  <a:lnTo>
                    <a:pt x="11700" y="1623"/>
                  </a:lnTo>
                  <a:lnTo>
                    <a:pt x="11700" y="1373"/>
                  </a:lnTo>
                  <a:lnTo>
                    <a:pt x="11880" y="1124"/>
                  </a:lnTo>
                  <a:lnTo>
                    <a:pt x="12060" y="999"/>
                  </a:lnTo>
                  <a:lnTo>
                    <a:pt x="12240" y="999"/>
                  </a:lnTo>
                  <a:lnTo>
                    <a:pt x="12420" y="1124"/>
                  </a:lnTo>
                  <a:lnTo>
                    <a:pt x="12600" y="999"/>
                  </a:lnTo>
                  <a:lnTo>
                    <a:pt x="12780" y="749"/>
                  </a:lnTo>
                  <a:lnTo>
                    <a:pt x="12780" y="499"/>
                  </a:lnTo>
                  <a:lnTo>
                    <a:pt x="12960" y="375"/>
                  </a:lnTo>
                  <a:lnTo>
                    <a:pt x="13320" y="0"/>
                  </a:lnTo>
                  <a:lnTo>
                    <a:pt x="3060" y="0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/>
            </a:p>
          </p:txBody>
        </p:sp>
        <p:sp>
          <p:nvSpPr>
            <p:cNvPr id="248" name="AutoShape 104"/>
            <p:cNvSpPr>
              <a:spLocks/>
            </p:cNvSpPr>
            <p:nvPr/>
          </p:nvSpPr>
          <p:spPr bwMode="auto">
            <a:xfrm>
              <a:off x="1020280" y="2668978"/>
              <a:ext cx="1436547" cy="148281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8640" y="6898"/>
                  </a:moveTo>
                  <a:lnTo>
                    <a:pt x="9021" y="7012"/>
                  </a:lnTo>
                  <a:lnTo>
                    <a:pt x="9148" y="7238"/>
                  </a:lnTo>
                  <a:lnTo>
                    <a:pt x="9275" y="7238"/>
                  </a:lnTo>
                  <a:lnTo>
                    <a:pt x="9784" y="7577"/>
                  </a:lnTo>
                  <a:lnTo>
                    <a:pt x="9911" y="7464"/>
                  </a:lnTo>
                  <a:lnTo>
                    <a:pt x="10165" y="7577"/>
                  </a:lnTo>
                  <a:lnTo>
                    <a:pt x="10419" y="7916"/>
                  </a:lnTo>
                  <a:lnTo>
                    <a:pt x="10546" y="8255"/>
                  </a:lnTo>
                  <a:lnTo>
                    <a:pt x="10800" y="8482"/>
                  </a:lnTo>
                  <a:lnTo>
                    <a:pt x="10927" y="8708"/>
                  </a:lnTo>
                  <a:lnTo>
                    <a:pt x="11308" y="9499"/>
                  </a:lnTo>
                  <a:lnTo>
                    <a:pt x="11181" y="10630"/>
                  </a:lnTo>
                  <a:lnTo>
                    <a:pt x="10927" y="11422"/>
                  </a:lnTo>
                  <a:lnTo>
                    <a:pt x="11054" y="11535"/>
                  </a:lnTo>
                  <a:lnTo>
                    <a:pt x="10546" y="12666"/>
                  </a:lnTo>
                  <a:lnTo>
                    <a:pt x="10165" y="13458"/>
                  </a:lnTo>
                  <a:lnTo>
                    <a:pt x="10292" y="13571"/>
                  </a:lnTo>
                  <a:lnTo>
                    <a:pt x="10292" y="13458"/>
                  </a:lnTo>
                  <a:lnTo>
                    <a:pt x="10419" y="13458"/>
                  </a:lnTo>
                  <a:lnTo>
                    <a:pt x="10800" y="13684"/>
                  </a:lnTo>
                  <a:lnTo>
                    <a:pt x="10800" y="13910"/>
                  </a:lnTo>
                  <a:lnTo>
                    <a:pt x="10673" y="14023"/>
                  </a:lnTo>
                  <a:lnTo>
                    <a:pt x="10800" y="14249"/>
                  </a:lnTo>
                  <a:lnTo>
                    <a:pt x="10927" y="14475"/>
                  </a:lnTo>
                  <a:lnTo>
                    <a:pt x="11562" y="14702"/>
                  </a:lnTo>
                  <a:lnTo>
                    <a:pt x="12325" y="15380"/>
                  </a:lnTo>
                  <a:lnTo>
                    <a:pt x="12452" y="15493"/>
                  </a:lnTo>
                  <a:lnTo>
                    <a:pt x="12452" y="15380"/>
                  </a:lnTo>
                  <a:lnTo>
                    <a:pt x="13087" y="15267"/>
                  </a:lnTo>
                  <a:lnTo>
                    <a:pt x="13595" y="15493"/>
                  </a:lnTo>
                  <a:lnTo>
                    <a:pt x="14358" y="15946"/>
                  </a:lnTo>
                  <a:lnTo>
                    <a:pt x="15247" y="16511"/>
                  </a:lnTo>
                  <a:lnTo>
                    <a:pt x="16772" y="18207"/>
                  </a:lnTo>
                  <a:lnTo>
                    <a:pt x="17915" y="18773"/>
                  </a:lnTo>
                  <a:lnTo>
                    <a:pt x="18169" y="19225"/>
                  </a:lnTo>
                  <a:lnTo>
                    <a:pt x="18551" y="19791"/>
                  </a:lnTo>
                  <a:lnTo>
                    <a:pt x="18805" y="21148"/>
                  </a:lnTo>
                  <a:lnTo>
                    <a:pt x="18805" y="21374"/>
                  </a:lnTo>
                  <a:lnTo>
                    <a:pt x="19186" y="21600"/>
                  </a:lnTo>
                  <a:lnTo>
                    <a:pt x="19567" y="21600"/>
                  </a:lnTo>
                  <a:lnTo>
                    <a:pt x="19440" y="21600"/>
                  </a:lnTo>
                  <a:lnTo>
                    <a:pt x="19694" y="21600"/>
                  </a:lnTo>
                  <a:lnTo>
                    <a:pt x="19948" y="21261"/>
                  </a:lnTo>
                  <a:lnTo>
                    <a:pt x="20329" y="21148"/>
                  </a:lnTo>
                  <a:lnTo>
                    <a:pt x="20329" y="21035"/>
                  </a:lnTo>
                  <a:lnTo>
                    <a:pt x="21092" y="20808"/>
                  </a:lnTo>
                  <a:lnTo>
                    <a:pt x="21473" y="20243"/>
                  </a:lnTo>
                  <a:lnTo>
                    <a:pt x="21600" y="19791"/>
                  </a:lnTo>
                  <a:lnTo>
                    <a:pt x="21600" y="19677"/>
                  </a:lnTo>
                  <a:lnTo>
                    <a:pt x="21600" y="19564"/>
                  </a:lnTo>
                  <a:lnTo>
                    <a:pt x="21600" y="19451"/>
                  </a:lnTo>
                  <a:lnTo>
                    <a:pt x="21473" y="19112"/>
                  </a:lnTo>
                  <a:lnTo>
                    <a:pt x="21473" y="18999"/>
                  </a:lnTo>
                  <a:lnTo>
                    <a:pt x="20584" y="18547"/>
                  </a:lnTo>
                  <a:lnTo>
                    <a:pt x="20456" y="18207"/>
                  </a:lnTo>
                  <a:lnTo>
                    <a:pt x="20584" y="17981"/>
                  </a:lnTo>
                  <a:lnTo>
                    <a:pt x="20075" y="17416"/>
                  </a:lnTo>
                  <a:lnTo>
                    <a:pt x="20075" y="17190"/>
                  </a:lnTo>
                  <a:lnTo>
                    <a:pt x="20202" y="17076"/>
                  </a:lnTo>
                  <a:lnTo>
                    <a:pt x="20075" y="16963"/>
                  </a:lnTo>
                  <a:lnTo>
                    <a:pt x="19694" y="17076"/>
                  </a:lnTo>
                  <a:lnTo>
                    <a:pt x="19440" y="16963"/>
                  </a:lnTo>
                  <a:lnTo>
                    <a:pt x="19440" y="16511"/>
                  </a:lnTo>
                  <a:lnTo>
                    <a:pt x="19059" y="16285"/>
                  </a:lnTo>
                  <a:lnTo>
                    <a:pt x="18678" y="16059"/>
                  </a:lnTo>
                  <a:lnTo>
                    <a:pt x="18678" y="15946"/>
                  </a:lnTo>
                  <a:lnTo>
                    <a:pt x="18424" y="15832"/>
                  </a:lnTo>
                  <a:lnTo>
                    <a:pt x="18551" y="15719"/>
                  </a:lnTo>
                  <a:lnTo>
                    <a:pt x="18424" y="15719"/>
                  </a:lnTo>
                  <a:lnTo>
                    <a:pt x="18296" y="15606"/>
                  </a:lnTo>
                  <a:lnTo>
                    <a:pt x="18042" y="15719"/>
                  </a:lnTo>
                  <a:lnTo>
                    <a:pt x="18042" y="16059"/>
                  </a:lnTo>
                  <a:lnTo>
                    <a:pt x="18169" y="16172"/>
                  </a:lnTo>
                  <a:lnTo>
                    <a:pt x="18169" y="16398"/>
                  </a:lnTo>
                  <a:lnTo>
                    <a:pt x="17915" y="16398"/>
                  </a:lnTo>
                  <a:lnTo>
                    <a:pt x="17153" y="16172"/>
                  </a:lnTo>
                  <a:lnTo>
                    <a:pt x="16899" y="15946"/>
                  </a:lnTo>
                  <a:lnTo>
                    <a:pt x="16645" y="15606"/>
                  </a:lnTo>
                  <a:lnTo>
                    <a:pt x="16645" y="15154"/>
                  </a:lnTo>
                  <a:lnTo>
                    <a:pt x="16518" y="14815"/>
                  </a:lnTo>
                  <a:lnTo>
                    <a:pt x="16518" y="14475"/>
                  </a:lnTo>
                  <a:lnTo>
                    <a:pt x="16518" y="14249"/>
                  </a:lnTo>
                  <a:lnTo>
                    <a:pt x="16772" y="14136"/>
                  </a:lnTo>
                  <a:lnTo>
                    <a:pt x="16899" y="13797"/>
                  </a:lnTo>
                  <a:lnTo>
                    <a:pt x="16645" y="13345"/>
                  </a:lnTo>
                  <a:lnTo>
                    <a:pt x="16772" y="13345"/>
                  </a:lnTo>
                  <a:lnTo>
                    <a:pt x="16518" y="13118"/>
                  </a:lnTo>
                  <a:lnTo>
                    <a:pt x="16518" y="12892"/>
                  </a:lnTo>
                  <a:lnTo>
                    <a:pt x="16391" y="12779"/>
                  </a:lnTo>
                  <a:lnTo>
                    <a:pt x="16264" y="12779"/>
                  </a:lnTo>
                  <a:lnTo>
                    <a:pt x="16009" y="12327"/>
                  </a:lnTo>
                  <a:lnTo>
                    <a:pt x="16009" y="12214"/>
                  </a:lnTo>
                  <a:lnTo>
                    <a:pt x="15882" y="11874"/>
                  </a:lnTo>
                  <a:lnTo>
                    <a:pt x="15882" y="11761"/>
                  </a:lnTo>
                  <a:lnTo>
                    <a:pt x="15755" y="11535"/>
                  </a:lnTo>
                  <a:lnTo>
                    <a:pt x="15501" y="11083"/>
                  </a:lnTo>
                  <a:lnTo>
                    <a:pt x="15628" y="10857"/>
                  </a:lnTo>
                  <a:lnTo>
                    <a:pt x="15374" y="10857"/>
                  </a:lnTo>
                  <a:lnTo>
                    <a:pt x="15374" y="10743"/>
                  </a:lnTo>
                  <a:lnTo>
                    <a:pt x="15247" y="10743"/>
                  </a:lnTo>
                  <a:lnTo>
                    <a:pt x="14866" y="10404"/>
                  </a:lnTo>
                  <a:lnTo>
                    <a:pt x="14866" y="9952"/>
                  </a:lnTo>
                  <a:lnTo>
                    <a:pt x="14739" y="9952"/>
                  </a:lnTo>
                  <a:lnTo>
                    <a:pt x="14485" y="9726"/>
                  </a:lnTo>
                  <a:lnTo>
                    <a:pt x="14485" y="9613"/>
                  </a:lnTo>
                  <a:lnTo>
                    <a:pt x="14612" y="9613"/>
                  </a:lnTo>
                  <a:lnTo>
                    <a:pt x="14358" y="9499"/>
                  </a:lnTo>
                  <a:lnTo>
                    <a:pt x="14358" y="9160"/>
                  </a:lnTo>
                  <a:lnTo>
                    <a:pt x="14358" y="9047"/>
                  </a:lnTo>
                  <a:lnTo>
                    <a:pt x="14485" y="8934"/>
                  </a:lnTo>
                  <a:lnTo>
                    <a:pt x="14358" y="8708"/>
                  </a:lnTo>
                  <a:lnTo>
                    <a:pt x="14485" y="8595"/>
                  </a:lnTo>
                  <a:lnTo>
                    <a:pt x="14485" y="8482"/>
                  </a:lnTo>
                  <a:lnTo>
                    <a:pt x="14358" y="8369"/>
                  </a:lnTo>
                  <a:lnTo>
                    <a:pt x="14231" y="7803"/>
                  </a:lnTo>
                  <a:lnTo>
                    <a:pt x="14358" y="7690"/>
                  </a:lnTo>
                  <a:lnTo>
                    <a:pt x="14358" y="7577"/>
                  </a:lnTo>
                  <a:lnTo>
                    <a:pt x="14231" y="7464"/>
                  </a:lnTo>
                  <a:lnTo>
                    <a:pt x="14104" y="7351"/>
                  </a:lnTo>
                  <a:lnTo>
                    <a:pt x="14231" y="7238"/>
                  </a:lnTo>
                  <a:lnTo>
                    <a:pt x="13976" y="7125"/>
                  </a:lnTo>
                  <a:lnTo>
                    <a:pt x="13976" y="7012"/>
                  </a:lnTo>
                  <a:lnTo>
                    <a:pt x="14231" y="6785"/>
                  </a:lnTo>
                  <a:lnTo>
                    <a:pt x="14104" y="6672"/>
                  </a:lnTo>
                  <a:lnTo>
                    <a:pt x="13976" y="6672"/>
                  </a:lnTo>
                  <a:lnTo>
                    <a:pt x="13722" y="6559"/>
                  </a:lnTo>
                  <a:lnTo>
                    <a:pt x="13722" y="5994"/>
                  </a:lnTo>
                  <a:lnTo>
                    <a:pt x="13468" y="5768"/>
                  </a:lnTo>
                  <a:lnTo>
                    <a:pt x="13341" y="5654"/>
                  </a:lnTo>
                  <a:lnTo>
                    <a:pt x="13087" y="5541"/>
                  </a:lnTo>
                  <a:lnTo>
                    <a:pt x="12833" y="5202"/>
                  </a:lnTo>
                  <a:lnTo>
                    <a:pt x="12706" y="5089"/>
                  </a:lnTo>
                  <a:lnTo>
                    <a:pt x="12452" y="5315"/>
                  </a:lnTo>
                  <a:lnTo>
                    <a:pt x="12325" y="5202"/>
                  </a:lnTo>
                  <a:lnTo>
                    <a:pt x="12198" y="5089"/>
                  </a:lnTo>
                  <a:lnTo>
                    <a:pt x="11944" y="4750"/>
                  </a:lnTo>
                  <a:lnTo>
                    <a:pt x="12071" y="4410"/>
                  </a:lnTo>
                  <a:lnTo>
                    <a:pt x="12325" y="4410"/>
                  </a:lnTo>
                  <a:lnTo>
                    <a:pt x="12325" y="4297"/>
                  </a:lnTo>
                  <a:lnTo>
                    <a:pt x="12071" y="4297"/>
                  </a:lnTo>
                  <a:lnTo>
                    <a:pt x="12071" y="4184"/>
                  </a:lnTo>
                  <a:lnTo>
                    <a:pt x="11689" y="4071"/>
                  </a:lnTo>
                  <a:lnTo>
                    <a:pt x="11308" y="3845"/>
                  </a:lnTo>
                  <a:lnTo>
                    <a:pt x="11308" y="3619"/>
                  </a:lnTo>
                  <a:lnTo>
                    <a:pt x="11181" y="3280"/>
                  </a:lnTo>
                  <a:lnTo>
                    <a:pt x="10927" y="3053"/>
                  </a:lnTo>
                  <a:lnTo>
                    <a:pt x="10927" y="2488"/>
                  </a:lnTo>
                  <a:lnTo>
                    <a:pt x="10800" y="2375"/>
                  </a:lnTo>
                  <a:lnTo>
                    <a:pt x="10292" y="2036"/>
                  </a:lnTo>
                  <a:lnTo>
                    <a:pt x="9911" y="1923"/>
                  </a:lnTo>
                  <a:lnTo>
                    <a:pt x="9784" y="1696"/>
                  </a:lnTo>
                  <a:lnTo>
                    <a:pt x="9656" y="1696"/>
                  </a:lnTo>
                  <a:lnTo>
                    <a:pt x="9529" y="1470"/>
                  </a:lnTo>
                  <a:lnTo>
                    <a:pt x="9402" y="1131"/>
                  </a:lnTo>
                  <a:lnTo>
                    <a:pt x="9275" y="1018"/>
                  </a:lnTo>
                  <a:lnTo>
                    <a:pt x="9275" y="452"/>
                  </a:lnTo>
                  <a:lnTo>
                    <a:pt x="3558" y="0"/>
                  </a:lnTo>
                  <a:lnTo>
                    <a:pt x="3304" y="339"/>
                  </a:lnTo>
                  <a:lnTo>
                    <a:pt x="3304" y="452"/>
                  </a:lnTo>
                  <a:lnTo>
                    <a:pt x="3176" y="565"/>
                  </a:lnTo>
                  <a:lnTo>
                    <a:pt x="3049" y="565"/>
                  </a:lnTo>
                  <a:lnTo>
                    <a:pt x="2795" y="679"/>
                  </a:lnTo>
                  <a:lnTo>
                    <a:pt x="2287" y="905"/>
                  </a:lnTo>
                  <a:lnTo>
                    <a:pt x="2160" y="792"/>
                  </a:lnTo>
                  <a:lnTo>
                    <a:pt x="1779" y="792"/>
                  </a:lnTo>
                  <a:lnTo>
                    <a:pt x="1398" y="679"/>
                  </a:lnTo>
                  <a:lnTo>
                    <a:pt x="1016" y="565"/>
                  </a:lnTo>
                  <a:lnTo>
                    <a:pt x="889" y="565"/>
                  </a:lnTo>
                  <a:lnTo>
                    <a:pt x="254" y="452"/>
                  </a:lnTo>
                  <a:lnTo>
                    <a:pt x="127" y="339"/>
                  </a:lnTo>
                  <a:lnTo>
                    <a:pt x="0" y="339"/>
                  </a:lnTo>
                  <a:lnTo>
                    <a:pt x="127" y="565"/>
                  </a:lnTo>
                  <a:lnTo>
                    <a:pt x="254" y="905"/>
                  </a:lnTo>
                  <a:lnTo>
                    <a:pt x="381" y="905"/>
                  </a:lnTo>
                  <a:lnTo>
                    <a:pt x="508" y="1018"/>
                  </a:lnTo>
                  <a:lnTo>
                    <a:pt x="508" y="1131"/>
                  </a:lnTo>
                  <a:lnTo>
                    <a:pt x="762" y="1244"/>
                  </a:lnTo>
                  <a:lnTo>
                    <a:pt x="889" y="1357"/>
                  </a:lnTo>
                  <a:lnTo>
                    <a:pt x="1016" y="1357"/>
                  </a:lnTo>
                  <a:lnTo>
                    <a:pt x="1144" y="1470"/>
                  </a:lnTo>
                  <a:lnTo>
                    <a:pt x="1271" y="1809"/>
                  </a:lnTo>
                  <a:lnTo>
                    <a:pt x="1779" y="2036"/>
                  </a:lnTo>
                  <a:lnTo>
                    <a:pt x="2160" y="2262"/>
                  </a:lnTo>
                  <a:lnTo>
                    <a:pt x="2160" y="2601"/>
                  </a:lnTo>
                  <a:lnTo>
                    <a:pt x="2160" y="3053"/>
                  </a:lnTo>
                  <a:lnTo>
                    <a:pt x="2287" y="3166"/>
                  </a:lnTo>
                  <a:lnTo>
                    <a:pt x="2287" y="3280"/>
                  </a:lnTo>
                  <a:lnTo>
                    <a:pt x="2541" y="3280"/>
                  </a:lnTo>
                  <a:lnTo>
                    <a:pt x="2922" y="3506"/>
                  </a:lnTo>
                  <a:lnTo>
                    <a:pt x="3049" y="3393"/>
                  </a:lnTo>
                  <a:lnTo>
                    <a:pt x="3431" y="3506"/>
                  </a:lnTo>
                  <a:lnTo>
                    <a:pt x="3685" y="3732"/>
                  </a:lnTo>
                  <a:lnTo>
                    <a:pt x="3939" y="4184"/>
                  </a:lnTo>
                  <a:lnTo>
                    <a:pt x="4193" y="4184"/>
                  </a:lnTo>
                  <a:lnTo>
                    <a:pt x="4574" y="4297"/>
                  </a:lnTo>
                  <a:lnTo>
                    <a:pt x="4828" y="4524"/>
                  </a:lnTo>
                  <a:lnTo>
                    <a:pt x="4955" y="4976"/>
                  </a:lnTo>
                  <a:lnTo>
                    <a:pt x="5209" y="5089"/>
                  </a:lnTo>
                  <a:lnTo>
                    <a:pt x="5464" y="5428"/>
                  </a:lnTo>
                  <a:lnTo>
                    <a:pt x="5591" y="5428"/>
                  </a:lnTo>
                  <a:lnTo>
                    <a:pt x="5718" y="5428"/>
                  </a:lnTo>
                  <a:lnTo>
                    <a:pt x="5845" y="5089"/>
                  </a:lnTo>
                  <a:lnTo>
                    <a:pt x="6099" y="5089"/>
                  </a:lnTo>
                  <a:lnTo>
                    <a:pt x="6607" y="5202"/>
                  </a:lnTo>
                  <a:lnTo>
                    <a:pt x="6734" y="5315"/>
                  </a:lnTo>
                  <a:lnTo>
                    <a:pt x="6861" y="5541"/>
                  </a:lnTo>
                  <a:lnTo>
                    <a:pt x="7369" y="5768"/>
                  </a:lnTo>
                  <a:lnTo>
                    <a:pt x="7369" y="5881"/>
                  </a:lnTo>
                  <a:lnTo>
                    <a:pt x="7624" y="5881"/>
                  </a:lnTo>
                  <a:lnTo>
                    <a:pt x="8640" y="6898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49" name="AutoShape 105"/>
            <p:cNvSpPr>
              <a:spLocks/>
            </p:cNvSpPr>
            <p:nvPr/>
          </p:nvSpPr>
          <p:spPr bwMode="auto">
            <a:xfrm>
              <a:off x="3986213" y="2279650"/>
              <a:ext cx="1098550" cy="146843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7945" y="18743"/>
                  </a:moveTo>
                  <a:lnTo>
                    <a:pt x="17280" y="18629"/>
                  </a:lnTo>
                  <a:lnTo>
                    <a:pt x="17114" y="18971"/>
                  </a:lnTo>
                  <a:lnTo>
                    <a:pt x="17114" y="19086"/>
                  </a:lnTo>
                  <a:lnTo>
                    <a:pt x="16948" y="18971"/>
                  </a:lnTo>
                  <a:lnTo>
                    <a:pt x="16782" y="19200"/>
                  </a:lnTo>
                  <a:lnTo>
                    <a:pt x="16615" y="19200"/>
                  </a:lnTo>
                  <a:lnTo>
                    <a:pt x="16615" y="19771"/>
                  </a:lnTo>
                  <a:lnTo>
                    <a:pt x="17114" y="20114"/>
                  </a:lnTo>
                  <a:lnTo>
                    <a:pt x="16948" y="20229"/>
                  </a:lnTo>
                  <a:lnTo>
                    <a:pt x="17114" y="20229"/>
                  </a:lnTo>
                  <a:lnTo>
                    <a:pt x="16948" y="20457"/>
                  </a:lnTo>
                  <a:lnTo>
                    <a:pt x="16948" y="20229"/>
                  </a:lnTo>
                  <a:lnTo>
                    <a:pt x="16615" y="20457"/>
                  </a:lnTo>
                  <a:lnTo>
                    <a:pt x="16615" y="20686"/>
                  </a:lnTo>
                  <a:lnTo>
                    <a:pt x="16948" y="20800"/>
                  </a:lnTo>
                  <a:lnTo>
                    <a:pt x="16782" y="20914"/>
                  </a:lnTo>
                  <a:lnTo>
                    <a:pt x="16615" y="20800"/>
                  </a:lnTo>
                  <a:lnTo>
                    <a:pt x="16615" y="21143"/>
                  </a:lnTo>
                  <a:lnTo>
                    <a:pt x="16948" y="21143"/>
                  </a:lnTo>
                  <a:lnTo>
                    <a:pt x="16782" y="21371"/>
                  </a:lnTo>
                  <a:lnTo>
                    <a:pt x="16615" y="21371"/>
                  </a:lnTo>
                  <a:lnTo>
                    <a:pt x="16615" y="21600"/>
                  </a:lnTo>
                  <a:lnTo>
                    <a:pt x="16117" y="21486"/>
                  </a:lnTo>
                  <a:lnTo>
                    <a:pt x="15951" y="21600"/>
                  </a:lnTo>
                  <a:lnTo>
                    <a:pt x="15120" y="21486"/>
                  </a:lnTo>
                  <a:lnTo>
                    <a:pt x="14954" y="21371"/>
                  </a:lnTo>
                  <a:lnTo>
                    <a:pt x="14622" y="20800"/>
                  </a:lnTo>
                  <a:lnTo>
                    <a:pt x="13791" y="20571"/>
                  </a:lnTo>
                  <a:lnTo>
                    <a:pt x="13458" y="20686"/>
                  </a:lnTo>
                  <a:lnTo>
                    <a:pt x="13292" y="20571"/>
                  </a:lnTo>
                  <a:lnTo>
                    <a:pt x="13458" y="20686"/>
                  </a:lnTo>
                  <a:lnTo>
                    <a:pt x="13126" y="20914"/>
                  </a:lnTo>
                  <a:lnTo>
                    <a:pt x="12462" y="20800"/>
                  </a:lnTo>
                  <a:lnTo>
                    <a:pt x="12295" y="20686"/>
                  </a:lnTo>
                  <a:lnTo>
                    <a:pt x="12462" y="20686"/>
                  </a:lnTo>
                  <a:lnTo>
                    <a:pt x="12628" y="20343"/>
                  </a:lnTo>
                  <a:lnTo>
                    <a:pt x="11797" y="20343"/>
                  </a:lnTo>
                  <a:lnTo>
                    <a:pt x="11797" y="20457"/>
                  </a:lnTo>
                  <a:lnTo>
                    <a:pt x="11465" y="20343"/>
                  </a:lnTo>
                  <a:lnTo>
                    <a:pt x="11132" y="19771"/>
                  </a:lnTo>
                  <a:lnTo>
                    <a:pt x="10302" y="19543"/>
                  </a:lnTo>
                  <a:lnTo>
                    <a:pt x="10135" y="19657"/>
                  </a:lnTo>
                  <a:lnTo>
                    <a:pt x="9305" y="19429"/>
                  </a:lnTo>
                  <a:lnTo>
                    <a:pt x="8640" y="19314"/>
                  </a:lnTo>
                  <a:lnTo>
                    <a:pt x="7809" y="19314"/>
                  </a:lnTo>
                  <a:lnTo>
                    <a:pt x="7809" y="19771"/>
                  </a:lnTo>
                  <a:lnTo>
                    <a:pt x="6646" y="19543"/>
                  </a:lnTo>
                  <a:lnTo>
                    <a:pt x="5649" y="20800"/>
                  </a:lnTo>
                  <a:lnTo>
                    <a:pt x="5483" y="20800"/>
                  </a:lnTo>
                  <a:lnTo>
                    <a:pt x="4985" y="20571"/>
                  </a:lnTo>
                  <a:lnTo>
                    <a:pt x="4818" y="20686"/>
                  </a:lnTo>
                  <a:lnTo>
                    <a:pt x="4154" y="20457"/>
                  </a:lnTo>
                  <a:lnTo>
                    <a:pt x="4154" y="20229"/>
                  </a:lnTo>
                  <a:lnTo>
                    <a:pt x="3988" y="20229"/>
                  </a:lnTo>
                  <a:lnTo>
                    <a:pt x="3988" y="20114"/>
                  </a:lnTo>
                  <a:lnTo>
                    <a:pt x="3489" y="20000"/>
                  </a:lnTo>
                  <a:lnTo>
                    <a:pt x="3489" y="19771"/>
                  </a:lnTo>
                  <a:lnTo>
                    <a:pt x="3323" y="19657"/>
                  </a:lnTo>
                  <a:lnTo>
                    <a:pt x="3489" y="19543"/>
                  </a:lnTo>
                  <a:lnTo>
                    <a:pt x="2991" y="19314"/>
                  </a:lnTo>
                  <a:lnTo>
                    <a:pt x="2658" y="19086"/>
                  </a:lnTo>
                  <a:lnTo>
                    <a:pt x="2160" y="18629"/>
                  </a:lnTo>
                  <a:lnTo>
                    <a:pt x="2492" y="18286"/>
                  </a:lnTo>
                  <a:lnTo>
                    <a:pt x="2658" y="18171"/>
                  </a:lnTo>
                  <a:lnTo>
                    <a:pt x="3157" y="18286"/>
                  </a:lnTo>
                  <a:lnTo>
                    <a:pt x="3157" y="18171"/>
                  </a:lnTo>
                  <a:lnTo>
                    <a:pt x="2991" y="18171"/>
                  </a:lnTo>
                  <a:lnTo>
                    <a:pt x="2326" y="17600"/>
                  </a:lnTo>
                  <a:lnTo>
                    <a:pt x="2492" y="17486"/>
                  </a:lnTo>
                  <a:lnTo>
                    <a:pt x="2658" y="17257"/>
                  </a:lnTo>
                  <a:lnTo>
                    <a:pt x="2825" y="17257"/>
                  </a:lnTo>
                  <a:lnTo>
                    <a:pt x="2825" y="17143"/>
                  </a:lnTo>
                  <a:lnTo>
                    <a:pt x="3157" y="16914"/>
                  </a:lnTo>
                  <a:lnTo>
                    <a:pt x="2991" y="16914"/>
                  </a:lnTo>
                  <a:lnTo>
                    <a:pt x="3157" y="16800"/>
                  </a:lnTo>
                  <a:lnTo>
                    <a:pt x="3157" y="16686"/>
                  </a:lnTo>
                  <a:lnTo>
                    <a:pt x="3157" y="16457"/>
                  </a:lnTo>
                  <a:lnTo>
                    <a:pt x="2991" y="16343"/>
                  </a:lnTo>
                  <a:lnTo>
                    <a:pt x="3157" y="16343"/>
                  </a:lnTo>
                  <a:lnTo>
                    <a:pt x="3157" y="16229"/>
                  </a:lnTo>
                  <a:lnTo>
                    <a:pt x="2991" y="16000"/>
                  </a:lnTo>
                  <a:lnTo>
                    <a:pt x="2991" y="15886"/>
                  </a:lnTo>
                  <a:lnTo>
                    <a:pt x="3323" y="14971"/>
                  </a:lnTo>
                  <a:lnTo>
                    <a:pt x="3489" y="14514"/>
                  </a:lnTo>
                  <a:lnTo>
                    <a:pt x="3489" y="14400"/>
                  </a:lnTo>
                  <a:lnTo>
                    <a:pt x="3157" y="13943"/>
                  </a:lnTo>
                  <a:lnTo>
                    <a:pt x="2991" y="13257"/>
                  </a:lnTo>
                  <a:lnTo>
                    <a:pt x="2326" y="13143"/>
                  </a:lnTo>
                  <a:lnTo>
                    <a:pt x="1662" y="13029"/>
                  </a:lnTo>
                  <a:lnTo>
                    <a:pt x="1495" y="12800"/>
                  </a:lnTo>
                  <a:lnTo>
                    <a:pt x="1163" y="12686"/>
                  </a:lnTo>
                  <a:lnTo>
                    <a:pt x="997" y="12343"/>
                  </a:lnTo>
                  <a:lnTo>
                    <a:pt x="498" y="12114"/>
                  </a:lnTo>
                  <a:lnTo>
                    <a:pt x="498" y="11886"/>
                  </a:lnTo>
                  <a:lnTo>
                    <a:pt x="831" y="11771"/>
                  </a:lnTo>
                  <a:lnTo>
                    <a:pt x="831" y="11657"/>
                  </a:lnTo>
                  <a:lnTo>
                    <a:pt x="997" y="11543"/>
                  </a:lnTo>
                  <a:lnTo>
                    <a:pt x="997" y="11314"/>
                  </a:lnTo>
                  <a:lnTo>
                    <a:pt x="831" y="11314"/>
                  </a:lnTo>
                  <a:lnTo>
                    <a:pt x="831" y="11200"/>
                  </a:lnTo>
                  <a:lnTo>
                    <a:pt x="831" y="10743"/>
                  </a:lnTo>
                  <a:lnTo>
                    <a:pt x="665" y="10400"/>
                  </a:lnTo>
                  <a:lnTo>
                    <a:pt x="332" y="10400"/>
                  </a:lnTo>
                  <a:lnTo>
                    <a:pt x="498" y="9486"/>
                  </a:lnTo>
                  <a:lnTo>
                    <a:pt x="332" y="9029"/>
                  </a:lnTo>
                  <a:lnTo>
                    <a:pt x="332" y="8686"/>
                  </a:lnTo>
                  <a:lnTo>
                    <a:pt x="166" y="8457"/>
                  </a:lnTo>
                  <a:lnTo>
                    <a:pt x="332" y="8343"/>
                  </a:lnTo>
                  <a:lnTo>
                    <a:pt x="0" y="8229"/>
                  </a:lnTo>
                  <a:lnTo>
                    <a:pt x="0" y="8000"/>
                  </a:lnTo>
                  <a:lnTo>
                    <a:pt x="0" y="7771"/>
                  </a:lnTo>
                  <a:lnTo>
                    <a:pt x="166" y="7771"/>
                  </a:lnTo>
                  <a:lnTo>
                    <a:pt x="0" y="7886"/>
                  </a:lnTo>
                  <a:lnTo>
                    <a:pt x="332" y="8000"/>
                  </a:lnTo>
                  <a:lnTo>
                    <a:pt x="332" y="7771"/>
                  </a:lnTo>
                  <a:lnTo>
                    <a:pt x="166" y="7657"/>
                  </a:lnTo>
                  <a:lnTo>
                    <a:pt x="498" y="7200"/>
                  </a:lnTo>
                  <a:lnTo>
                    <a:pt x="1662" y="5486"/>
                  </a:lnTo>
                  <a:lnTo>
                    <a:pt x="1828" y="5257"/>
                  </a:lnTo>
                  <a:lnTo>
                    <a:pt x="1994" y="5257"/>
                  </a:lnTo>
                  <a:lnTo>
                    <a:pt x="1828" y="5143"/>
                  </a:lnTo>
                  <a:lnTo>
                    <a:pt x="1994" y="5029"/>
                  </a:lnTo>
                  <a:lnTo>
                    <a:pt x="2160" y="5143"/>
                  </a:lnTo>
                  <a:lnTo>
                    <a:pt x="2326" y="4914"/>
                  </a:lnTo>
                  <a:lnTo>
                    <a:pt x="2825" y="4343"/>
                  </a:lnTo>
                  <a:lnTo>
                    <a:pt x="2825" y="4229"/>
                  </a:lnTo>
                  <a:lnTo>
                    <a:pt x="2991" y="4229"/>
                  </a:lnTo>
                  <a:lnTo>
                    <a:pt x="2991" y="4114"/>
                  </a:lnTo>
                  <a:lnTo>
                    <a:pt x="3489" y="3543"/>
                  </a:lnTo>
                  <a:lnTo>
                    <a:pt x="3655" y="3657"/>
                  </a:lnTo>
                  <a:lnTo>
                    <a:pt x="3655" y="3543"/>
                  </a:lnTo>
                  <a:lnTo>
                    <a:pt x="3822" y="3657"/>
                  </a:lnTo>
                  <a:lnTo>
                    <a:pt x="3822" y="3543"/>
                  </a:lnTo>
                  <a:lnTo>
                    <a:pt x="4154" y="3657"/>
                  </a:lnTo>
                  <a:lnTo>
                    <a:pt x="4486" y="3657"/>
                  </a:lnTo>
                  <a:lnTo>
                    <a:pt x="4486" y="3314"/>
                  </a:lnTo>
                  <a:lnTo>
                    <a:pt x="4652" y="3314"/>
                  </a:lnTo>
                  <a:lnTo>
                    <a:pt x="4652" y="3200"/>
                  </a:lnTo>
                  <a:lnTo>
                    <a:pt x="4818" y="3200"/>
                  </a:lnTo>
                  <a:lnTo>
                    <a:pt x="5151" y="2857"/>
                  </a:lnTo>
                  <a:lnTo>
                    <a:pt x="5317" y="2857"/>
                  </a:lnTo>
                  <a:lnTo>
                    <a:pt x="5317" y="2743"/>
                  </a:lnTo>
                  <a:lnTo>
                    <a:pt x="5483" y="2743"/>
                  </a:lnTo>
                  <a:lnTo>
                    <a:pt x="5483" y="2629"/>
                  </a:lnTo>
                  <a:lnTo>
                    <a:pt x="5649" y="2743"/>
                  </a:lnTo>
                  <a:lnTo>
                    <a:pt x="5815" y="2629"/>
                  </a:lnTo>
                  <a:lnTo>
                    <a:pt x="5649" y="2629"/>
                  </a:lnTo>
                  <a:lnTo>
                    <a:pt x="5483" y="2514"/>
                  </a:lnTo>
                  <a:lnTo>
                    <a:pt x="5649" y="2171"/>
                  </a:lnTo>
                  <a:lnTo>
                    <a:pt x="5815" y="2057"/>
                  </a:lnTo>
                  <a:lnTo>
                    <a:pt x="5982" y="1943"/>
                  </a:lnTo>
                  <a:lnTo>
                    <a:pt x="5982" y="1714"/>
                  </a:lnTo>
                  <a:lnTo>
                    <a:pt x="6148" y="1600"/>
                  </a:lnTo>
                  <a:lnTo>
                    <a:pt x="5982" y="1486"/>
                  </a:lnTo>
                  <a:lnTo>
                    <a:pt x="6314" y="1371"/>
                  </a:lnTo>
                  <a:lnTo>
                    <a:pt x="6314" y="1143"/>
                  </a:lnTo>
                  <a:lnTo>
                    <a:pt x="6480" y="1143"/>
                  </a:lnTo>
                  <a:lnTo>
                    <a:pt x="6480" y="1029"/>
                  </a:lnTo>
                  <a:lnTo>
                    <a:pt x="6646" y="800"/>
                  </a:lnTo>
                  <a:lnTo>
                    <a:pt x="6646" y="686"/>
                  </a:lnTo>
                  <a:lnTo>
                    <a:pt x="6812" y="571"/>
                  </a:lnTo>
                  <a:lnTo>
                    <a:pt x="6978" y="571"/>
                  </a:lnTo>
                  <a:lnTo>
                    <a:pt x="7311" y="457"/>
                  </a:lnTo>
                  <a:lnTo>
                    <a:pt x="7477" y="571"/>
                  </a:lnTo>
                  <a:lnTo>
                    <a:pt x="7643" y="457"/>
                  </a:lnTo>
                  <a:lnTo>
                    <a:pt x="7643" y="343"/>
                  </a:lnTo>
                  <a:lnTo>
                    <a:pt x="7809" y="343"/>
                  </a:lnTo>
                  <a:lnTo>
                    <a:pt x="8308" y="457"/>
                  </a:lnTo>
                  <a:lnTo>
                    <a:pt x="8308" y="114"/>
                  </a:lnTo>
                  <a:lnTo>
                    <a:pt x="8474" y="0"/>
                  </a:lnTo>
                  <a:lnTo>
                    <a:pt x="8640" y="0"/>
                  </a:lnTo>
                  <a:lnTo>
                    <a:pt x="8806" y="0"/>
                  </a:lnTo>
                  <a:lnTo>
                    <a:pt x="8972" y="114"/>
                  </a:lnTo>
                  <a:lnTo>
                    <a:pt x="8972" y="0"/>
                  </a:lnTo>
                  <a:lnTo>
                    <a:pt x="9138" y="114"/>
                  </a:lnTo>
                  <a:lnTo>
                    <a:pt x="9305" y="114"/>
                  </a:lnTo>
                  <a:lnTo>
                    <a:pt x="9305" y="229"/>
                  </a:lnTo>
                  <a:lnTo>
                    <a:pt x="9471" y="343"/>
                  </a:lnTo>
                  <a:lnTo>
                    <a:pt x="9803" y="343"/>
                  </a:lnTo>
                  <a:lnTo>
                    <a:pt x="9969" y="343"/>
                  </a:lnTo>
                  <a:lnTo>
                    <a:pt x="10135" y="343"/>
                  </a:lnTo>
                  <a:lnTo>
                    <a:pt x="10302" y="343"/>
                  </a:lnTo>
                  <a:lnTo>
                    <a:pt x="10302" y="229"/>
                  </a:lnTo>
                  <a:lnTo>
                    <a:pt x="10468" y="343"/>
                  </a:lnTo>
                  <a:lnTo>
                    <a:pt x="10634" y="343"/>
                  </a:lnTo>
                  <a:lnTo>
                    <a:pt x="10966" y="343"/>
                  </a:lnTo>
                  <a:lnTo>
                    <a:pt x="11132" y="343"/>
                  </a:lnTo>
                  <a:lnTo>
                    <a:pt x="11132" y="229"/>
                  </a:lnTo>
                  <a:lnTo>
                    <a:pt x="11298" y="457"/>
                  </a:lnTo>
                  <a:lnTo>
                    <a:pt x="11465" y="343"/>
                  </a:lnTo>
                  <a:lnTo>
                    <a:pt x="11631" y="457"/>
                  </a:lnTo>
                  <a:lnTo>
                    <a:pt x="11797" y="457"/>
                  </a:lnTo>
                  <a:lnTo>
                    <a:pt x="11963" y="457"/>
                  </a:lnTo>
                  <a:lnTo>
                    <a:pt x="12129" y="457"/>
                  </a:lnTo>
                  <a:lnTo>
                    <a:pt x="12462" y="457"/>
                  </a:lnTo>
                  <a:lnTo>
                    <a:pt x="12462" y="343"/>
                  </a:lnTo>
                  <a:lnTo>
                    <a:pt x="12628" y="229"/>
                  </a:lnTo>
                  <a:lnTo>
                    <a:pt x="12628" y="457"/>
                  </a:lnTo>
                  <a:lnTo>
                    <a:pt x="12960" y="343"/>
                  </a:lnTo>
                  <a:lnTo>
                    <a:pt x="13126" y="571"/>
                  </a:lnTo>
                  <a:lnTo>
                    <a:pt x="13292" y="457"/>
                  </a:lnTo>
                  <a:lnTo>
                    <a:pt x="13292" y="571"/>
                  </a:lnTo>
                  <a:lnTo>
                    <a:pt x="13458" y="686"/>
                  </a:lnTo>
                  <a:lnTo>
                    <a:pt x="13625" y="914"/>
                  </a:lnTo>
                  <a:lnTo>
                    <a:pt x="13791" y="914"/>
                  </a:lnTo>
                  <a:lnTo>
                    <a:pt x="13791" y="1143"/>
                  </a:lnTo>
                  <a:lnTo>
                    <a:pt x="13791" y="1257"/>
                  </a:lnTo>
                  <a:lnTo>
                    <a:pt x="13957" y="1143"/>
                  </a:lnTo>
                  <a:lnTo>
                    <a:pt x="13957" y="1029"/>
                  </a:lnTo>
                  <a:lnTo>
                    <a:pt x="14123" y="1029"/>
                  </a:lnTo>
                  <a:lnTo>
                    <a:pt x="14123" y="1257"/>
                  </a:lnTo>
                  <a:lnTo>
                    <a:pt x="14123" y="1486"/>
                  </a:lnTo>
                  <a:lnTo>
                    <a:pt x="14455" y="1486"/>
                  </a:lnTo>
                  <a:lnTo>
                    <a:pt x="14622" y="1600"/>
                  </a:lnTo>
                  <a:lnTo>
                    <a:pt x="15120" y="1714"/>
                  </a:lnTo>
                  <a:lnTo>
                    <a:pt x="15452" y="2057"/>
                  </a:lnTo>
                  <a:lnTo>
                    <a:pt x="15951" y="2286"/>
                  </a:lnTo>
                  <a:lnTo>
                    <a:pt x="16117" y="2400"/>
                  </a:lnTo>
                  <a:lnTo>
                    <a:pt x="16449" y="2514"/>
                  </a:lnTo>
                  <a:lnTo>
                    <a:pt x="16615" y="2743"/>
                  </a:lnTo>
                  <a:lnTo>
                    <a:pt x="16615" y="2857"/>
                  </a:lnTo>
                  <a:lnTo>
                    <a:pt x="17114" y="3086"/>
                  </a:lnTo>
                  <a:lnTo>
                    <a:pt x="17280" y="3657"/>
                  </a:lnTo>
                  <a:lnTo>
                    <a:pt x="17280" y="3771"/>
                  </a:lnTo>
                  <a:lnTo>
                    <a:pt x="17446" y="3886"/>
                  </a:lnTo>
                  <a:lnTo>
                    <a:pt x="17280" y="3886"/>
                  </a:lnTo>
                  <a:lnTo>
                    <a:pt x="17612" y="4000"/>
                  </a:lnTo>
                  <a:lnTo>
                    <a:pt x="17612" y="4229"/>
                  </a:lnTo>
                  <a:lnTo>
                    <a:pt x="17778" y="4229"/>
                  </a:lnTo>
                  <a:lnTo>
                    <a:pt x="17945" y="4343"/>
                  </a:lnTo>
                  <a:lnTo>
                    <a:pt x="17945" y="4571"/>
                  </a:lnTo>
                  <a:lnTo>
                    <a:pt x="18111" y="4914"/>
                  </a:lnTo>
                  <a:lnTo>
                    <a:pt x="18277" y="5029"/>
                  </a:lnTo>
                  <a:lnTo>
                    <a:pt x="18277" y="5143"/>
                  </a:lnTo>
                  <a:lnTo>
                    <a:pt x="18609" y="5257"/>
                  </a:lnTo>
                  <a:lnTo>
                    <a:pt x="18609" y="5371"/>
                  </a:lnTo>
                  <a:lnTo>
                    <a:pt x="18609" y="5486"/>
                  </a:lnTo>
                  <a:lnTo>
                    <a:pt x="18942" y="5600"/>
                  </a:lnTo>
                  <a:lnTo>
                    <a:pt x="18775" y="5714"/>
                  </a:lnTo>
                  <a:lnTo>
                    <a:pt x="18942" y="5829"/>
                  </a:lnTo>
                  <a:lnTo>
                    <a:pt x="18942" y="6057"/>
                  </a:lnTo>
                  <a:lnTo>
                    <a:pt x="19274" y="6286"/>
                  </a:lnTo>
                  <a:lnTo>
                    <a:pt x="19108" y="6514"/>
                  </a:lnTo>
                  <a:lnTo>
                    <a:pt x="19440" y="6629"/>
                  </a:lnTo>
                  <a:lnTo>
                    <a:pt x="19606" y="6629"/>
                  </a:lnTo>
                  <a:lnTo>
                    <a:pt x="19606" y="6857"/>
                  </a:lnTo>
                  <a:lnTo>
                    <a:pt x="20271" y="6971"/>
                  </a:lnTo>
                  <a:lnTo>
                    <a:pt x="20437" y="7200"/>
                  </a:lnTo>
                  <a:lnTo>
                    <a:pt x="20603" y="7314"/>
                  </a:lnTo>
                  <a:lnTo>
                    <a:pt x="20769" y="7657"/>
                  </a:lnTo>
                  <a:lnTo>
                    <a:pt x="21102" y="7657"/>
                  </a:lnTo>
                  <a:lnTo>
                    <a:pt x="21102" y="7771"/>
                  </a:lnTo>
                  <a:lnTo>
                    <a:pt x="21268" y="8000"/>
                  </a:lnTo>
                  <a:lnTo>
                    <a:pt x="21268" y="8114"/>
                  </a:lnTo>
                  <a:lnTo>
                    <a:pt x="21434" y="8229"/>
                  </a:lnTo>
                  <a:lnTo>
                    <a:pt x="21434" y="8343"/>
                  </a:lnTo>
                  <a:lnTo>
                    <a:pt x="21600" y="8457"/>
                  </a:lnTo>
                  <a:lnTo>
                    <a:pt x="20769" y="9143"/>
                  </a:lnTo>
                  <a:lnTo>
                    <a:pt x="19772" y="8457"/>
                  </a:lnTo>
                  <a:lnTo>
                    <a:pt x="18942" y="8914"/>
                  </a:lnTo>
                  <a:lnTo>
                    <a:pt x="18609" y="10057"/>
                  </a:lnTo>
                  <a:lnTo>
                    <a:pt x="17280" y="10286"/>
                  </a:lnTo>
                  <a:lnTo>
                    <a:pt x="16449" y="10857"/>
                  </a:lnTo>
                  <a:lnTo>
                    <a:pt x="16449" y="11429"/>
                  </a:lnTo>
                  <a:lnTo>
                    <a:pt x="16615" y="11429"/>
                  </a:lnTo>
                  <a:lnTo>
                    <a:pt x="16615" y="11543"/>
                  </a:lnTo>
                  <a:lnTo>
                    <a:pt x="16782" y="11429"/>
                  </a:lnTo>
                  <a:lnTo>
                    <a:pt x="16948" y="11543"/>
                  </a:lnTo>
                  <a:lnTo>
                    <a:pt x="16948" y="11429"/>
                  </a:lnTo>
                  <a:lnTo>
                    <a:pt x="17114" y="11200"/>
                  </a:lnTo>
                  <a:lnTo>
                    <a:pt x="17280" y="11314"/>
                  </a:lnTo>
                  <a:lnTo>
                    <a:pt x="17945" y="11543"/>
                  </a:lnTo>
                  <a:lnTo>
                    <a:pt x="17945" y="12229"/>
                  </a:lnTo>
                  <a:lnTo>
                    <a:pt x="17945" y="12457"/>
                  </a:lnTo>
                  <a:lnTo>
                    <a:pt x="17612" y="12800"/>
                  </a:lnTo>
                  <a:lnTo>
                    <a:pt x="17612" y="12914"/>
                  </a:lnTo>
                  <a:lnTo>
                    <a:pt x="17114" y="13257"/>
                  </a:lnTo>
                  <a:lnTo>
                    <a:pt x="16782" y="12800"/>
                  </a:lnTo>
                  <a:lnTo>
                    <a:pt x="14455" y="14286"/>
                  </a:lnTo>
                  <a:lnTo>
                    <a:pt x="14954" y="14629"/>
                  </a:lnTo>
                  <a:lnTo>
                    <a:pt x="15120" y="14971"/>
                  </a:lnTo>
                  <a:lnTo>
                    <a:pt x="15618" y="15200"/>
                  </a:lnTo>
                  <a:lnTo>
                    <a:pt x="15785" y="15314"/>
                  </a:lnTo>
                  <a:lnTo>
                    <a:pt x="15951" y="15429"/>
                  </a:lnTo>
                  <a:lnTo>
                    <a:pt x="16117" y="15886"/>
                  </a:lnTo>
                  <a:lnTo>
                    <a:pt x="16449" y="16000"/>
                  </a:lnTo>
                  <a:lnTo>
                    <a:pt x="16449" y="16114"/>
                  </a:lnTo>
                  <a:lnTo>
                    <a:pt x="16283" y="16457"/>
                  </a:lnTo>
                  <a:lnTo>
                    <a:pt x="16449" y="16571"/>
                  </a:lnTo>
                  <a:lnTo>
                    <a:pt x="16615" y="16686"/>
                  </a:lnTo>
                  <a:lnTo>
                    <a:pt x="16449" y="16800"/>
                  </a:lnTo>
                  <a:lnTo>
                    <a:pt x="16615" y="16914"/>
                  </a:lnTo>
                  <a:lnTo>
                    <a:pt x="16615" y="16800"/>
                  </a:lnTo>
                  <a:lnTo>
                    <a:pt x="16782" y="17143"/>
                  </a:lnTo>
                  <a:lnTo>
                    <a:pt x="16948" y="17257"/>
                  </a:lnTo>
                  <a:lnTo>
                    <a:pt x="17280" y="17371"/>
                  </a:lnTo>
                  <a:lnTo>
                    <a:pt x="17446" y="17486"/>
                  </a:lnTo>
                  <a:lnTo>
                    <a:pt x="17612" y="17486"/>
                  </a:lnTo>
                  <a:lnTo>
                    <a:pt x="17778" y="17600"/>
                  </a:lnTo>
                  <a:lnTo>
                    <a:pt x="18111" y="17600"/>
                  </a:lnTo>
                  <a:lnTo>
                    <a:pt x="18111" y="17714"/>
                  </a:lnTo>
                  <a:lnTo>
                    <a:pt x="17778" y="17714"/>
                  </a:lnTo>
                  <a:lnTo>
                    <a:pt x="17612" y="17714"/>
                  </a:lnTo>
                  <a:lnTo>
                    <a:pt x="17778" y="17829"/>
                  </a:lnTo>
                  <a:lnTo>
                    <a:pt x="18111" y="17943"/>
                  </a:lnTo>
                  <a:lnTo>
                    <a:pt x="18111" y="18057"/>
                  </a:lnTo>
                  <a:lnTo>
                    <a:pt x="18609" y="18171"/>
                  </a:lnTo>
                  <a:lnTo>
                    <a:pt x="18277" y="18400"/>
                  </a:lnTo>
                  <a:lnTo>
                    <a:pt x="18775" y="18400"/>
                  </a:lnTo>
                  <a:lnTo>
                    <a:pt x="19274" y="18400"/>
                  </a:lnTo>
                  <a:lnTo>
                    <a:pt x="19606" y="18514"/>
                  </a:lnTo>
                  <a:lnTo>
                    <a:pt x="19606" y="18743"/>
                  </a:lnTo>
                  <a:lnTo>
                    <a:pt x="19772" y="18857"/>
                  </a:lnTo>
                  <a:lnTo>
                    <a:pt x="19108" y="18971"/>
                  </a:lnTo>
                  <a:lnTo>
                    <a:pt x="17945" y="18743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0" name="AutoShape 106"/>
            <p:cNvSpPr>
              <a:spLocks/>
            </p:cNvSpPr>
            <p:nvPr/>
          </p:nvSpPr>
          <p:spPr bwMode="auto">
            <a:xfrm>
              <a:off x="2625219" y="1721512"/>
              <a:ext cx="1537880" cy="173063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2967" y="16660"/>
                  </a:moveTo>
                  <a:lnTo>
                    <a:pt x="2848" y="16660"/>
                  </a:lnTo>
                  <a:lnTo>
                    <a:pt x="3086" y="16466"/>
                  </a:lnTo>
                  <a:lnTo>
                    <a:pt x="3086" y="16370"/>
                  </a:lnTo>
                  <a:lnTo>
                    <a:pt x="2967" y="16370"/>
                  </a:lnTo>
                  <a:lnTo>
                    <a:pt x="2848" y="16370"/>
                  </a:lnTo>
                  <a:lnTo>
                    <a:pt x="2730" y="16466"/>
                  </a:lnTo>
                  <a:lnTo>
                    <a:pt x="2611" y="16370"/>
                  </a:lnTo>
                  <a:lnTo>
                    <a:pt x="2492" y="16466"/>
                  </a:lnTo>
                  <a:lnTo>
                    <a:pt x="2492" y="16370"/>
                  </a:lnTo>
                  <a:lnTo>
                    <a:pt x="2255" y="16370"/>
                  </a:lnTo>
                  <a:lnTo>
                    <a:pt x="2018" y="16273"/>
                  </a:lnTo>
                  <a:lnTo>
                    <a:pt x="1899" y="16370"/>
                  </a:lnTo>
                  <a:lnTo>
                    <a:pt x="1899" y="16466"/>
                  </a:lnTo>
                  <a:lnTo>
                    <a:pt x="1662" y="16370"/>
                  </a:lnTo>
                  <a:lnTo>
                    <a:pt x="1662" y="16273"/>
                  </a:lnTo>
                  <a:lnTo>
                    <a:pt x="1543" y="16273"/>
                  </a:lnTo>
                  <a:lnTo>
                    <a:pt x="1543" y="15885"/>
                  </a:lnTo>
                  <a:lnTo>
                    <a:pt x="1305" y="15788"/>
                  </a:lnTo>
                  <a:lnTo>
                    <a:pt x="1305" y="15691"/>
                  </a:lnTo>
                  <a:lnTo>
                    <a:pt x="1305" y="15595"/>
                  </a:lnTo>
                  <a:lnTo>
                    <a:pt x="1662" y="15304"/>
                  </a:lnTo>
                  <a:lnTo>
                    <a:pt x="1424" y="14820"/>
                  </a:lnTo>
                  <a:lnTo>
                    <a:pt x="1424" y="14529"/>
                  </a:lnTo>
                  <a:lnTo>
                    <a:pt x="1187" y="14432"/>
                  </a:lnTo>
                  <a:lnTo>
                    <a:pt x="1068" y="14335"/>
                  </a:lnTo>
                  <a:lnTo>
                    <a:pt x="1068" y="14142"/>
                  </a:lnTo>
                  <a:lnTo>
                    <a:pt x="949" y="13851"/>
                  </a:lnTo>
                  <a:lnTo>
                    <a:pt x="949" y="13948"/>
                  </a:lnTo>
                  <a:lnTo>
                    <a:pt x="831" y="13851"/>
                  </a:lnTo>
                  <a:lnTo>
                    <a:pt x="593" y="13851"/>
                  </a:lnTo>
                  <a:lnTo>
                    <a:pt x="475" y="13657"/>
                  </a:lnTo>
                  <a:lnTo>
                    <a:pt x="475" y="13561"/>
                  </a:lnTo>
                  <a:lnTo>
                    <a:pt x="593" y="13561"/>
                  </a:lnTo>
                  <a:lnTo>
                    <a:pt x="712" y="13464"/>
                  </a:lnTo>
                  <a:lnTo>
                    <a:pt x="475" y="13464"/>
                  </a:lnTo>
                  <a:lnTo>
                    <a:pt x="475" y="13173"/>
                  </a:lnTo>
                  <a:lnTo>
                    <a:pt x="119" y="12883"/>
                  </a:lnTo>
                  <a:lnTo>
                    <a:pt x="0" y="12398"/>
                  </a:lnTo>
                  <a:lnTo>
                    <a:pt x="0" y="12011"/>
                  </a:lnTo>
                  <a:lnTo>
                    <a:pt x="119" y="12011"/>
                  </a:lnTo>
                  <a:lnTo>
                    <a:pt x="0" y="11914"/>
                  </a:lnTo>
                  <a:lnTo>
                    <a:pt x="119" y="12011"/>
                  </a:lnTo>
                  <a:lnTo>
                    <a:pt x="237" y="12011"/>
                  </a:lnTo>
                  <a:lnTo>
                    <a:pt x="356" y="11914"/>
                  </a:lnTo>
                  <a:lnTo>
                    <a:pt x="356" y="12011"/>
                  </a:lnTo>
                  <a:lnTo>
                    <a:pt x="593" y="12108"/>
                  </a:lnTo>
                  <a:lnTo>
                    <a:pt x="712" y="12011"/>
                  </a:lnTo>
                  <a:lnTo>
                    <a:pt x="831" y="12108"/>
                  </a:lnTo>
                  <a:lnTo>
                    <a:pt x="949" y="12011"/>
                  </a:lnTo>
                  <a:lnTo>
                    <a:pt x="1068" y="12108"/>
                  </a:lnTo>
                  <a:lnTo>
                    <a:pt x="1068" y="12011"/>
                  </a:lnTo>
                  <a:lnTo>
                    <a:pt x="1187" y="12011"/>
                  </a:lnTo>
                  <a:lnTo>
                    <a:pt x="1424" y="11914"/>
                  </a:lnTo>
                  <a:lnTo>
                    <a:pt x="1662" y="12011"/>
                  </a:lnTo>
                  <a:lnTo>
                    <a:pt x="1662" y="11817"/>
                  </a:lnTo>
                  <a:lnTo>
                    <a:pt x="1780" y="11817"/>
                  </a:lnTo>
                  <a:lnTo>
                    <a:pt x="2018" y="11914"/>
                  </a:lnTo>
                  <a:lnTo>
                    <a:pt x="2136" y="11817"/>
                  </a:lnTo>
                  <a:lnTo>
                    <a:pt x="2136" y="11720"/>
                  </a:lnTo>
                  <a:lnTo>
                    <a:pt x="2136" y="11817"/>
                  </a:lnTo>
                  <a:lnTo>
                    <a:pt x="2255" y="11720"/>
                  </a:lnTo>
                  <a:lnTo>
                    <a:pt x="2136" y="11526"/>
                  </a:lnTo>
                  <a:lnTo>
                    <a:pt x="2136" y="11236"/>
                  </a:lnTo>
                  <a:lnTo>
                    <a:pt x="2136" y="11042"/>
                  </a:lnTo>
                  <a:lnTo>
                    <a:pt x="1899" y="10848"/>
                  </a:lnTo>
                  <a:lnTo>
                    <a:pt x="1899" y="10461"/>
                  </a:lnTo>
                  <a:lnTo>
                    <a:pt x="1662" y="10364"/>
                  </a:lnTo>
                  <a:lnTo>
                    <a:pt x="1662" y="10267"/>
                  </a:lnTo>
                  <a:lnTo>
                    <a:pt x="1780" y="10170"/>
                  </a:lnTo>
                  <a:lnTo>
                    <a:pt x="1662" y="10170"/>
                  </a:lnTo>
                  <a:lnTo>
                    <a:pt x="1543" y="9977"/>
                  </a:lnTo>
                  <a:lnTo>
                    <a:pt x="1543" y="9880"/>
                  </a:lnTo>
                  <a:lnTo>
                    <a:pt x="1543" y="9783"/>
                  </a:lnTo>
                  <a:lnTo>
                    <a:pt x="1424" y="9299"/>
                  </a:lnTo>
                  <a:lnTo>
                    <a:pt x="1543" y="9202"/>
                  </a:lnTo>
                  <a:lnTo>
                    <a:pt x="1424" y="9202"/>
                  </a:lnTo>
                  <a:lnTo>
                    <a:pt x="1543" y="9105"/>
                  </a:lnTo>
                  <a:lnTo>
                    <a:pt x="1424" y="8911"/>
                  </a:lnTo>
                  <a:lnTo>
                    <a:pt x="1424" y="9008"/>
                  </a:lnTo>
                  <a:lnTo>
                    <a:pt x="1424" y="8814"/>
                  </a:lnTo>
                  <a:lnTo>
                    <a:pt x="1424" y="8621"/>
                  </a:lnTo>
                  <a:lnTo>
                    <a:pt x="1543" y="8621"/>
                  </a:lnTo>
                  <a:lnTo>
                    <a:pt x="1662" y="8621"/>
                  </a:lnTo>
                  <a:lnTo>
                    <a:pt x="1662" y="8524"/>
                  </a:lnTo>
                  <a:lnTo>
                    <a:pt x="1543" y="7943"/>
                  </a:lnTo>
                  <a:lnTo>
                    <a:pt x="1899" y="7846"/>
                  </a:lnTo>
                  <a:lnTo>
                    <a:pt x="1780" y="7749"/>
                  </a:lnTo>
                  <a:lnTo>
                    <a:pt x="1780" y="7652"/>
                  </a:lnTo>
                  <a:lnTo>
                    <a:pt x="1899" y="7652"/>
                  </a:lnTo>
                  <a:lnTo>
                    <a:pt x="1780" y="7555"/>
                  </a:lnTo>
                  <a:lnTo>
                    <a:pt x="1899" y="7555"/>
                  </a:lnTo>
                  <a:lnTo>
                    <a:pt x="1899" y="7265"/>
                  </a:lnTo>
                  <a:lnTo>
                    <a:pt x="2018" y="7265"/>
                  </a:lnTo>
                  <a:lnTo>
                    <a:pt x="1780" y="7071"/>
                  </a:lnTo>
                  <a:lnTo>
                    <a:pt x="2136" y="7071"/>
                  </a:lnTo>
                  <a:lnTo>
                    <a:pt x="2255" y="6974"/>
                  </a:lnTo>
                  <a:lnTo>
                    <a:pt x="2255" y="6780"/>
                  </a:lnTo>
                  <a:lnTo>
                    <a:pt x="2018" y="6780"/>
                  </a:lnTo>
                  <a:lnTo>
                    <a:pt x="1899" y="6683"/>
                  </a:lnTo>
                  <a:lnTo>
                    <a:pt x="2018" y="6587"/>
                  </a:lnTo>
                  <a:lnTo>
                    <a:pt x="2018" y="6296"/>
                  </a:lnTo>
                  <a:lnTo>
                    <a:pt x="2136" y="6005"/>
                  </a:lnTo>
                  <a:lnTo>
                    <a:pt x="2136" y="5037"/>
                  </a:lnTo>
                  <a:lnTo>
                    <a:pt x="2374" y="5230"/>
                  </a:lnTo>
                  <a:lnTo>
                    <a:pt x="2374" y="5134"/>
                  </a:lnTo>
                  <a:lnTo>
                    <a:pt x="2255" y="4940"/>
                  </a:lnTo>
                  <a:lnTo>
                    <a:pt x="2136" y="4940"/>
                  </a:lnTo>
                  <a:lnTo>
                    <a:pt x="2136" y="4843"/>
                  </a:lnTo>
                  <a:lnTo>
                    <a:pt x="2018" y="4649"/>
                  </a:lnTo>
                  <a:lnTo>
                    <a:pt x="2136" y="4552"/>
                  </a:lnTo>
                  <a:lnTo>
                    <a:pt x="2136" y="4456"/>
                  </a:lnTo>
                  <a:lnTo>
                    <a:pt x="2018" y="4456"/>
                  </a:lnTo>
                  <a:lnTo>
                    <a:pt x="2018" y="4262"/>
                  </a:lnTo>
                  <a:lnTo>
                    <a:pt x="1899" y="4165"/>
                  </a:lnTo>
                  <a:lnTo>
                    <a:pt x="1780" y="4068"/>
                  </a:lnTo>
                  <a:lnTo>
                    <a:pt x="1662" y="4068"/>
                  </a:lnTo>
                  <a:lnTo>
                    <a:pt x="1187" y="3874"/>
                  </a:lnTo>
                  <a:lnTo>
                    <a:pt x="1305" y="3681"/>
                  </a:lnTo>
                  <a:lnTo>
                    <a:pt x="1068" y="3487"/>
                  </a:lnTo>
                  <a:lnTo>
                    <a:pt x="949" y="3487"/>
                  </a:lnTo>
                  <a:lnTo>
                    <a:pt x="1068" y="3100"/>
                  </a:lnTo>
                  <a:lnTo>
                    <a:pt x="1068" y="2906"/>
                  </a:lnTo>
                  <a:lnTo>
                    <a:pt x="1543" y="2906"/>
                  </a:lnTo>
                  <a:lnTo>
                    <a:pt x="1543" y="2615"/>
                  </a:lnTo>
                  <a:lnTo>
                    <a:pt x="2018" y="2615"/>
                  </a:lnTo>
                  <a:lnTo>
                    <a:pt x="2018" y="2518"/>
                  </a:lnTo>
                  <a:lnTo>
                    <a:pt x="1780" y="2518"/>
                  </a:lnTo>
                  <a:lnTo>
                    <a:pt x="1899" y="2422"/>
                  </a:lnTo>
                  <a:lnTo>
                    <a:pt x="1662" y="2325"/>
                  </a:lnTo>
                  <a:lnTo>
                    <a:pt x="1662" y="2228"/>
                  </a:lnTo>
                  <a:lnTo>
                    <a:pt x="1424" y="2131"/>
                  </a:lnTo>
                  <a:lnTo>
                    <a:pt x="1543" y="2034"/>
                  </a:lnTo>
                  <a:lnTo>
                    <a:pt x="1543" y="1937"/>
                  </a:lnTo>
                  <a:lnTo>
                    <a:pt x="1424" y="1937"/>
                  </a:lnTo>
                  <a:lnTo>
                    <a:pt x="1424" y="1840"/>
                  </a:lnTo>
                  <a:lnTo>
                    <a:pt x="1305" y="1937"/>
                  </a:lnTo>
                  <a:lnTo>
                    <a:pt x="1187" y="1840"/>
                  </a:lnTo>
                  <a:lnTo>
                    <a:pt x="1305" y="1743"/>
                  </a:lnTo>
                  <a:lnTo>
                    <a:pt x="1543" y="1743"/>
                  </a:lnTo>
                  <a:lnTo>
                    <a:pt x="1780" y="1453"/>
                  </a:lnTo>
                  <a:lnTo>
                    <a:pt x="3798" y="1550"/>
                  </a:lnTo>
                  <a:lnTo>
                    <a:pt x="3916" y="0"/>
                  </a:lnTo>
                  <a:lnTo>
                    <a:pt x="9969" y="194"/>
                  </a:lnTo>
                  <a:lnTo>
                    <a:pt x="10088" y="291"/>
                  </a:lnTo>
                  <a:lnTo>
                    <a:pt x="10207" y="194"/>
                  </a:lnTo>
                  <a:lnTo>
                    <a:pt x="10563" y="387"/>
                  </a:lnTo>
                  <a:lnTo>
                    <a:pt x="10563" y="484"/>
                  </a:lnTo>
                  <a:lnTo>
                    <a:pt x="10800" y="969"/>
                  </a:lnTo>
                  <a:lnTo>
                    <a:pt x="10919" y="1065"/>
                  </a:lnTo>
                  <a:lnTo>
                    <a:pt x="11156" y="1259"/>
                  </a:lnTo>
                  <a:lnTo>
                    <a:pt x="11512" y="1550"/>
                  </a:lnTo>
                  <a:lnTo>
                    <a:pt x="11868" y="1550"/>
                  </a:lnTo>
                  <a:lnTo>
                    <a:pt x="11987" y="1647"/>
                  </a:lnTo>
                  <a:lnTo>
                    <a:pt x="12105" y="1840"/>
                  </a:lnTo>
                  <a:lnTo>
                    <a:pt x="12343" y="1937"/>
                  </a:lnTo>
                  <a:lnTo>
                    <a:pt x="12580" y="2228"/>
                  </a:lnTo>
                  <a:lnTo>
                    <a:pt x="12699" y="2325"/>
                  </a:lnTo>
                  <a:lnTo>
                    <a:pt x="12818" y="2422"/>
                  </a:lnTo>
                  <a:lnTo>
                    <a:pt x="13292" y="2712"/>
                  </a:lnTo>
                  <a:lnTo>
                    <a:pt x="13411" y="3003"/>
                  </a:lnTo>
                  <a:lnTo>
                    <a:pt x="13648" y="3100"/>
                  </a:lnTo>
                  <a:lnTo>
                    <a:pt x="13648" y="3196"/>
                  </a:lnTo>
                  <a:lnTo>
                    <a:pt x="14004" y="3390"/>
                  </a:lnTo>
                  <a:lnTo>
                    <a:pt x="14004" y="3487"/>
                  </a:lnTo>
                  <a:lnTo>
                    <a:pt x="14242" y="3487"/>
                  </a:lnTo>
                  <a:lnTo>
                    <a:pt x="14242" y="3681"/>
                  </a:lnTo>
                  <a:lnTo>
                    <a:pt x="14360" y="3584"/>
                  </a:lnTo>
                  <a:lnTo>
                    <a:pt x="14479" y="3681"/>
                  </a:lnTo>
                  <a:lnTo>
                    <a:pt x="14598" y="3681"/>
                  </a:lnTo>
                  <a:lnTo>
                    <a:pt x="14598" y="3778"/>
                  </a:lnTo>
                  <a:lnTo>
                    <a:pt x="14716" y="3681"/>
                  </a:lnTo>
                  <a:lnTo>
                    <a:pt x="14835" y="3778"/>
                  </a:lnTo>
                  <a:lnTo>
                    <a:pt x="14835" y="3874"/>
                  </a:lnTo>
                  <a:lnTo>
                    <a:pt x="14954" y="3874"/>
                  </a:lnTo>
                  <a:lnTo>
                    <a:pt x="15191" y="4068"/>
                  </a:lnTo>
                  <a:lnTo>
                    <a:pt x="15429" y="4068"/>
                  </a:lnTo>
                  <a:lnTo>
                    <a:pt x="15547" y="4359"/>
                  </a:lnTo>
                  <a:lnTo>
                    <a:pt x="15666" y="4359"/>
                  </a:lnTo>
                  <a:lnTo>
                    <a:pt x="15903" y="4746"/>
                  </a:lnTo>
                  <a:lnTo>
                    <a:pt x="15903" y="4940"/>
                  </a:lnTo>
                  <a:lnTo>
                    <a:pt x="16022" y="5037"/>
                  </a:lnTo>
                  <a:lnTo>
                    <a:pt x="15903" y="5134"/>
                  </a:lnTo>
                  <a:lnTo>
                    <a:pt x="16022" y="5134"/>
                  </a:lnTo>
                  <a:lnTo>
                    <a:pt x="16141" y="5327"/>
                  </a:lnTo>
                  <a:lnTo>
                    <a:pt x="16259" y="5424"/>
                  </a:lnTo>
                  <a:lnTo>
                    <a:pt x="16259" y="5521"/>
                  </a:lnTo>
                  <a:lnTo>
                    <a:pt x="16497" y="5715"/>
                  </a:lnTo>
                  <a:lnTo>
                    <a:pt x="16497" y="5909"/>
                  </a:lnTo>
                  <a:lnTo>
                    <a:pt x="16497" y="6005"/>
                  </a:lnTo>
                  <a:lnTo>
                    <a:pt x="16497" y="6199"/>
                  </a:lnTo>
                  <a:lnTo>
                    <a:pt x="16497" y="6296"/>
                  </a:lnTo>
                  <a:lnTo>
                    <a:pt x="16497" y="6393"/>
                  </a:lnTo>
                  <a:lnTo>
                    <a:pt x="16497" y="6587"/>
                  </a:lnTo>
                  <a:lnTo>
                    <a:pt x="16615" y="6587"/>
                  </a:lnTo>
                  <a:lnTo>
                    <a:pt x="16497" y="6683"/>
                  </a:lnTo>
                  <a:lnTo>
                    <a:pt x="16971" y="7265"/>
                  </a:lnTo>
                  <a:lnTo>
                    <a:pt x="16971" y="7361"/>
                  </a:lnTo>
                  <a:lnTo>
                    <a:pt x="17090" y="7555"/>
                  </a:lnTo>
                  <a:lnTo>
                    <a:pt x="16971" y="7555"/>
                  </a:lnTo>
                  <a:lnTo>
                    <a:pt x="17209" y="7749"/>
                  </a:lnTo>
                  <a:lnTo>
                    <a:pt x="17327" y="7749"/>
                  </a:lnTo>
                  <a:lnTo>
                    <a:pt x="17327" y="7846"/>
                  </a:lnTo>
                  <a:lnTo>
                    <a:pt x="17565" y="7943"/>
                  </a:lnTo>
                  <a:lnTo>
                    <a:pt x="17565" y="8039"/>
                  </a:lnTo>
                  <a:lnTo>
                    <a:pt x="17684" y="8039"/>
                  </a:lnTo>
                  <a:lnTo>
                    <a:pt x="17802" y="8136"/>
                  </a:lnTo>
                  <a:lnTo>
                    <a:pt x="17921" y="8136"/>
                  </a:lnTo>
                  <a:lnTo>
                    <a:pt x="18158" y="8233"/>
                  </a:lnTo>
                  <a:lnTo>
                    <a:pt x="18158" y="8330"/>
                  </a:lnTo>
                  <a:lnTo>
                    <a:pt x="18277" y="8233"/>
                  </a:lnTo>
                  <a:lnTo>
                    <a:pt x="18277" y="8427"/>
                  </a:lnTo>
                  <a:lnTo>
                    <a:pt x="18396" y="8621"/>
                  </a:lnTo>
                  <a:lnTo>
                    <a:pt x="18633" y="8717"/>
                  </a:lnTo>
                  <a:lnTo>
                    <a:pt x="18870" y="8814"/>
                  </a:lnTo>
                  <a:lnTo>
                    <a:pt x="19108" y="8911"/>
                  </a:lnTo>
                  <a:lnTo>
                    <a:pt x="19820" y="9008"/>
                  </a:lnTo>
                  <a:lnTo>
                    <a:pt x="19820" y="9202"/>
                  </a:lnTo>
                  <a:lnTo>
                    <a:pt x="19938" y="9202"/>
                  </a:lnTo>
                  <a:lnTo>
                    <a:pt x="20057" y="9396"/>
                  </a:lnTo>
                  <a:lnTo>
                    <a:pt x="20295" y="9396"/>
                  </a:lnTo>
                  <a:lnTo>
                    <a:pt x="20651" y="9396"/>
                  </a:lnTo>
                  <a:lnTo>
                    <a:pt x="21007" y="9686"/>
                  </a:lnTo>
                  <a:lnTo>
                    <a:pt x="21007" y="9783"/>
                  </a:lnTo>
                  <a:lnTo>
                    <a:pt x="21007" y="9686"/>
                  </a:lnTo>
                  <a:lnTo>
                    <a:pt x="21125" y="9880"/>
                  </a:lnTo>
                  <a:lnTo>
                    <a:pt x="21363" y="9880"/>
                  </a:lnTo>
                  <a:lnTo>
                    <a:pt x="21481" y="9783"/>
                  </a:lnTo>
                  <a:lnTo>
                    <a:pt x="21481" y="9880"/>
                  </a:lnTo>
                  <a:lnTo>
                    <a:pt x="21600" y="9880"/>
                  </a:lnTo>
                  <a:lnTo>
                    <a:pt x="21363" y="10267"/>
                  </a:lnTo>
                  <a:lnTo>
                    <a:pt x="21244" y="10461"/>
                  </a:lnTo>
                  <a:lnTo>
                    <a:pt x="21244" y="10558"/>
                  </a:lnTo>
                  <a:lnTo>
                    <a:pt x="21125" y="10558"/>
                  </a:lnTo>
                  <a:lnTo>
                    <a:pt x="21125" y="10655"/>
                  </a:lnTo>
                  <a:lnTo>
                    <a:pt x="20769" y="11139"/>
                  </a:lnTo>
                  <a:lnTo>
                    <a:pt x="20651" y="11333"/>
                  </a:lnTo>
                  <a:lnTo>
                    <a:pt x="20532" y="11236"/>
                  </a:lnTo>
                  <a:lnTo>
                    <a:pt x="20413" y="11333"/>
                  </a:lnTo>
                  <a:lnTo>
                    <a:pt x="20532" y="11430"/>
                  </a:lnTo>
                  <a:lnTo>
                    <a:pt x="20413" y="11430"/>
                  </a:lnTo>
                  <a:lnTo>
                    <a:pt x="20295" y="11623"/>
                  </a:lnTo>
                  <a:lnTo>
                    <a:pt x="19464" y="13076"/>
                  </a:lnTo>
                  <a:lnTo>
                    <a:pt x="19226" y="13464"/>
                  </a:lnTo>
                  <a:lnTo>
                    <a:pt x="19345" y="13561"/>
                  </a:lnTo>
                  <a:lnTo>
                    <a:pt x="19345" y="13754"/>
                  </a:lnTo>
                  <a:lnTo>
                    <a:pt x="19108" y="13657"/>
                  </a:lnTo>
                  <a:lnTo>
                    <a:pt x="19226" y="13561"/>
                  </a:lnTo>
                  <a:lnTo>
                    <a:pt x="19108" y="13561"/>
                  </a:lnTo>
                  <a:lnTo>
                    <a:pt x="19108" y="13754"/>
                  </a:lnTo>
                  <a:lnTo>
                    <a:pt x="19108" y="13948"/>
                  </a:lnTo>
                  <a:lnTo>
                    <a:pt x="19345" y="14045"/>
                  </a:lnTo>
                  <a:lnTo>
                    <a:pt x="19226" y="14142"/>
                  </a:lnTo>
                  <a:lnTo>
                    <a:pt x="19345" y="14335"/>
                  </a:lnTo>
                  <a:lnTo>
                    <a:pt x="19345" y="14626"/>
                  </a:lnTo>
                  <a:lnTo>
                    <a:pt x="19464" y="15013"/>
                  </a:lnTo>
                  <a:lnTo>
                    <a:pt x="19345" y="15788"/>
                  </a:lnTo>
                  <a:lnTo>
                    <a:pt x="19582" y="15788"/>
                  </a:lnTo>
                  <a:lnTo>
                    <a:pt x="19701" y="16079"/>
                  </a:lnTo>
                  <a:lnTo>
                    <a:pt x="19701" y="16466"/>
                  </a:lnTo>
                  <a:lnTo>
                    <a:pt x="19701" y="16563"/>
                  </a:lnTo>
                  <a:lnTo>
                    <a:pt x="19820" y="16563"/>
                  </a:lnTo>
                  <a:lnTo>
                    <a:pt x="19820" y="16757"/>
                  </a:lnTo>
                  <a:lnTo>
                    <a:pt x="19701" y="16854"/>
                  </a:lnTo>
                  <a:lnTo>
                    <a:pt x="19701" y="16951"/>
                  </a:lnTo>
                  <a:lnTo>
                    <a:pt x="19464" y="17048"/>
                  </a:lnTo>
                  <a:lnTo>
                    <a:pt x="19464" y="17241"/>
                  </a:lnTo>
                  <a:lnTo>
                    <a:pt x="19820" y="17435"/>
                  </a:lnTo>
                  <a:lnTo>
                    <a:pt x="20057" y="17822"/>
                  </a:lnTo>
                  <a:lnTo>
                    <a:pt x="19345" y="17726"/>
                  </a:lnTo>
                  <a:lnTo>
                    <a:pt x="18870" y="17726"/>
                  </a:lnTo>
                  <a:lnTo>
                    <a:pt x="18870" y="17629"/>
                  </a:lnTo>
                  <a:lnTo>
                    <a:pt x="18752" y="17629"/>
                  </a:lnTo>
                  <a:lnTo>
                    <a:pt x="18752" y="17726"/>
                  </a:lnTo>
                  <a:lnTo>
                    <a:pt x="18040" y="17629"/>
                  </a:lnTo>
                  <a:lnTo>
                    <a:pt x="17802" y="17338"/>
                  </a:lnTo>
                  <a:lnTo>
                    <a:pt x="17684" y="17532"/>
                  </a:lnTo>
                  <a:lnTo>
                    <a:pt x="17684" y="17629"/>
                  </a:lnTo>
                  <a:lnTo>
                    <a:pt x="17802" y="17822"/>
                  </a:lnTo>
                  <a:lnTo>
                    <a:pt x="17565" y="18016"/>
                  </a:lnTo>
                  <a:lnTo>
                    <a:pt x="17209" y="18210"/>
                  </a:lnTo>
                  <a:lnTo>
                    <a:pt x="16971" y="18694"/>
                  </a:lnTo>
                  <a:lnTo>
                    <a:pt x="16971" y="18791"/>
                  </a:lnTo>
                  <a:lnTo>
                    <a:pt x="16615" y="19082"/>
                  </a:lnTo>
                  <a:lnTo>
                    <a:pt x="16615" y="18985"/>
                  </a:lnTo>
                  <a:lnTo>
                    <a:pt x="16497" y="18985"/>
                  </a:lnTo>
                  <a:lnTo>
                    <a:pt x="16378" y="18888"/>
                  </a:lnTo>
                  <a:lnTo>
                    <a:pt x="16141" y="18597"/>
                  </a:lnTo>
                  <a:lnTo>
                    <a:pt x="15785" y="18500"/>
                  </a:lnTo>
                  <a:lnTo>
                    <a:pt x="15429" y="18500"/>
                  </a:lnTo>
                  <a:lnTo>
                    <a:pt x="15310" y="18597"/>
                  </a:lnTo>
                  <a:lnTo>
                    <a:pt x="15191" y="18597"/>
                  </a:lnTo>
                  <a:lnTo>
                    <a:pt x="15191" y="18694"/>
                  </a:lnTo>
                  <a:lnTo>
                    <a:pt x="15073" y="18694"/>
                  </a:lnTo>
                  <a:lnTo>
                    <a:pt x="14835" y="18791"/>
                  </a:lnTo>
                  <a:lnTo>
                    <a:pt x="14716" y="18404"/>
                  </a:lnTo>
                  <a:lnTo>
                    <a:pt x="14004" y="18597"/>
                  </a:lnTo>
                  <a:lnTo>
                    <a:pt x="14004" y="18500"/>
                  </a:lnTo>
                  <a:lnTo>
                    <a:pt x="13886" y="18597"/>
                  </a:lnTo>
                  <a:lnTo>
                    <a:pt x="13767" y="18597"/>
                  </a:lnTo>
                  <a:lnTo>
                    <a:pt x="13767" y="18500"/>
                  </a:lnTo>
                  <a:lnTo>
                    <a:pt x="13648" y="18404"/>
                  </a:lnTo>
                  <a:lnTo>
                    <a:pt x="13530" y="18404"/>
                  </a:lnTo>
                  <a:lnTo>
                    <a:pt x="13292" y="18404"/>
                  </a:lnTo>
                  <a:lnTo>
                    <a:pt x="13292" y="18500"/>
                  </a:lnTo>
                  <a:lnTo>
                    <a:pt x="13174" y="18307"/>
                  </a:lnTo>
                  <a:lnTo>
                    <a:pt x="12936" y="18307"/>
                  </a:lnTo>
                  <a:lnTo>
                    <a:pt x="12699" y="17822"/>
                  </a:lnTo>
                  <a:lnTo>
                    <a:pt x="12818" y="18113"/>
                  </a:lnTo>
                  <a:lnTo>
                    <a:pt x="12462" y="18016"/>
                  </a:lnTo>
                  <a:lnTo>
                    <a:pt x="12580" y="18016"/>
                  </a:lnTo>
                  <a:lnTo>
                    <a:pt x="12343" y="17822"/>
                  </a:lnTo>
                  <a:lnTo>
                    <a:pt x="12224" y="17726"/>
                  </a:lnTo>
                  <a:lnTo>
                    <a:pt x="12105" y="17822"/>
                  </a:lnTo>
                  <a:lnTo>
                    <a:pt x="12105" y="17919"/>
                  </a:lnTo>
                  <a:lnTo>
                    <a:pt x="11868" y="17629"/>
                  </a:lnTo>
                  <a:lnTo>
                    <a:pt x="11749" y="17629"/>
                  </a:lnTo>
                  <a:lnTo>
                    <a:pt x="11749" y="17532"/>
                  </a:lnTo>
                  <a:lnTo>
                    <a:pt x="11631" y="17532"/>
                  </a:lnTo>
                  <a:lnTo>
                    <a:pt x="11512" y="17532"/>
                  </a:lnTo>
                  <a:lnTo>
                    <a:pt x="11156" y="17241"/>
                  </a:lnTo>
                  <a:lnTo>
                    <a:pt x="10919" y="17532"/>
                  </a:lnTo>
                  <a:lnTo>
                    <a:pt x="10800" y="17435"/>
                  </a:lnTo>
                  <a:lnTo>
                    <a:pt x="10681" y="17532"/>
                  </a:lnTo>
                  <a:lnTo>
                    <a:pt x="10681" y="17629"/>
                  </a:lnTo>
                  <a:lnTo>
                    <a:pt x="10800" y="17629"/>
                  </a:lnTo>
                  <a:lnTo>
                    <a:pt x="10800" y="17726"/>
                  </a:lnTo>
                  <a:lnTo>
                    <a:pt x="10681" y="17726"/>
                  </a:lnTo>
                  <a:lnTo>
                    <a:pt x="10563" y="17726"/>
                  </a:lnTo>
                  <a:lnTo>
                    <a:pt x="10563" y="17822"/>
                  </a:lnTo>
                  <a:lnTo>
                    <a:pt x="10444" y="18016"/>
                  </a:lnTo>
                  <a:lnTo>
                    <a:pt x="10444" y="18210"/>
                  </a:lnTo>
                  <a:lnTo>
                    <a:pt x="10207" y="18307"/>
                  </a:lnTo>
                  <a:lnTo>
                    <a:pt x="10207" y="18404"/>
                  </a:lnTo>
                  <a:lnTo>
                    <a:pt x="10325" y="18404"/>
                  </a:lnTo>
                  <a:lnTo>
                    <a:pt x="10325" y="18500"/>
                  </a:lnTo>
                  <a:lnTo>
                    <a:pt x="10207" y="18694"/>
                  </a:lnTo>
                  <a:lnTo>
                    <a:pt x="10088" y="18791"/>
                  </a:lnTo>
                  <a:lnTo>
                    <a:pt x="10088" y="18888"/>
                  </a:lnTo>
                  <a:lnTo>
                    <a:pt x="10207" y="18888"/>
                  </a:lnTo>
                  <a:lnTo>
                    <a:pt x="10207" y="18985"/>
                  </a:lnTo>
                  <a:lnTo>
                    <a:pt x="10088" y="18888"/>
                  </a:lnTo>
                  <a:lnTo>
                    <a:pt x="9613" y="19372"/>
                  </a:lnTo>
                  <a:lnTo>
                    <a:pt x="9613" y="19663"/>
                  </a:lnTo>
                  <a:lnTo>
                    <a:pt x="9495" y="19760"/>
                  </a:lnTo>
                  <a:lnTo>
                    <a:pt x="9495" y="19857"/>
                  </a:lnTo>
                  <a:lnTo>
                    <a:pt x="9376" y="20050"/>
                  </a:lnTo>
                  <a:lnTo>
                    <a:pt x="9495" y="20050"/>
                  </a:lnTo>
                  <a:lnTo>
                    <a:pt x="9495" y="20244"/>
                  </a:lnTo>
                  <a:lnTo>
                    <a:pt x="9138" y="20244"/>
                  </a:lnTo>
                  <a:lnTo>
                    <a:pt x="9020" y="20438"/>
                  </a:lnTo>
                  <a:lnTo>
                    <a:pt x="9020" y="21116"/>
                  </a:lnTo>
                  <a:lnTo>
                    <a:pt x="9376" y="21019"/>
                  </a:lnTo>
                  <a:lnTo>
                    <a:pt x="8901" y="21309"/>
                  </a:lnTo>
                  <a:lnTo>
                    <a:pt x="8782" y="21503"/>
                  </a:lnTo>
                  <a:lnTo>
                    <a:pt x="8664" y="21600"/>
                  </a:lnTo>
                  <a:lnTo>
                    <a:pt x="8426" y="21406"/>
                  </a:lnTo>
                  <a:lnTo>
                    <a:pt x="8545" y="21503"/>
                  </a:lnTo>
                  <a:lnTo>
                    <a:pt x="8426" y="21503"/>
                  </a:lnTo>
                  <a:lnTo>
                    <a:pt x="8545" y="21503"/>
                  </a:lnTo>
                  <a:lnTo>
                    <a:pt x="7833" y="21503"/>
                  </a:lnTo>
                  <a:lnTo>
                    <a:pt x="7714" y="21309"/>
                  </a:lnTo>
                  <a:lnTo>
                    <a:pt x="7358" y="21213"/>
                  </a:lnTo>
                  <a:lnTo>
                    <a:pt x="7477" y="21213"/>
                  </a:lnTo>
                  <a:lnTo>
                    <a:pt x="7477" y="21116"/>
                  </a:lnTo>
                  <a:lnTo>
                    <a:pt x="7358" y="21019"/>
                  </a:lnTo>
                  <a:lnTo>
                    <a:pt x="7358" y="21116"/>
                  </a:lnTo>
                  <a:lnTo>
                    <a:pt x="7240" y="21116"/>
                  </a:lnTo>
                  <a:lnTo>
                    <a:pt x="7121" y="21019"/>
                  </a:lnTo>
                  <a:lnTo>
                    <a:pt x="7121" y="20922"/>
                  </a:lnTo>
                  <a:lnTo>
                    <a:pt x="6646" y="20535"/>
                  </a:lnTo>
                  <a:lnTo>
                    <a:pt x="6409" y="20438"/>
                  </a:lnTo>
                  <a:lnTo>
                    <a:pt x="6527" y="20438"/>
                  </a:lnTo>
                  <a:lnTo>
                    <a:pt x="6290" y="20244"/>
                  </a:lnTo>
                  <a:lnTo>
                    <a:pt x="6409" y="20050"/>
                  </a:lnTo>
                  <a:lnTo>
                    <a:pt x="6290" y="20050"/>
                  </a:lnTo>
                  <a:lnTo>
                    <a:pt x="6290" y="19953"/>
                  </a:lnTo>
                  <a:lnTo>
                    <a:pt x="6171" y="19760"/>
                  </a:lnTo>
                  <a:lnTo>
                    <a:pt x="5934" y="19760"/>
                  </a:lnTo>
                  <a:lnTo>
                    <a:pt x="5934" y="19566"/>
                  </a:lnTo>
                  <a:lnTo>
                    <a:pt x="5815" y="19566"/>
                  </a:lnTo>
                  <a:lnTo>
                    <a:pt x="5459" y="19663"/>
                  </a:lnTo>
                  <a:lnTo>
                    <a:pt x="5341" y="19469"/>
                  </a:lnTo>
                  <a:lnTo>
                    <a:pt x="5222" y="19372"/>
                  </a:lnTo>
                  <a:lnTo>
                    <a:pt x="4985" y="19469"/>
                  </a:lnTo>
                  <a:lnTo>
                    <a:pt x="4747" y="19372"/>
                  </a:lnTo>
                  <a:lnTo>
                    <a:pt x="4629" y="19372"/>
                  </a:lnTo>
                  <a:lnTo>
                    <a:pt x="4629" y="19469"/>
                  </a:lnTo>
                  <a:lnTo>
                    <a:pt x="4510" y="19469"/>
                  </a:lnTo>
                  <a:lnTo>
                    <a:pt x="4391" y="19372"/>
                  </a:lnTo>
                  <a:lnTo>
                    <a:pt x="4273" y="19372"/>
                  </a:lnTo>
                  <a:lnTo>
                    <a:pt x="4154" y="19178"/>
                  </a:lnTo>
                  <a:lnTo>
                    <a:pt x="3679" y="18404"/>
                  </a:lnTo>
                  <a:lnTo>
                    <a:pt x="3798" y="18307"/>
                  </a:lnTo>
                  <a:lnTo>
                    <a:pt x="3916" y="18210"/>
                  </a:lnTo>
                  <a:lnTo>
                    <a:pt x="3916" y="18113"/>
                  </a:lnTo>
                  <a:lnTo>
                    <a:pt x="3560" y="17822"/>
                  </a:lnTo>
                  <a:lnTo>
                    <a:pt x="3442" y="17726"/>
                  </a:lnTo>
                  <a:lnTo>
                    <a:pt x="3679" y="17532"/>
                  </a:lnTo>
                  <a:lnTo>
                    <a:pt x="3679" y="17435"/>
                  </a:lnTo>
                  <a:lnTo>
                    <a:pt x="3679" y="17338"/>
                  </a:lnTo>
                  <a:lnTo>
                    <a:pt x="3679" y="17241"/>
                  </a:lnTo>
                  <a:lnTo>
                    <a:pt x="3560" y="17338"/>
                  </a:lnTo>
                  <a:lnTo>
                    <a:pt x="3679" y="17241"/>
                  </a:lnTo>
                  <a:lnTo>
                    <a:pt x="3442" y="16951"/>
                  </a:lnTo>
                  <a:lnTo>
                    <a:pt x="3204" y="16951"/>
                  </a:lnTo>
                  <a:lnTo>
                    <a:pt x="3204" y="16757"/>
                  </a:lnTo>
                  <a:lnTo>
                    <a:pt x="3086" y="16854"/>
                  </a:lnTo>
                  <a:lnTo>
                    <a:pt x="2967" y="16757"/>
                  </a:lnTo>
                  <a:lnTo>
                    <a:pt x="2967" y="16854"/>
                  </a:lnTo>
                  <a:lnTo>
                    <a:pt x="2848" y="16757"/>
                  </a:lnTo>
                  <a:lnTo>
                    <a:pt x="2967" y="16660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1" name="AutoShape 107"/>
            <p:cNvSpPr>
              <a:spLocks/>
            </p:cNvSpPr>
            <p:nvPr/>
          </p:nvSpPr>
          <p:spPr bwMode="auto">
            <a:xfrm>
              <a:off x="3090863" y="3103563"/>
              <a:ext cx="1282700" cy="124936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5968" y="14087"/>
                  </a:moveTo>
                  <a:lnTo>
                    <a:pt x="5826" y="13819"/>
                  </a:lnTo>
                  <a:lnTo>
                    <a:pt x="5542" y="13819"/>
                  </a:lnTo>
                  <a:lnTo>
                    <a:pt x="5826" y="13684"/>
                  </a:lnTo>
                  <a:lnTo>
                    <a:pt x="5684" y="13550"/>
                  </a:lnTo>
                  <a:lnTo>
                    <a:pt x="5400" y="13282"/>
                  </a:lnTo>
                  <a:lnTo>
                    <a:pt x="5258" y="13148"/>
                  </a:lnTo>
                  <a:lnTo>
                    <a:pt x="5400" y="13014"/>
                  </a:lnTo>
                  <a:lnTo>
                    <a:pt x="5400" y="12880"/>
                  </a:lnTo>
                  <a:lnTo>
                    <a:pt x="5116" y="12477"/>
                  </a:lnTo>
                  <a:lnTo>
                    <a:pt x="4974" y="12477"/>
                  </a:lnTo>
                  <a:lnTo>
                    <a:pt x="4974" y="12209"/>
                  </a:lnTo>
                  <a:lnTo>
                    <a:pt x="4689" y="11940"/>
                  </a:lnTo>
                  <a:lnTo>
                    <a:pt x="4547" y="11940"/>
                  </a:lnTo>
                  <a:lnTo>
                    <a:pt x="4121" y="11672"/>
                  </a:lnTo>
                  <a:lnTo>
                    <a:pt x="3837" y="11806"/>
                  </a:lnTo>
                  <a:lnTo>
                    <a:pt x="3695" y="12075"/>
                  </a:lnTo>
                  <a:lnTo>
                    <a:pt x="3268" y="12209"/>
                  </a:lnTo>
                  <a:lnTo>
                    <a:pt x="2984" y="12075"/>
                  </a:lnTo>
                  <a:lnTo>
                    <a:pt x="2558" y="11538"/>
                  </a:lnTo>
                  <a:lnTo>
                    <a:pt x="2842" y="11404"/>
                  </a:lnTo>
                  <a:lnTo>
                    <a:pt x="2842" y="11270"/>
                  </a:lnTo>
                  <a:lnTo>
                    <a:pt x="2558" y="11001"/>
                  </a:lnTo>
                  <a:lnTo>
                    <a:pt x="2416" y="11001"/>
                  </a:lnTo>
                  <a:lnTo>
                    <a:pt x="2132" y="10330"/>
                  </a:lnTo>
                  <a:lnTo>
                    <a:pt x="1421" y="9525"/>
                  </a:lnTo>
                  <a:lnTo>
                    <a:pt x="1137" y="9525"/>
                  </a:lnTo>
                  <a:lnTo>
                    <a:pt x="1137" y="9391"/>
                  </a:lnTo>
                  <a:lnTo>
                    <a:pt x="1137" y="9257"/>
                  </a:lnTo>
                  <a:lnTo>
                    <a:pt x="853" y="8989"/>
                  </a:lnTo>
                  <a:lnTo>
                    <a:pt x="711" y="9123"/>
                  </a:lnTo>
                  <a:lnTo>
                    <a:pt x="853" y="8989"/>
                  </a:lnTo>
                  <a:lnTo>
                    <a:pt x="568" y="8586"/>
                  </a:lnTo>
                  <a:lnTo>
                    <a:pt x="284" y="8318"/>
                  </a:lnTo>
                  <a:lnTo>
                    <a:pt x="284" y="7781"/>
                  </a:lnTo>
                  <a:lnTo>
                    <a:pt x="284" y="7513"/>
                  </a:lnTo>
                  <a:lnTo>
                    <a:pt x="426" y="7513"/>
                  </a:lnTo>
                  <a:lnTo>
                    <a:pt x="284" y="7379"/>
                  </a:lnTo>
                  <a:lnTo>
                    <a:pt x="0" y="7111"/>
                  </a:lnTo>
                  <a:lnTo>
                    <a:pt x="142" y="7111"/>
                  </a:lnTo>
                  <a:lnTo>
                    <a:pt x="0" y="6574"/>
                  </a:lnTo>
                  <a:lnTo>
                    <a:pt x="284" y="6574"/>
                  </a:lnTo>
                  <a:lnTo>
                    <a:pt x="284" y="6306"/>
                  </a:lnTo>
                  <a:lnTo>
                    <a:pt x="142" y="6171"/>
                  </a:lnTo>
                  <a:lnTo>
                    <a:pt x="142" y="6037"/>
                  </a:lnTo>
                  <a:lnTo>
                    <a:pt x="426" y="6037"/>
                  </a:lnTo>
                  <a:lnTo>
                    <a:pt x="1137" y="5635"/>
                  </a:lnTo>
                  <a:lnTo>
                    <a:pt x="995" y="5501"/>
                  </a:lnTo>
                  <a:lnTo>
                    <a:pt x="1421" y="5635"/>
                  </a:lnTo>
                  <a:lnTo>
                    <a:pt x="1563" y="5903"/>
                  </a:lnTo>
                  <a:lnTo>
                    <a:pt x="2416" y="5903"/>
                  </a:lnTo>
                  <a:lnTo>
                    <a:pt x="2274" y="5903"/>
                  </a:lnTo>
                  <a:lnTo>
                    <a:pt x="2416" y="5903"/>
                  </a:lnTo>
                  <a:lnTo>
                    <a:pt x="2274" y="5769"/>
                  </a:lnTo>
                  <a:lnTo>
                    <a:pt x="2558" y="6037"/>
                  </a:lnTo>
                  <a:lnTo>
                    <a:pt x="2700" y="5903"/>
                  </a:lnTo>
                  <a:lnTo>
                    <a:pt x="2842" y="5635"/>
                  </a:lnTo>
                  <a:lnTo>
                    <a:pt x="3411" y="5232"/>
                  </a:lnTo>
                  <a:lnTo>
                    <a:pt x="2984" y="5366"/>
                  </a:lnTo>
                  <a:lnTo>
                    <a:pt x="2984" y="4427"/>
                  </a:lnTo>
                  <a:lnTo>
                    <a:pt x="3126" y="4159"/>
                  </a:lnTo>
                  <a:lnTo>
                    <a:pt x="3553" y="4159"/>
                  </a:lnTo>
                  <a:lnTo>
                    <a:pt x="3553" y="3891"/>
                  </a:lnTo>
                  <a:lnTo>
                    <a:pt x="3411" y="3891"/>
                  </a:lnTo>
                  <a:lnTo>
                    <a:pt x="3553" y="3622"/>
                  </a:lnTo>
                  <a:lnTo>
                    <a:pt x="3553" y="3488"/>
                  </a:lnTo>
                  <a:lnTo>
                    <a:pt x="3695" y="3354"/>
                  </a:lnTo>
                  <a:lnTo>
                    <a:pt x="3695" y="2952"/>
                  </a:lnTo>
                  <a:lnTo>
                    <a:pt x="4263" y="2281"/>
                  </a:lnTo>
                  <a:lnTo>
                    <a:pt x="4405" y="2415"/>
                  </a:lnTo>
                  <a:lnTo>
                    <a:pt x="4405" y="2281"/>
                  </a:lnTo>
                  <a:lnTo>
                    <a:pt x="4263" y="2281"/>
                  </a:lnTo>
                  <a:lnTo>
                    <a:pt x="4263" y="2147"/>
                  </a:lnTo>
                  <a:lnTo>
                    <a:pt x="4405" y="2012"/>
                  </a:lnTo>
                  <a:lnTo>
                    <a:pt x="4547" y="1744"/>
                  </a:lnTo>
                  <a:lnTo>
                    <a:pt x="4547" y="1610"/>
                  </a:lnTo>
                  <a:lnTo>
                    <a:pt x="4405" y="1610"/>
                  </a:lnTo>
                  <a:lnTo>
                    <a:pt x="4405" y="1476"/>
                  </a:lnTo>
                  <a:lnTo>
                    <a:pt x="4689" y="1342"/>
                  </a:lnTo>
                  <a:lnTo>
                    <a:pt x="4689" y="1073"/>
                  </a:lnTo>
                  <a:lnTo>
                    <a:pt x="4832" y="805"/>
                  </a:lnTo>
                  <a:lnTo>
                    <a:pt x="4832" y="671"/>
                  </a:lnTo>
                  <a:lnTo>
                    <a:pt x="4974" y="671"/>
                  </a:lnTo>
                  <a:lnTo>
                    <a:pt x="5116" y="671"/>
                  </a:lnTo>
                  <a:lnTo>
                    <a:pt x="5116" y="537"/>
                  </a:lnTo>
                  <a:lnTo>
                    <a:pt x="4974" y="537"/>
                  </a:lnTo>
                  <a:lnTo>
                    <a:pt x="4974" y="402"/>
                  </a:lnTo>
                  <a:lnTo>
                    <a:pt x="5116" y="268"/>
                  </a:lnTo>
                  <a:lnTo>
                    <a:pt x="5258" y="402"/>
                  </a:lnTo>
                  <a:lnTo>
                    <a:pt x="5542" y="0"/>
                  </a:lnTo>
                  <a:lnTo>
                    <a:pt x="5968" y="402"/>
                  </a:lnTo>
                  <a:lnTo>
                    <a:pt x="6111" y="402"/>
                  </a:lnTo>
                  <a:lnTo>
                    <a:pt x="6253" y="402"/>
                  </a:lnTo>
                  <a:lnTo>
                    <a:pt x="6253" y="537"/>
                  </a:lnTo>
                  <a:lnTo>
                    <a:pt x="6395" y="537"/>
                  </a:lnTo>
                  <a:lnTo>
                    <a:pt x="6679" y="939"/>
                  </a:lnTo>
                  <a:lnTo>
                    <a:pt x="6679" y="805"/>
                  </a:lnTo>
                  <a:lnTo>
                    <a:pt x="6821" y="671"/>
                  </a:lnTo>
                  <a:lnTo>
                    <a:pt x="6963" y="805"/>
                  </a:lnTo>
                  <a:lnTo>
                    <a:pt x="7247" y="1073"/>
                  </a:lnTo>
                  <a:lnTo>
                    <a:pt x="7105" y="1073"/>
                  </a:lnTo>
                  <a:lnTo>
                    <a:pt x="7532" y="1207"/>
                  </a:lnTo>
                  <a:lnTo>
                    <a:pt x="7389" y="805"/>
                  </a:lnTo>
                  <a:lnTo>
                    <a:pt x="7674" y="1476"/>
                  </a:lnTo>
                  <a:lnTo>
                    <a:pt x="7958" y="1476"/>
                  </a:lnTo>
                  <a:lnTo>
                    <a:pt x="8100" y="1744"/>
                  </a:lnTo>
                  <a:lnTo>
                    <a:pt x="8100" y="1610"/>
                  </a:lnTo>
                  <a:lnTo>
                    <a:pt x="8384" y="1610"/>
                  </a:lnTo>
                  <a:lnTo>
                    <a:pt x="8526" y="1610"/>
                  </a:lnTo>
                  <a:lnTo>
                    <a:pt x="8668" y="1744"/>
                  </a:lnTo>
                  <a:lnTo>
                    <a:pt x="8668" y="1878"/>
                  </a:lnTo>
                  <a:lnTo>
                    <a:pt x="8811" y="1878"/>
                  </a:lnTo>
                  <a:lnTo>
                    <a:pt x="8953" y="1744"/>
                  </a:lnTo>
                  <a:lnTo>
                    <a:pt x="8953" y="1878"/>
                  </a:lnTo>
                  <a:lnTo>
                    <a:pt x="9805" y="1610"/>
                  </a:lnTo>
                  <a:lnTo>
                    <a:pt x="9947" y="2147"/>
                  </a:lnTo>
                  <a:lnTo>
                    <a:pt x="10232" y="2012"/>
                  </a:lnTo>
                  <a:lnTo>
                    <a:pt x="10374" y="2012"/>
                  </a:lnTo>
                  <a:lnTo>
                    <a:pt x="10374" y="1878"/>
                  </a:lnTo>
                  <a:lnTo>
                    <a:pt x="10516" y="1878"/>
                  </a:lnTo>
                  <a:lnTo>
                    <a:pt x="10658" y="1744"/>
                  </a:lnTo>
                  <a:lnTo>
                    <a:pt x="11084" y="1744"/>
                  </a:lnTo>
                  <a:lnTo>
                    <a:pt x="11511" y="1878"/>
                  </a:lnTo>
                  <a:lnTo>
                    <a:pt x="11795" y="2281"/>
                  </a:lnTo>
                  <a:lnTo>
                    <a:pt x="11937" y="2415"/>
                  </a:lnTo>
                  <a:lnTo>
                    <a:pt x="12079" y="2415"/>
                  </a:lnTo>
                  <a:lnTo>
                    <a:pt x="12079" y="2549"/>
                  </a:lnTo>
                  <a:lnTo>
                    <a:pt x="12505" y="2147"/>
                  </a:lnTo>
                  <a:lnTo>
                    <a:pt x="12505" y="2012"/>
                  </a:lnTo>
                  <a:lnTo>
                    <a:pt x="12789" y="1342"/>
                  </a:lnTo>
                  <a:lnTo>
                    <a:pt x="13216" y="1073"/>
                  </a:lnTo>
                  <a:lnTo>
                    <a:pt x="13500" y="805"/>
                  </a:lnTo>
                  <a:lnTo>
                    <a:pt x="13358" y="537"/>
                  </a:lnTo>
                  <a:lnTo>
                    <a:pt x="13358" y="402"/>
                  </a:lnTo>
                  <a:lnTo>
                    <a:pt x="13500" y="134"/>
                  </a:lnTo>
                  <a:lnTo>
                    <a:pt x="13784" y="537"/>
                  </a:lnTo>
                  <a:lnTo>
                    <a:pt x="14637" y="671"/>
                  </a:lnTo>
                  <a:lnTo>
                    <a:pt x="14637" y="537"/>
                  </a:lnTo>
                  <a:lnTo>
                    <a:pt x="14779" y="537"/>
                  </a:lnTo>
                  <a:lnTo>
                    <a:pt x="14779" y="671"/>
                  </a:lnTo>
                  <a:lnTo>
                    <a:pt x="15347" y="671"/>
                  </a:lnTo>
                  <a:lnTo>
                    <a:pt x="16342" y="805"/>
                  </a:lnTo>
                  <a:lnTo>
                    <a:pt x="16484" y="1073"/>
                  </a:lnTo>
                  <a:lnTo>
                    <a:pt x="17053" y="1207"/>
                  </a:lnTo>
                  <a:lnTo>
                    <a:pt x="17621" y="1342"/>
                  </a:lnTo>
                  <a:lnTo>
                    <a:pt x="17763" y="2147"/>
                  </a:lnTo>
                  <a:lnTo>
                    <a:pt x="18047" y="2683"/>
                  </a:lnTo>
                  <a:lnTo>
                    <a:pt x="18047" y="2817"/>
                  </a:lnTo>
                  <a:lnTo>
                    <a:pt x="17905" y="3354"/>
                  </a:lnTo>
                  <a:lnTo>
                    <a:pt x="17621" y="4427"/>
                  </a:lnTo>
                  <a:lnTo>
                    <a:pt x="17621" y="4561"/>
                  </a:lnTo>
                  <a:lnTo>
                    <a:pt x="17763" y="4830"/>
                  </a:lnTo>
                  <a:lnTo>
                    <a:pt x="17763" y="4964"/>
                  </a:lnTo>
                  <a:lnTo>
                    <a:pt x="17621" y="4964"/>
                  </a:lnTo>
                  <a:lnTo>
                    <a:pt x="17763" y="5098"/>
                  </a:lnTo>
                  <a:lnTo>
                    <a:pt x="17763" y="5366"/>
                  </a:lnTo>
                  <a:lnTo>
                    <a:pt x="17763" y="5501"/>
                  </a:lnTo>
                  <a:lnTo>
                    <a:pt x="17621" y="5635"/>
                  </a:lnTo>
                  <a:lnTo>
                    <a:pt x="17763" y="5635"/>
                  </a:lnTo>
                  <a:lnTo>
                    <a:pt x="17479" y="5903"/>
                  </a:lnTo>
                  <a:lnTo>
                    <a:pt x="17479" y="6037"/>
                  </a:lnTo>
                  <a:lnTo>
                    <a:pt x="17337" y="6037"/>
                  </a:lnTo>
                  <a:lnTo>
                    <a:pt x="17195" y="6306"/>
                  </a:lnTo>
                  <a:lnTo>
                    <a:pt x="17053" y="6440"/>
                  </a:lnTo>
                  <a:lnTo>
                    <a:pt x="17621" y="7111"/>
                  </a:lnTo>
                  <a:lnTo>
                    <a:pt x="17763" y="7111"/>
                  </a:lnTo>
                  <a:lnTo>
                    <a:pt x="17763" y="7245"/>
                  </a:lnTo>
                  <a:lnTo>
                    <a:pt x="17337" y="7111"/>
                  </a:lnTo>
                  <a:lnTo>
                    <a:pt x="17195" y="7245"/>
                  </a:lnTo>
                  <a:lnTo>
                    <a:pt x="16911" y="7647"/>
                  </a:lnTo>
                  <a:lnTo>
                    <a:pt x="17337" y="8184"/>
                  </a:lnTo>
                  <a:lnTo>
                    <a:pt x="17621" y="8452"/>
                  </a:lnTo>
                  <a:lnTo>
                    <a:pt x="18047" y="8720"/>
                  </a:lnTo>
                  <a:lnTo>
                    <a:pt x="17905" y="8855"/>
                  </a:lnTo>
                  <a:lnTo>
                    <a:pt x="18047" y="8989"/>
                  </a:lnTo>
                  <a:lnTo>
                    <a:pt x="18047" y="9257"/>
                  </a:lnTo>
                  <a:lnTo>
                    <a:pt x="18474" y="9391"/>
                  </a:lnTo>
                  <a:lnTo>
                    <a:pt x="18474" y="9525"/>
                  </a:lnTo>
                  <a:lnTo>
                    <a:pt x="18616" y="9525"/>
                  </a:lnTo>
                  <a:lnTo>
                    <a:pt x="18616" y="9794"/>
                  </a:lnTo>
                  <a:lnTo>
                    <a:pt x="19184" y="10062"/>
                  </a:lnTo>
                  <a:lnTo>
                    <a:pt x="19326" y="9928"/>
                  </a:lnTo>
                  <a:lnTo>
                    <a:pt x="19753" y="10196"/>
                  </a:lnTo>
                  <a:lnTo>
                    <a:pt x="19895" y="10196"/>
                  </a:lnTo>
                  <a:lnTo>
                    <a:pt x="20747" y="8720"/>
                  </a:lnTo>
                  <a:lnTo>
                    <a:pt x="20889" y="8989"/>
                  </a:lnTo>
                  <a:lnTo>
                    <a:pt x="20889" y="9123"/>
                  </a:lnTo>
                  <a:lnTo>
                    <a:pt x="20747" y="9123"/>
                  </a:lnTo>
                  <a:lnTo>
                    <a:pt x="20747" y="9257"/>
                  </a:lnTo>
                  <a:lnTo>
                    <a:pt x="21174" y="9525"/>
                  </a:lnTo>
                  <a:lnTo>
                    <a:pt x="21458" y="10465"/>
                  </a:lnTo>
                  <a:lnTo>
                    <a:pt x="21600" y="11806"/>
                  </a:lnTo>
                  <a:lnTo>
                    <a:pt x="21458" y="11806"/>
                  </a:lnTo>
                  <a:lnTo>
                    <a:pt x="21316" y="11806"/>
                  </a:lnTo>
                  <a:lnTo>
                    <a:pt x="21032" y="11806"/>
                  </a:lnTo>
                  <a:lnTo>
                    <a:pt x="20747" y="11940"/>
                  </a:lnTo>
                  <a:lnTo>
                    <a:pt x="20321" y="11940"/>
                  </a:lnTo>
                  <a:lnTo>
                    <a:pt x="20179" y="11806"/>
                  </a:lnTo>
                  <a:lnTo>
                    <a:pt x="20037" y="11940"/>
                  </a:lnTo>
                  <a:lnTo>
                    <a:pt x="19753" y="11538"/>
                  </a:lnTo>
                  <a:lnTo>
                    <a:pt x="19611" y="11672"/>
                  </a:lnTo>
                  <a:lnTo>
                    <a:pt x="19326" y="11538"/>
                  </a:lnTo>
                  <a:lnTo>
                    <a:pt x="19326" y="11672"/>
                  </a:lnTo>
                  <a:lnTo>
                    <a:pt x="19042" y="11538"/>
                  </a:lnTo>
                  <a:lnTo>
                    <a:pt x="18900" y="11806"/>
                  </a:lnTo>
                  <a:lnTo>
                    <a:pt x="18758" y="11672"/>
                  </a:lnTo>
                  <a:lnTo>
                    <a:pt x="18758" y="11806"/>
                  </a:lnTo>
                  <a:lnTo>
                    <a:pt x="18474" y="11672"/>
                  </a:lnTo>
                  <a:lnTo>
                    <a:pt x="18189" y="11806"/>
                  </a:lnTo>
                  <a:lnTo>
                    <a:pt x="18047" y="11672"/>
                  </a:lnTo>
                  <a:lnTo>
                    <a:pt x="17905" y="11672"/>
                  </a:lnTo>
                  <a:lnTo>
                    <a:pt x="17337" y="11672"/>
                  </a:lnTo>
                  <a:lnTo>
                    <a:pt x="17195" y="12209"/>
                  </a:lnTo>
                  <a:lnTo>
                    <a:pt x="17053" y="12209"/>
                  </a:lnTo>
                  <a:lnTo>
                    <a:pt x="16911" y="12343"/>
                  </a:lnTo>
                  <a:lnTo>
                    <a:pt x="16626" y="12343"/>
                  </a:lnTo>
                  <a:lnTo>
                    <a:pt x="16626" y="12880"/>
                  </a:lnTo>
                  <a:lnTo>
                    <a:pt x="16342" y="13148"/>
                  </a:lnTo>
                  <a:lnTo>
                    <a:pt x="16200" y="13282"/>
                  </a:lnTo>
                  <a:lnTo>
                    <a:pt x="16200" y="13014"/>
                  </a:lnTo>
                  <a:lnTo>
                    <a:pt x="15489" y="13550"/>
                  </a:lnTo>
                  <a:lnTo>
                    <a:pt x="15489" y="13684"/>
                  </a:lnTo>
                  <a:lnTo>
                    <a:pt x="15347" y="13550"/>
                  </a:lnTo>
                  <a:lnTo>
                    <a:pt x="15347" y="13684"/>
                  </a:lnTo>
                  <a:lnTo>
                    <a:pt x="15205" y="13684"/>
                  </a:lnTo>
                  <a:lnTo>
                    <a:pt x="15347" y="13953"/>
                  </a:lnTo>
                  <a:lnTo>
                    <a:pt x="15205" y="14355"/>
                  </a:lnTo>
                  <a:lnTo>
                    <a:pt x="15489" y="14624"/>
                  </a:lnTo>
                  <a:lnTo>
                    <a:pt x="15205" y="14892"/>
                  </a:lnTo>
                  <a:lnTo>
                    <a:pt x="15347" y="15160"/>
                  </a:lnTo>
                  <a:lnTo>
                    <a:pt x="15205" y="15294"/>
                  </a:lnTo>
                  <a:lnTo>
                    <a:pt x="15489" y="15294"/>
                  </a:lnTo>
                  <a:lnTo>
                    <a:pt x="15489" y="15429"/>
                  </a:lnTo>
                  <a:lnTo>
                    <a:pt x="15489" y="15563"/>
                  </a:lnTo>
                  <a:lnTo>
                    <a:pt x="15205" y="15429"/>
                  </a:lnTo>
                  <a:lnTo>
                    <a:pt x="15063" y="15429"/>
                  </a:lnTo>
                  <a:lnTo>
                    <a:pt x="15063" y="15697"/>
                  </a:lnTo>
                  <a:lnTo>
                    <a:pt x="14921" y="15563"/>
                  </a:lnTo>
                  <a:lnTo>
                    <a:pt x="15063" y="15697"/>
                  </a:lnTo>
                  <a:lnTo>
                    <a:pt x="14921" y="15697"/>
                  </a:lnTo>
                  <a:lnTo>
                    <a:pt x="14921" y="15831"/>
                  </a:lnTo>
                  <a:lnTo>
                    <a:pt x="14211" y="16234"/>
                  </a:lnTo>
                  <a:lnTo>
                    <a:pt x="14068" y="16770"/>
                  </a:lnTo>
                  <a:lnTo>
                    <a:pt x="13926" y="17575"/>
                  </a:lnTo>
                  <a:lnTo>
                    <a:pt x="13784" y="17843"/>
                  </a:lnTo>
                  <a:lnTo>
                    <a:pt x="13784" y="18783"/>
                  </a:lnTo>
                  <a:lnTo>
                    <a:pt x="13926" y="18917"/>
                  </a:lnTo>
                  <a:lnTo>
                    <a:pt x="13926" y="19319"/>
                  </a:lnTo>
                  <a:lnTo>
                    <a:pt x="14068" y="19453"/>
                  </a:lnTo>
                  <a:lnTo>
                    <a:pt x="14068" y="19588"/>
                  </a:lnTo>
                  <a:lnTo>
                    <a:pt x="13642" y="19588"/>
                  </a:lnTo>
                  <a:lnTo>
                    <a:pt x="13500" y="19588"/>
                  </a:lnTo>
                  <a:lnTo>
                    <a:pt x="13500" y="19453"/>
                  </a:lnTo>
                  <a:lnTo>
                    <a:pt x="13358" y="19588"/>
                  </a:lnTo>
                  <a:lnTo>
                    <a:pt x="13216" y="19722"/>
                  </a:lnTo>
                  <a:lnTo>
                    <a:pt x="13074" y="19990"/>
                  </a:lnTo>
                  <a:lnTo>
                    <a:pt x="13216" y="20393"/>
                  </a:lnTo>
                  <a:lnTo>
                    <a:pt x="12932" y="20661"/>
                  </a:lnTo>
                  <a:lnTo>
                    <a:pt x="13074" y="21063"/>
                  </a:lnTo>
                  <a:lnTo>
                    <a:pt x="12647" y="21332"/>
                  </a:lnTo>
                  <a:lnTo>
                    <a:pt x="12079" y="21466"/>
                  </a:lnTo>
                  <a:lnTo>
                    <a:pt x="12221" y="21466"/>
                  </a:lnTo>
                  <a:lnTo>
                    <a:pt x="12079" y="21600"/>
                  </a:lnTo>
                  <a:lnTo>
                    <a:pt x="11653" y="21198"/>
                  </a:lnTo>
                  <a:lnTo>
                    <a:pt x="11653" y="20929"/>
                  </a:lnTo>
                  <a:lnTo>
                    <a:pt x="11368" y="20929"/>
                  </a:lnTo>
                  <a:lnTo>
                    <a:pt x="11368" y="20661"/>
                  </a:lnTo>
                  <a:lnTo>
                    <a:pt x="11368" y="20527"/>
                  </a:lnTo>
                  <a:lnTo>
                    <a:pt x="11084" y="20527"/>
                  </a:lnTo>
                  <a:lnTo>
                    <a:pt x="10800" y="20393"/>
                  </a:lnTo>
                  <a:lnTo>
                    <a:pt x="10800" y="20124"/>
                  </a:lnTo>
                  <a:lnTo>
                    <a:pt x="10658" y="20124"/>
                  </a:lnTo>
                  <a:lnTo>
                    <a:pt x="10516" y="20124"/>
                  </a:lnTo>
                  <a:lnTo>
                    <a:pt x="10516" y="20258"/>
                  </a:lnTo>
                  <a:lnTo>
                    <a:pt x="9805" y="20929"/>
                  </a:lnTo>
                  <a:lnTo>
                    <a:pt x="9805" y="20393"/>
                  </a:lnTo>
                  <a:lnTo>
                    <a:pt x="9521" y="19990"/>
                  </a:lnTo>
                  <a:lnTo>
                    <a:pt x="9521" y="19856"/>
                  </a:lnTo>
                  <a:lnTo>
                    <a:pt x="10374" y="19588"/>
                  </a:lnTo>
                  <a:lnTo>
                    <a:pt x="10089" y="19588"/>
                  </a:lnTo>
                  <a:lnTo>
                    <a:pt x="10232" y="19185"/>
                  </a:lnTo>
                  <a:lnTo>
                    <a:pt x="10089" y="19319"/>
                  </a:lnTo>
                  <a:lnTo>
                    <a:pt x="9947" y="19185"/>
                  </a:lnTo>
                  <a:lnTo>
                    <a:pt x="9947" y="18917"/>
                  </a:lnTo>
                  <a:lnTo>
                    <a:pt x="9805" y="18783"/>
                  </a:lnTo>
                  <a:lnTo>
                    <a:pt x="9805" y="18648"/>
                  </a:lnTo>
                  <a:lnTo>
                    <a:pt x="8668" y="18514"/>
                  </a:lnTo>
                  <a:lnTo>
                    <a:pt x="8384" y="18648"/>
                  </a:lnTo>
                  <a:lnTo>
                    <a:pt x="8242" y="18514"/>
                  </a:lnTo>
                  <a:lnTo>
                    <a:pt x="8242" y="18380"/>
                  </a:lnTo>
                  <a:lnTo>
                    <a:pt x="8242" y="18246"/>
                  </a:lnTo>
                  <a:lnTo>
                    <a:pt x="8242" y="18112"/>
                  </a:lnTo>
                  <a:lnTo>
                    <a:pt x="7958" y="17978"/>
                  </a:lnTo>
                  <a:lnTo>
                    <a:pt x="7958" y="17843"/>
                  </a:lnTo>
                  <a:lnTo>
                    <a:pt x="7532" y="17709"/>
                  </a:lnTo>
                  <a:lnTo>
                    <a:pt x="7247" y="17843"/>
                  </a:lnTo>
                  <a:lnTo>
                    <a:pt x="7105" y="17843"/>
                  </a:lnTo>
                  <a:lnTo>
                    <a:pt x="6821" y="17709"/>
                  </a:lnTo>
                  <a:lnTo>
                    <a:pt x="6963" y="17173"/>
                  </a:lnTo>
                  <a:lnTo>
                    <a:pt x="6821" y="17173"/>
                  </a:lnTo>
                  <a:lnTo>
                    <a:pt x="6821" y="17039"/>
                  </a:lnTo>
                  <a:lnTo>
                    <a:pt x="6679" y="16904"/>
                  </a:lnTo>
                  <a:lnTo>
                    <a:pt x="6679" y="16636"/>
                  </a:lnTo>
                  <a:lnTo>
                    <a:pt x="6537" y="16502"/>
                  </a:lnTo>
                  <a:lnTo>
                    <a:pt x="6679" y="16368"/>
                  </a:lnTo>
                  <a:lnTo>
                    <a:pt x="6537" y="16234"/>
                  </a:lnTo>
                  <a:lnTo>
                    <a:pt x="6537" y="16099"/>
                  </a:lnTo>
                  <a:lnTo>
                    <a:pt x="6395" y="15965"/>
                  </a:lnTo>
                  <a:lnTo>
                    <a:pt x="6395" y="15697"/>
                  </a:lnTo>
                  <a:lnTo>
                    <a:pt x="6111" y="15429"/>
                  </a:lnTo>
                  <a:lnTo>
                    <a:pt x="5968" y="15429"/>
                  </a:lnTo>
                  <a:lnTo>
                    <a:pt x="5968" y="15563"/>
                  </a:lnTo>
                  <a:lnTo>
                    <a:pt x="5968" y="15429"/>
                  </a:lnTo>
                  <a:lnTo>
                    <a:pt x="5826" y="15429"/>
                  </a:lnTo>
                  <a:lnTo>
                    <a:pt x="5826" y="15697"/>
                  </a:lnTo>
                  <a:lnTo>
                    <a:pt x="5684" y="15563"/>
                  </a:lnTo>
                  <a:lnTo>
                    <a:pt x="5684" y="15026"/>
                  </a:lnTo>
                  <a:lnTo>
                    <a:pt x="5684" y="14758"/>
                  </a:lnTo>
                  <a:lnTo>
                    <a:pt x="5542" y="14355"/>
                  </a:lnTo>
                  <a:lnTo>
                    <a:pt x="5542" y="13953"/>
                  </a:lnTo>
                  <a:lnTo>
                    <a:pt x="5968" y="14087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MX" sz="900">
                <a:sym typeface="Arial" charset="0"/>
              </a:endParaRPr>
            </a:p>
          </p:txBody>
        </p:sp>
        <p:sp>
          <p:nvSpPr>
            <p:cNvPr id="252" name="AutoShape 108"/>
            <p:cNvSpPr>
              <a:spLocks/>
            </p:cNvSpPr>
            <p:nvPr/>
          </p:nvSpPr>
          <p:spPr bwMode="auto">
            <a:xfrm>
              <a:off x="3460750" y="4244975"/>
              <a:ext cx="1184275" cy="1047750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2497" y="21120"/>
                  </a:moveTo>
                  <a:lnTo>
                    <a:pt x="12651" y="21120"/>
                  </a:lnTo>
                  <a:lnTo>
                    <a:pt x="12806" y="21440"/>
                  </a:lnTo>
                  <a:lnTo>
                    <a:pt x="12960" y="21600"/>
                  </a:lnTo>
                  <a:lnTo>
                    <a:pt x="13269" y="21600"/>
                  </a:lnTo>
                  <a:lnTo>
                    <a:pt x="13423" y="21280"/>
                  </a:lnTo>
                  <a:lnTo>
                    <a:pt x="13577" y="21280"/>
                  </a:lnTo>
                  <a:lnTo>
                    <a:pt x="13577" y="21120"/>
                  </a:lnTo>
                  <a:lnTo>
                    <a:pt x="13731" y="21120"/>
                  </a:lnTo>
                  <a:lnTo>
                    <a:pt x="13731" y="20960"/>
                  </a:lnTo>
                  <a:lnTo>
                    <a:pt x="13886" y="20960"/>
                  </a:lnTo>
                  <a:lnTo>
                    <a:pt x="13731" y="20800"/>
                  </a:lnTo>
                  <a:lnTo>
                    <a:pt x="13731" y="20480"/>
                  </a:lnTo>
                  <a:lnTo>
                    <a:pt x="13886" y="20480"/>
                  </a:lnTo>
                  <a:lnTo>
                    <a:pt x="14040" y="20640"/>
                  </a:lnTo>
                  <a:lnTo>
                    <a:pt x="14040" y="20320"/>
                  </a:lnTo>
                  <a:lnTo>
                    <a:pt x="14349" y="20160"/>
                  </a:lnTo>
                  <a:lnTo>
                    <a:pt x="14503" y="20000"/>
                  </a:lnTo>
                  <a:lnTo>
                    <a:pt x="14657" y="20160"/>
                  </a:lnTo>
                  <a:lnTo>
                    <a:pt x="14811" y="20000"/>
                  </a:lnTo>
                  <a:lnTo>
                    <a:pt x="14811" y="20160"/>
                  </a:lnTo>
                  <a:lnTo>
                    <a:pt x="14966" y="19840"/>
                  </a:lnTo>
                  <a:lnTo>
                    <a:pt x="15120" y="19840"/>
                  </a:lnTo>
                  <a:lnTo>
                    <a:pt x="15429" y="20000"/>
                  </a:lnTo>
                  <a:lnTo>
                    <a:pt x="15429" y="19840"/>
                  </a:lnTo>
                  <a:lnTo>
                    <a:pt x="15429" y="20000"/>
                  </a:lnTo>
                  <a:lnTo>
                    <a:pt x="15583" y="20000"/>
                  </a:lnTo>
                  <a:lnTo>
                    <a:pt x="15737" y="19840"/>
                  </a:lnTo>
                  <a:lnTo>
                    <a:pt x="15737" y="19520"/>
                  </a:lnTo>
                  <a:lnTo>
                    <a:pt x="15891" y="19360"/>
                  </a:lnTo>
                  <a:lnTo>
                    <a:pt x="16200" y="18880"/>
                  </a:lnTo>
                  <a:lnTo>
                    <a:pt x="16046" y="18880"/>
                  </a:lnTo>
                  <a:lnTo>
                    <a:pt x="16200" y="18880"/>
                  </a:lnTo>
                  <a:lnTo>
                    <a:pt x="16200" y="18720"/>
                  </a:lnTo>
                  <a:lnTo>
                    <a:pt x="16200" y="18560"/>
                  </a:lnTo>
                  <a:lnTo>
                    <a:pt x="16046" y="18400"/>
                  </a:lnTo>
                  <a:lnTo>
                    <a:pt x="16046" y="18240"/>
                  </a:lnTo>
                  <a:lnTo>
                    <a:pt x="15583" y="18560"/>
                  </a:lnTo>
                  <a:lnTo>
                    <a:pt x="15583" y="18400"/>
                  </a:lnTo>
                  <a:lnTo>
                    <a:pt x="15274" y="18400"/>
                  </a:lnTo>
                  <a:lnTo>
                    <a:pt x="15429" y="18240"/>
                  </a:lnTo>
                  <a:lnTo>
                    <a:pt x="15274" y="17920"/>
                  </a:lnTo>
                  <a:lnTo>
                    <a:pt x="15429" y="17760"/>
                  </a:lnTo>
                  <a:lnTo>
                    <a:pt x="15120" y="17760"/>
                  </a:lnTo>
                  <a:lnTo>
                    <a:pt x="14966" y="17440"/>
                  </a:lnTo>
                  <a:lnTo>
                    <a:pt x="14966" y="17280"/>
                  </a:lnTo>
                  <a:lnTo>
                    <a:pt x="14811" y="17120"/>
                  </a:lnTo>
                  <a:lnTo>
                    <a:pt x="14966" y="16960"/>
                  </a:lnTo>
                  <a:lnTo>
                    <a:pt x="14811" y="16960"/>
                  </a:lnTo>
                  <a:lnTo>
                    <a:pt x="14966" y="16800"/>
                  </a:lnTo>
                  <a:lnTo>
                    <a:pt x="14811" y="16800"/>
                  </a:lnTo>
                  <a:lnTo>
                    <a:pt x="14966" y="16800"/>
                  </a:lnTo>
                  <a:lnTo>
                    <a:pt x="14966" y="16640"/>
                  </a:lnTo>
                  <a:lnTo>
                    <a:pt x="15274" y="16640"/>
                  </a:lnTo>
                  <a:lnTo>
                    <a:pt x="15120" y="16480"/>
                  </a:lnTo>
                  <a:lnTo>
                    <a:pt x="15274" y="16480"/>
                  </a:lnTo>
                  <a:lnTo>
                    <a:pt x="15274" y="16320"/>
                  </a:lnTo>
                  <a:lnTo>
                    <a:pt x="15274" y="16160"/>
                  </a:lnTo>
                  <a:lnTo>
                    <a:pt x="15120" y="16000"/>
                  </a:lnTo>
                  <a:lnTo>
                    <a:pt x="15120" y="15840"/>
                  </a:lnTo>
                  <a:lnTo>
                    <a:pt x="14966" y="15840"/>
                  </a:lnTo>
                  <a:lnTo>
                    <a:pt x="14503" y="15680"/>
                  </a:lnTo>
                  <a:lnTo>
                    <a:pt x="14349" y="15840"/>
                  </a:lnTo>
                  <a:lnTo>
                    <a:pt x="14194" y="15520"/>
                  </a:lnTo>
                  <a:lnTo>
                    <a:pt x="13731" y="15840"/>
                  </a:lnTo>
                  <a:lnTo>
                    <a:pt x="13577" y="15680"/>
                  </a:lnTo>
                  <a:lnTo>
                    <a:pt x="13731" y="15360"/>
                  </a:lnTo>
                  <a:lnTo>
                    <a:pt x="13731" y="14880"/>
                  </a:lnTo>
                  <a:lnTo>
                    <a:pt x="13886" y="14720"/>
                  </a:lnTo>
                  <a:lnTo>
                    <a:pt x="13886" y="14880"/>
                  </a:lnTo>
                  <a:lnTo>
                    <a:pt x="14040" y="14880"/>
                  </a:lnTo>
                  <a:lnTo>
                    <a:pt x="14194" y="14720"/>
                  </a:lnTo>
                  <a:lnTo>
                    <a:pt x="14349" y="14880"/>
                  </a:lnTo>
                  <a:lnTo>
                    <a:pt x="14194" y="14560"/>
                  </a:lnTo>
                  <a:lnTo>
                    <a:pt x="14657" y="14720"/>
                  </a:lnTo>
                  <a:lnTo>
                    <a:pt x="14811" y="14880"/>
                  </a:lnTo>
                  <a:lnTo>
                    <a:pt x="14811" y="15040"/>
                  </a:lnTo>
                  <a:lnTo>
                    <a:pt x="14966" y="14880"/>
                  </a:lnTo>
                  <a:lnTo>
                    <a:pt x="14811" y="14720"/>
                  </a:lnTo>
                  <a:lnTo>
                    <a:pt x="15120" y="14720"/>
                  </a:lnTo>
                  <a:lnTo>
                    <a:pt x="15274" y="14560"/>
                  </a:lnTo>
                  <a:lnTo>
                    <a:pt x="15583" y="14560"/>
                  </a:lnTo>
                  <a:lnTo>
                    <a:pt x="15583" y="14240"/>
                  </a:lnTo>
                  <a:lnTo>
                    <a:pt x="15891" y="14240"/>
                  </a:lnTo>
                  <a:lnTo>
                    <a:pt x="15891" y="14080"/>
                  </a:lnTo>
                  <a:lnTo>
                    <a:pt x="16046" y="14080"/>
                  </a:lnTo>
                  <a:lnTo>
                    <a:pt x="16200" y="14080"/>
                  </a:lnTo>
                  <a:lnTo>
                    <a:pt x="16200" y="13920"/>
                  </a:lnTo>
                  <a:lnTo>
                    <a:pt x="16354" y="14080"/>
                  </a:lnTo>
                  <a:lnTo>
                    <a:pt x="16354" y="13920"/>
                  </a:lnTo>
                  <a:lnTo>
                    <a:pt x="16509" y="13760"/>
                  </a:lnTo>
                  <a:lnTo>
                    <a:pt x="16663" y="13760"/>
                  </a:lnTo>
                  <a:lnTo>
                    <a:pt x="16817" y="13600"/>
                  </a:lnTo>
                  <a:lnTo>
                    <a:pt x="17126" y="13760"/>
                  </a:lnTo>
                  <a:lnTo>
                    <a:pt x="17434" y="13600"/>
                  </a:lnTo>
                  <a:lnTo>
                    <a:pt x="17743" y="13760"/>
                  </a:lnTo>
                  <a:lnTo>
                    <a:pt x="18051" y="13600"/>
                  </a:lnTo>
                  <a:lnTo>
                    <a:pt x="18206" y="13600"/>
                  </a:lnTo>
                  <a:lnTo>
                    <a:pt x="18206" y="13440"/>
                  </a:lnTo>
                  <a:lnTo>
                    <a:pt x="18514" y="13440"/>
                  </a:lnTo>
                  <a:lnTo>
                    <a:pt x="18669" y="13280"/>
                  </a:lnTo>
                  <a:lnTo>
                    <a:pt x="18669" y="13120"/>
                  </a:lnTo>
                  <a:lnTo>
                    <a:pt x="18823" y="12960"/>
                  </a:lnTo>
                  <a:lnTo>
                    <a:pt x="18823" y="12800"/>
                  </a:lnTo>
                  <a:lnTo>
                    <a:pt x="18977" y="12640"/>
                  </a:lnTo>
                  <a:lnTo>
                    <a:pt x="18977" y="12480"/>
                  </a:lnTo>
                  <a:lnTo>
                    <a:pt x="19286" y="12480"/>
                  </a:lnTo>
                  <a:lnTo>
                    <a:pt x="19286" y="12160"/>
                  </a:lnTo>
                  <a:lnTo>
                    <a:pt x="19286" y="12000"/>
                  </a:lnTo>
                  <a:lnTo>
                    <a:pt x="19286" y="11840"/>
                  </a:lnTo>
                  <a:lnTo>
                    <a:pt x="18977" y="11840"/>
                  </a:lnTo>
                  <a:lnTo>
                    <a:pt x="18977" y="11520"/>
                  </a:lnTo>
                  <a:lnTo>
                    <a:pt x="18823" y="11520"/>
                  </a:lnTo>
                  <a:lnTo>
                    <a:pt x="18977" y="11360"/>
                  </a:lnTo>
                  <a:lnTo>
                    <a:pt x="18823" y="11360"/>
                  </a:lnTo>
                  <a:lnTo>
                    <a:pt x="18669" y="11200"/>
                  </a:lnTo>
                  <a:lnTo>
                    <a:pt x="18514" y="11200"/>
                  </a:lnTo>
                  <a:lnTo>
                    <a:pt x="18669" y="10880"/>
                  </a:lnTo>
                  <a:lnTo>
                    <a:pt x="18977" y="10720"/>
                  </a:lnTo>
                  <a:lnTo>
                    <a:pt x="19131" y="10400"/>
                  </a:lnTo>
                  <a:lnTo>
                    <a:pt x="19440" y="10240"/>
                  </a:lnTo>
                  <a:lnTo>
                    <a:pt x="19594" y="9600"/>
                  </a:lnTo>
                  <a:lnTo>
                    <a:pt x="19749" y="9600"/>
                  </a:lnTo>
                  <a:lnTo>
                    <a:pt x="19749" y="9440"/>
                  </a:lnTo>
                  <a:lnTo>
                    <a:pt x="20057" y="9280"/>
                  </a:lnTo>
                  <a:lnTo>
                    <a:pt x="19903" y="9120"/>
                  </a:lnTo>
                  <a:lnTo>
                    <a:pt x="20057" y="9120"/>
                  </a:lnTo>
                  <a:lnTo>
                    <a:pt x="20057" y="8960"/>
                  </a:lnTo>
                  <a:lnTo>
                    <a:pt x="20211" y="8960"/>
                  </a:lnTo>
                  <a:lnTo>
                    <a:pt x="20366" y="8480"/>
                  </a:lnTo>
                  <a:lnTo>
                    <a:pt x="20983" y="8160"/>
                  </a:lnTo>
                  <a:lnTo>
                    <a:pt x="20983" y="7840"/>
                  </a:lnTo>
                  <a:lnTo>
                    <a:pt x="20674" y="7680"/>
                  </a:lnTo>
                  <a:lnTo>
                    <a:pt x="21291" y="7520"/>
                  </a:lnTo>
                  <a:lnTo>
                    <a:pt x="20983" y="6880"/>
                  </a:lnTo>
                  <a:lnTo>
                    <a:pt x="21137" y="6720"/>
                  </a:lnTo>
                  <a:lnTo>
                    <a:pt x="21137" y="6560"/>
                  </a:lnTo>
                  <a:lnTo>
                    <a:pt x="21291" y="6400"/>
                  </a:lnTo>
                  <a:lnTo>
                    <a:pt x="21137" y="6240"/>
                  </a:lnTo>
                  <a:lnTo>
                    <a:pt x="21291" y="5920"/>
                  </a:lnTo>
                  <a:lnTo>
                    <a:pt x="21137" y="5920"/>
                  </a:lnTo>
                  <a:lnTo>
                    <a:pt x="21291" y="5920"/>
                  </a:lnTo>
                  <a:lnTo>
                    <a:pt x="21291" y="5760"/>
                  </a:lnTo>
                  <a:lnTo>
                    <a:pt x="21137" y="5440"/>
                  </a:lnTo>
                  <a:lnTo>
                    <a:pt x="21446" y="5440"/>
                  </a:lnTo>
                  <a:lnTo>
                    <a:pt x="21600" y="5440"/>
                  </a:lnTo>
                  <a:lnTo>
                    <a:pt x="21291" y="5120"/>
                  </a:lnTo>
                  <a:lnTo>
                    <a:pt x="21291" y="4640"/>
                  </a:lnTo>
                  <a:lnTo>
                    <a:pt x="21137" y="4800"/>
                  </a:lnTo>
                  <a:lnTo>
                    <a:pt x="20983" y="4640"/>
                  </a:lnTo>
                  <a:lnTo>
                    <a:pt x="20829" y="4800"/>
                  </a:lnTo>
                  <a:lnTo>
                    <a:pt x="20829" y="4640"/>
                  </a:lnTo>
                  <a:lnTo>
                    <a:pt x="20520" y="4160"/>
                  </a:lnTo>
                  <a:lnTo>
                    <a:pt x="20366" y="4160"/>
                  </a:lnTo>
                  <a:lnTo>
                    <a:pt x="20211" y="4160"/>
                  </a:lnTo>
                  <a:lnTo>
                    <a:pt x="20057" y="4000"/>
                  </a:lnTo>
                  <a:lnTo>
                    <a:pt x="19903" y="4000"/>
                  </a:lnTo>
                  <a:lnTo>
                    <a:pt x="19749" y="4320"/>
                  </a:lnTo>
                  <a:lnTo>
                    <a:pt x="19594" y="4320"/>
                  </a:lnTo>
                  <a:lnTo>
                    <a:pt x="19594" y="4640"/>
                  </a:lnTo>
                  <a:lnTo>
                    <a:pt x="19749" y="4480"/>
                  </a:lnTo>
                  <a:lnTo>
                    <a:pt x="19903" y="4640"/>
                  </a:lnTo>
                  <a:lnTo>
                    <a:pt x="19903" y="4800"/>
                  </a:lnTo>
                  <a:lnTo>
                    <a:pt x="19749" y="4800"/>
                  </a:lnTo>
                  <a:lnTo>
                    <a:pt x="18823" y="5120"/>
                  </a:lnTo>
                  <a:lnTo>
                    <a:pt x="18823" y="5280"/>
                  </a:lnTo>
                  <a:lnTo>
                    <a:pt x="18669" y="5440"/>
                  </a:lnTo>
                  <a:lnTo>
                    <a:pt x="18669" y="5600"/>
                  </a:lnTo>
                  <a:lnTo>
                    <a:pt x="18360" y="5920"/>
                  </a:lnTo>
                  <a:lnTo>
                    <a:pt x="18206" y="5920"/>
                  </a:lnTo>
                  <a:lnTo>
                    <a:pt x="18206" y="6080"/>
                  </a:lnTo>
                  <a:lnTo>
                    <a:pt x="18051" y="5920"/>
                  </a:lnTo>
                  <a:lnTo>
                    <a:pt x="17897" y="6240"/>
                  </a:lnTo>
                  <a:lnTo>
                    <a:pt x="17589" y="6080"/>
                  </a:lnTo>
                  <a:lnTo>
                    <a:pt x="17434" y="6400"/>
                  </a:lnTo>
                  <a:lnTo>
                    <a:pt x="16971" y="6080"/>
                  </a:lnTo>
                  <a:lnTo>
                    <a:pt x="16663" y="6080"/>
                  </a:lnTo>
                  <a:lnTo>
                    <a:pt x="16817" y="5920"/>
                  </a:lnTo>
                  <a:lnTo>
                    <a:pt x="16663" y="5920"/>
                  </a:lnTo>
                  <a:lnTo>
                    <a:pt x="16200" y="5760"/>
                  </a:lnTo>
                  <a:lnTo>
                    <a:pt x="16046" y="5760"/>
                  </a:lnTo>
                  <a:lnTo>
                    <a:pt x="15891" y="5600"/>
                  </a:lnTo>
                  <a:lnTo>
                    <a:pt x="15583" y="5600"/>
                  </a:lnTo>
                  <a:lnTo>
                    <a:pt x="15583" y="5760"/>
                  </a:lnTo>
                  <a:lnTo>
                    <a:pt x="15274" y="5760"/>
                  </a:lnTo>
                  <a:lnTo>
                    <a:pt x="15120" y="6080"/>
                  </a:lnTo>
                  <a:lnTo>
                    <a:pt x="14966" y="6080"/>
                  </a:lnTo>
                  <a:lnTo>
                    <a:pt x="15120" y="6240"/>
                  </a:lnTo>
                  <a:lnTo>
                    <a:pt x="15120" y="6560"/>
                  </a:lnTo>
                  <a:lnTo>
                    <a:pt x="15583" y="6720"/>
                  </a:lnTo>
                  <a:lnTo>
                    <a:pt x="15583" y="6880"/>
                  </a:lnTo>
                  <a:lnTo>
                    <a:pt x="15891" y="6880"/>
                  </a:lnTo>
                  <a:lnTo>
                    <a:pt x="15737" y="7040"/>
                  </a:lnTo>
                  <a:lnTo>
                    <a:pt x="15891" y="7040"/>
                  </a:lnTo>
                  <a:lnTo>
                    <a:pt x="15737" y="7200"/>
                  </a:lnTo>
                  <a:lnTo>
                    <a:pt x="15891" y="7360"/>
                  </a:lnTo>
                  <a:lnTo>
                    <a:pt x="15737" y="7360"/>
                  </a:lnTo>
                  <a:lnTo>
                    <a:pt x="15737" y="7520"/>
                  </a:lnTo>
                  <a:lnTo>
                    <a:pt x="15891" y="7680"/>
                  </a:lnTo>
                  <a:lnTo>
                    <a:pt x="15737" y="7840"/>
                  </a:lnTo>
                  <a:lnTo>
                    <a:pt x="15583" y="8000"/>
                  </a:lnTo>
                  <a:lnTo>
                    <a:pt x="15274" y="7680"/>
                  </a:lnTo>
                  <a:lnTo>
                    <a:pt x="15429" y="7840"/>
                  </a:lnTo>
                  <a:lnTo>
                    <a:pt x="15274" y="8000"/>
                  </a:lnTo>
                  <a:lnTo>
                    <a:pt x="15120" y="8160"/>
                  </a:lnTo>
                  <a:lnTo>
                    <a:pt x="14966" y="8000"/>
                  </a:lnTo>
                  <a:lnTo>
                    <a:pt x="14966" y="8160"/>
                  </a:lnTo>
                  <a:lnTo>
                    <a:pt x="14966" y="8000"/>
                  </a:lnTo>
                  <a:lnTo>
                    <a:pt x="14966" y="8160"/>
                  </a:lnTo>
                  <a:lnTo>
                    <a:pt x="14811" y="8160"/>
                  </a:lnTo>
                  <a:lnTo>
                    <a:pt x="14657" y="8320"/>
                  </a:lnTo>
                  <a:lnTo>
                    <a:pt x="14811" y="8320"/>
                  </a:lnTo>
                  <a:lnTo>
                    <a:pt x="14657" y="8640"/>
                  </a:lnTo>
                  <a:lnTo>
                    <a:pt x="14503" y="8640"/>
                  </a:lnTo>
                  <a:lnTo>
                    <a:pt x="14349" y="8800"/>
                  </a:lnTo>
                  <a:lnTo>
                    <a:pt x="14194" y="8640"/>
                  </a:lnTo>
                  <a:lnTo>
                    <a:pt x="14040" y="8480"/>
                  </a:lnTo>
                  <a:lnTo>
                    <a:pt x="13886" y="8480"/>
                  </a:lnTo>
                  <a:lnTo>
                    <a:pt x="13731" y="8480"/>
                  </a:lnTo>
                  <a:lnTo>
                    <a:pt x="13577" y="8480"/>
                  </a:lnTo>
                  <a:lnTo>
                    <a:pt x="13731" y="8480"/>
                  </a:lnTo>
                  <a:lnTo>
                    <a:pt x="13577" y="8800"/>
                  </a:lnTo>
                  <a:lnTo>
                    <a:pt x="13577" y="8960"/>
                  </a:lnTo>
                  <a:lnTo>
                    <a:pt x="13423" y="9120"/>
                  </a:lnTo>
                  <a:lnTo>
                    <a:pt x="13577" y="9280"/>
                  </a:lnTo>
                  <a:lnTo>
                    <a:pt x="13731" y="9280"/>
                  </a:lnTo>
                  <a:lnTo>
                    <a:pt x="13423" y="9600"/>
                  </a:lnTo>
                  <a:lnTo>
                    <a:pt x="13269" y="9440"/>
                  </a:lnTo>
                  <a:lnTo>
                    <a:pt x="13269" y="9600"/>
                  </a:lnTo>
                  <a:lnTo>
                    <a:pt x="13114" y="9440"/>
                  </a:lnTo>
                  <a:lnTo>
                    <a:pt x="12960" y="9440"/>
                  </a:lnTo>
                  <a:lnTo>
                    <a:pt x="12806" y="9440"/>
                  </a:lnTo>
                  <a:lnTo>
                    <a:pt x="12651" y="9440"/>
                  </a:lnTo>
                  <a:lnTo>
                    <a:pt x="12497" y="9600"/>
                  </a:lnTo>
                  <a:lnTo>
                    <a:pt x="12189" y="9600"/>
                  </a:lnTo>
                  <a:lnTo>
                    <a:pt x="12034" y="9440"/>
                  </a:lnTo>
                  <a:lnTo>
                    <a:pt x="11726" y="9120"/>
                  </a:lnTo>
                  <a:lnTo>
                    <a:pt x="11417" y="9120"/>
                  </a:lnTo>
                  <a:lnTo>
                    <a:pt x="11263" y="9120"/>
                  </a:lnTo>
                  <a:lnTo>
                    <a:pt x="10954" y="9280"/>
                  </a:lnTo>
                  <a:lnTo>
                    <a:pt x="10800" y="8960"/>
                  </a:lnTo>
                  <a:lnTo>
                    <a:pt x="10800" y="8800"/>
                  </a:lnTo>
                  <a:lnTo>
                    <a:pt x="10491" y="8640"/>
                  </a:lnTo>
                  <a:lnTo>
                    <a:pt x="10646" y="8640"/>
                  </a:lnTo>
                  <a:lnTo>
                    <a:pt x="10646" y="8320"/>
                  </a:lnTo>
                  <a:lnTo>
                    <a:pt x="10491" y="8160"/>
                  </a:lnTo>
                  <a:lnTo>
                    <a:pt x="10337" y="8320"/>
                  </a:lnTo>
                  <a:lnTo>
                    <a:pt x="10183" y="8320"/>
                  </a:lnTo>
                  <a:lnTo>
                    <a:pt x="10337" y="8000"/>
                  </a:lnTo>
                  <a:lnTo>
                    <a:pt x="10491" y="8000"/>
                  </a:lnTo>
                  <a:lnTo>
                    <a:pt x="10800" y="7840"/>
                  </a:lnTo>
                  <a:lnTo>
                    <a:pt x="10954" y="8000"/>
                  </a:lnTo>
                  <a:lnTo>
                    <a:pt x="11109" y="7840"/>
                  </a:lnTo>
                  <a:lnTo>
                    <a:pt x="11417" y="7840"/>
                  </a:lnTo>
                  <a:lnTo>
                    <a:pt x="11417" y="7680"/>
                  </a:lnTo>
                  <a:lnTo>
                    <a:pt x="11263" y="7360"/>
                  </a:lnTo>
                  <a:lnTo>
                    <a:pt x="10954" y="7360"/>
                  </a:lnTo>
                  <a:lnTo>
                    <a:pt x="10954" y="7680"/>
                  </a:lnTo>
                  <a:lnTo>
                    <a:pt x="10800" y="7360"/>
                  </a:lnTo>
                  <a:lnTo>
                    <a:pt x="10646" y="7360"/>
                  </a:lnTo>
                  <a:lnTo>
                    <a:pt x="10646" y="7200"/>
                  </a:lnTo>
                  <a:lnTo>
                    <a:pt x="10337" y="7200"/>
                  </a:lnTo>
                  <a:lnTo>
                    <a:pt x="10491" y="7040"/>
                  </a:lnTo>
                  <a:lnTo>
                    <a:pt x="10491" y="6880"/>
                  </a:lnTo>
                  <a:lnTo>
                    <a:pt x="10491" y="6720"/>
                  </a:lnTo>
                  <a:lnTo>
                    <a:pt x="10646" y="6720"/>
                  </a:lnTo>
                  <a:lnTo>
                    <a:pt x="10646" y="6560"/>
                  </a:lnTo>
                  <a:lnTo>
                    <a:pt x="10800" y="6720"/>
                  </a:lnTo>
                  <a:lnTo>
                    <a:pt x="10954" y="6720"/>
                  </a:lnTo>
                  <a:lnTo>
                    <a:pt x="10954" y="6560"/>
                  </a:lnTo>
                  <a:lnTo>
                    <a:pt x="11109" y="6560"/>
                  </a:lnTo>
                  <a:lnTo>
                    <a:pt x="11109" y="6240"/>
                  </a:lnTo>
                  <a:lnTo>
                    <a:pt x="11417" y="5760"/>
                  </a:lnTo>
                  <a:lnTo>
                    <a:pt x="11263" y="5440"/>
                  </a:lnTo>
                  <a:lnTo>
                    <a:pt x="11109" y="5440"/>
                  </a:lnTo>
                  <a:lnTo>
                    <a:pt x="11109" y="5280"/>
                  </a:lnTo>
                  <a:lnTo>
                    <a:pt x="11263" y="5280"/>
                  </a:lnTo>
                  <a:lnTo>
                    <a:pt x="11417" y="5120"/>
                  </a:lnTo>
                  <a:lnTo>
                    <a:pt x="11571" y="5280"/>
                  </a:lnTo>
                  <a:lnTo>
                    <a:pt x="11571" y="5120"/>
                  </a:lnTo>
                  <a:lnTo>
                    <a:pt x="11726" y="5120"/>
                  </a:lnTo>
                  <a:lnTo>
                    <a:pt x="11880" y="4800"/>
                  </a:lnTo>
                  <a:lnTo>
                    <a:pt x="12034" y="4800"/>
                  </a:lnTo>
                  <a:lnTo>
                    <a:pt x="12034" y="4640"/>
                  </a:lnTo>
                  <a:lnTo>
                    <a:pt x="12189" y="4640"/>
                  </a:lnTo>
                  <a:lnTo>
                    <a:pt x="12189" y="4480"/>
                  </a:lnTo>
                  <a:lnTo>
                    <a:pt x="12497" y="4320"/>
                  </a:lnTo>
                  <a:lnTo>
                    <a:pt x="12651" y="4320"/>
                  </a:lnTo>
                  <a:lnTo>
                    <a:pt x="12960" y="4480"/>
                  </a:lnTo>
                  <a:lnTo>
                    <a:pt x="12960" y="4320"/>
                  </a:lnTo>
                  <a:lnTo>
                    <a:pt x="12960" y="4160"/>
                  </a:lnTo>
                  <a:lnTo>
                    <a:pt x="13423" y="4160"/>
                  </a:lnTo>
                  <a:lnTo>
                    <a:pt x="13423" y="3840"/>
                  </a:lnTo>
                  <a:lnTo>
                    <a:pt x="13269" y="3840"/>
                  </a:lnTo>
                  <a:lnTo>
                    <a:pt x="13269" y="3680"/>
                  </a:lnTo>
                  <a:lnTo>
                    <a:pt x="13423" y="3680"/>
                  </a:lnTo>
                  <a:lnTo>
                    <a:pt x="13577" y="3520"/>
                  </a:lnTo>
                  <a:lnTo>
                    <a:pt x="13423" y="3360"/>
                  </a:lnTo>
                  <a:lnTo>
                    <a:pt x="13423" y="3200"/>
                  </a:lnTo>
                  <a:lnTo>
                    <a:pt x="13731" y="3040"/>
                  </a:lnTo>
                  <a:lnTo>
                    <a:pt x="13423" y="2560"/>
                  </a:lnTo>
                  <a:lnTo>
                    <a:pt x="13114" y="2560"/>
                  </a:lnTo>
                  <a:lnTo>
                    <a:pt x="12806" y="2560"/>
                  </a:lnTo>
                  <a:lnTo>
                    <a:pt x="12960" y="2400"/>
                  </a:lnTo>
                  <a:lnTo>
                    <a:pt x="13114" y="2240"/>
                  </a:lnTo>
                  <a:lnTo>
                    <a:pt x="13114" y="2080"/>
                  </a:lnTo>
                  <a:lnTo>
                    <a:pt x="12960" y="2080"/>
                  </a:lnTo>
                  <a:lnTo>
                    <a:pt x="12960" y="1920"/>
                  </a:lnTo>
                  <a:lnTo>
                    <a:pt x="12806" y="1920"/>
                  </a:lnTo>
                  <a:lnTo>
                    <a:pt x="12497" y="1920"/>
                  </a:lnTo>
                  <a:lnTo>
                    <a:pt x="12497" y="2080"/>
                  </a:lnTo>
                  <a:lnTo>
                    <a:pt x="12343" y="1920"/>
                  </a:lnTo>
                  <a:lnTo>
                    <a:pt x="12189" y="2080"/>
                  </a:lnTo>
                  <a:lnTo>
                    <a:pt x="12189" y="2240"/>
                  </a:lnTo>
                  <a:lnTo>
                    <a:pt x="12189" y="2400"/>
                  </a:lnTo>
                  <a:lnTo>
                    <a:pt x="12189" y="2560"/>
                  </a:lnTo>
                  <a:lnTo>
                    <a:pt x="12343" y="2400"/>
                  </a:lnTo>
                  <a:lnTo>
                    <a:pt x="12497" y="2560"/>
                  </a:lnTo>
                  <a:lnTo>
                    <a:pt x="12343" y="2720"/>
                  </a:lnTo>
                  <a:lnTo>
                    <a:pt x="12497" y="2720"/>
                  </a:lnTo>
                  <a:lnTo>
                    <a:pt x="12343" y="2880"/>
                  </a:lnTo>
                  <a:lnTo>
                    <a:pt x="12034" y="2880"/>
                  </a:lnTo>
                  <a:lnTo>
                    <a:pt x="12034" y="3200"/>
                  </a:lnTo>
                  <a:lnTo>
                    <a:pt x="11880" y="3200"/>
                  </a:lnTo>
                  <a:lnTo>
                    <a:pt x="11726" y="3520"/>
                  </a:lnTo>
                  <a:lnTo>
                    <a:pt x="11417" y="3680"/>
                  </a:lnTo>
                  <a:lnTo>
                    <a:pt x="11417" y="3520"/>
                  </a:lnTo>
                  <a:lnTo>
                    <a:pt x="11263" y="3520"/>
                  </a:lnTo>
                  <a:lnTo>
                    <a:pt x="11109" y="3360"/>
                  </a:lnTo>
                  <a:lnTo>
                    <a:pt x="11109" y="3520"/>
                  </a:lnTo>
                  <a:lnTo>
                    <a:pt x="10954" y="3680"/>
                  </a:lnTo>
                  <a:lnTo>
                    <a:pt x="10954" y="3520"/>
                  </a:lnTo>
                  <a:lnTo>
                    <a:pt x="10954" y="3680"/>
                  </a:lnTo>
                  <a:lnTo>
                    <a:pt x="10491" y="3520"/>
                  </a:lnTo>
                  <a:lnTo>
                    <a:pt x="10646" y="3200"/>
                  </a:lnTo>
                  <a:lnTo>
                    <a:pt x="10800" y="2880"/>
                  </a:lnTo>
                  <a:lnTo>
                    <a:pt x="10954" y="2720"/>
                  </a:lnTo>
                  <a:lnTo>
                    <a:pt x="10800" y="2560"/>
                  </a:lnTo>
                  <a:lnTo>
                    <a:pt x="10800" y="2240"/>
                  </a:lnTo>
                  <a:lnTo>
                    <a:pt x="10954" y="2240"/>
                  </a:lnTo>
                  <a:lnTo>
                    <a:pt x="10954" y="1920"/>
                  </a:lnTo>
                  <a:lnTo>
                    <a:pt x="11109" y="1760"/>
                  </a:lnTo>
                  <a:lnTo>
                    <a:pt x="10954" y="1120"/>
                  </a:lnTo>
                  <a:lnTo>
                    <a:pt x="10800" y="960"/>
                  </a:lnTo>
                  <a:lnTo>
                    <a:pt x="10646" y="1120"/>
                  </a:lnTo>
                  <a:lnTo>
                    <a:pt x="10337" y="960"/>
                  </a:lnTo>
                  <a:lnTo>
                    <a:pt x="10029" y="1120"/>
                  </a:lnTo>
                  <a:lnTo>
                    <a:pt x="9874" y="1760"/>
                  </a:lnTo>
                  <a:lnTo>
                    <a:pt x="9874" y="2080"/>
                  </a:lnTo>
                  <a:lnTo>
                    <a:pt x="9720" y="2240"/>
                  </a:lnTo>
                  <a:lnTo>
                    <a:pt x="9720" y="2560"/>
                  </a:lnTo>
                  <a:lnTo>
                    <a:pt x="9566" y="3200"/>
                  </a:lnTo>
                  <a:lnTo>
                    <a:pt x="9566" y="3040"/>
                  </a:lnTo>
                  <a:lnTo>
                    <a:pt x="9411" y="2880"/>
                  </a:lnTo>
                  <a:lnTo>
                    <a:pt x="9257" y="2720"/>
                  </a:lnTo>
                  <a:lnTo>
                    <a:pt x="9411" y="2560"/>
                  </a:lnTo>
                  <a:lnTo>
                    <a:pt x="9257" y="2240"/>
                  </a:lnTo>
                  <a:lnTo>
                    <a:pt x="9411" y="2080"/>
                  </a:lnTo>
                  <a:lnTo>
                    <a:pt x="9566" y="1920"/>
                  </a:lnTo>
                  <a:lnTo>
                    <a:pt x="9411" y="1760"/>
                  </a:lnTo>
                  <a:lnTo>
                    <a:pt x="9566" y="1760"/>
                  </a:lnTo>
                  <a:lnTo>
                    <a:pt x="9566" y="1440"/>
                  </a:lnTo>
                  <a:lnTo>
                    <a:pt x="9566" y="1280"/>
                  </a:lnTo>
                  <a:lnTo>
                    <a:pt x="9720" y="1120"/>
                  </a:lnTo>
                  <a:lnTo>
                    <a:pt x="9566" y="960"/>
                  </a:lnTo>
                  <a:lnTo>
                    <a:pt x="10183" y="640"/>
                  </a:lnTo>
                  <a:lnTo>
                    <a:pt x="10183" y="480"/>
                  </a:lnTo>
                  <a:lnTo>
                    <a:pt x="10183" y="160"/>
                  </a:lnTo>
                  <a:lnTo>
                    <a:pt x="10029" y="0"/>
                  </a:lnTo>
                  <a:lnTo>
                    <a:pt x="9411" y="0"/>
                  </a:lnTo>
                  <a:lnTo>
                    <a:pt x="8949" y="0"/>
                  </a:lnTo>
                  <a:lnTo>
                    <a:pt x="8640" y="0"/>
                  </a:lnTo>
                  <a:lnTo>
                    <a:pt x="8640" y="320"/>
                  </a:lnTo>
                  <a:lnTo>
                    <a:pt x="8794" y="320"/>
                  </a:lnTo>
                  <a:lnTo>
                    <a:pt x="8794" y="640"/>
                  </a:lnTo>
                  <a:lnTo>
                    <a:pt x="8794" y="800"/>
                  </a:lnTo>
                  <a:lnTo>
                    <a:pt x="8949" y="800"/>
                  </a:lnTo>
                  <a:lnTo>
                    <a:pt x="8949" y="960"/>
                  </a:lnTo>
                  <a:lnTo>
                    <a:pt x="9103" y="1120"/>
                  </a:lnTo>
                  <a:lnTo>
                    <a:pt x="8949" y="1120"/>
                  </a:lnTo>
                  <a:lnTo>
                    <a:pt x="9257" y="1280"/>
                  </a:lnTo>
                  <a:lnTo>
                    <a:pt x="9257" y="1440"/>
                  </a:lnTo>
                  <a:lnTo>
                    <a:pt x="9103" y="1760"/>
                  </a:lnTo>
                  <a:lnTo>
                    <a:pt x="8949" y="1920"/>
                  </a:lnTo>
                  <a:lnTo>
                    <a:pt x="8794" y="2080"/>
                  </a:lnTo>
                  <a:lnTo>
                    <a:pt x="8640" y="2080"/>
                  </a:lnTo>
                  <a:lnTo>
                    <a:pt x="8486" y="2240"/>
                  </a:lnTo>
                  <a:lnTo>
                    <a:pt x="8640" y="1600"/>
                  </a:lnTo>
                  <a:lnTo>
                    <a:pt x="8486" y="1120"/>
                  </a:lnTo>
                  <a:lnTo>
                    <a:pt x="8331" y="1280"/>
                  </a:lnTo>
                  <a:lnTo>
                    <a:pt x="8177" y="1280"/>
                  </a:lnTo>
                  <a:lnTo>
                    <a:pt x="7869" y="1440"/>
                  </a:lnTo>
                  <a:lnTo>
                    <a:pt x="8023" y="1440"/>
                  </a:lnTo>
                  <a:lnTo>
                    <a:pt x="7869" y="1600"/>
                  </a:lnTo>
                  <a:lnTo>
                    <a:pt x="8023" y="1600"/>
                  </a:lnTo>
                  <a:lnTo>
                    <a:pt x="8023" y="1760"/>
                  </a:lnTo>
                  <a:lnTo>
                    <a:pt x="8023" y="1920"/>
                  </a:lnTo>
                  <a:lnTo>
                    <a:pt x="7869" y="1760"/>
                  </a:lnTo>
                  <a:lnTo>
                    <a:pt x="7560" y="1920"/>
                  </a:lnTo>
                  <a:lnTo>
                    <a:pt x="7560" y="2240"/>
                  </a:lnTo>
                  <a:lnTo>
                    <a:pt x="7406" y="2240"/>
                  </a:lnTo>
                  <a:lnTo>
                    <a:pt x="7406" y="2400"/>
                  </a:lnTo>
                  <a:lnTo>
                    <a:pt x="7251" y="2720"/>
                  </a:lnTo>
                  <a:lnTo>
                    <a:pt x="7097" y="3040"/>
                  </a:lnTo>
                  <a:lnTo>
                    <a:pt x="7251" y="3040"/>
                  </a:lnTo>
                  <a:lnTo>
                    <a:pt x="6943" y="3520"/>
                  </a:lnTo>
                  <a:lnTo>
                    <a:pt x="7097" y="4000"/>
                  </a:lnTo>
                  <a:lnTo>
                    <a:pt x="6943" y="4320"/>
                  </a:lnTo>
                  <a:lnTo>
                    <a:pt x="7251" y="4320"/>
                  </a:lnTo>
                  <a:lnTo>
                    <a:pt x="7406" y="4160"/>
                  </a:lnTo>
                  <a:lnTo>
                    <a:pt x="7560" y="4320"/>
                  </a:lnTo>
                  <a:lnTo>
                    <a:pt x="7869" y="4320"/>
                  </a:lnTo>
                  <a:lnTo>
                    <a:pt x="8023" y="4320"/>
                  </a:lnTo>
                  <a:lnTo>
                    <a:pt x="7869" y="4800"/>
                  </a:lnTo>
                  <a:lnTo>
                    <a:pt x="7869" y="4960"/>
                  </a:lnTo>
                  <a:lnTo>
                    <a:pt x="8023" y="4960"/>
                  </a:lnTo>
                  <a:lnTo>
                    <a:pt x="7869" y="4960"/>
                  </a:lnTo>
                  <a:lnTo>
                    <a:pt x="8023" y="5280"/>
                  </a:lnTo>
                  <a:lnTo>
                    <a:pt x="8177" y="5280"/>
                  </a:lnTo>
                  <a:lnTo>
                    <a:pt x="8486" y="5440"/>
                  </a:lnTo>
                  <a:lnTo>
                    <a:pt x="8640" y="5280"/>
                  </a:lnTo>
                  <a:lnTo>
                    <a:pt x="8949" y="5440"/>
                  </a:lnTo>
                  <a:lnTo>
                    <a:pt x="9257" y="5440"/>
                  </a:lnTo>
                  <a:lnTo>
                    <a:pt x="9257" y="5600"/>
                  </a:lnTo>
                  <a:lnTo>
                    <a:pt x="9411" y="5760"/>
                  </a:lnTo>
                  <a:lnTo>
                    <a:pt x="9411" y="5920"/>
                  </a:lnTo>
                  <a:lnTo>
                    <a:pt x="9257" y="6240"/>
                  </a:lnTo>
                  <a:lnTo>
                    <a:pt x="9257" y="6400"/>
                  </a:lnTo>
                  <a:lnTo>
                    <a:pt x="9257" y="6560"/>
                  </a:lnTo>
                  <a:lnTo>
                    <a:pt x="9411" y="6560"/>
                  </a:lnTo>
                  <a:lnTo>
                    <a:pt x="9411" y="6720"/>
                  </a:lnTo>
                  <a:lnTo>
                    <a:pt x="9566" y="6720"/>
                  </a:lnTo>
                  <a:lnTo>
                    <a:pt x="9566" y="6880"/>
                  </a:lnTo>
                  <a:lnTo>
                    <a:pt x="9720" y="6880"/>
                  </a:lnTo>
                  <a:lnTo>
                    <a:pt x="9720" y="7040"/>
                  </a:lnTo>
                  <a:lnTo>
                    <a:pt x="10029" y="7040"/>
                  </a:lnTo>
                  <a:lnTo>
                    <a:pt x="10337" y="7520"/>
                  </a:lnTo>
                  <a:lnTo>
                    <a:pt x="10029" y="7520"/>
                  </a:lnTo>
                  <a:lnTo>
                    <a:pt x="10029" y="7680"/>
                  </a:lnTo>
                  <a:lnTo>
                    <a:pt x="10183" y="7680"/>
                  </a:lnTo>
                  <a:lnTo>
                    <a:pt x="10183" y="8000"/>
                  </a:lnTo>
                  <a:lnTo>
                    <a:pt x="9720" y="8320"/>
                  </a:lnTo>
                  <a:lnTo>
                    <a:pt x="9720" y="8480"/>
                  </a:lnTo>
                  <a:lnTo>
                    <a:pt x="9566" y="8480"/>
                  </a:lnTo>
                  <a:lnTo>
                    <a:pt x="9411" y="8640"/>
                  </a:lnTo>
                  <a:lnTo>
                    <a:pt x="9257" y="8480"/>
                  </a:lnTo>
                  <a:lnTo>
                    <a:pt x="9257" y="8320"/>
                  </a:lnTo>
                  <a:lnTo>
                    <a:pt x="9257" y="8480"/>
                  </a:lnTo>
                  <a:lnTo>
                    <a:pt x="8949" y="8320"/>
                  </a:lnTo>
                  <a:lnTo>
                    <a:pt x="8794" y="8480"/>
                  </a:lnTo>
                  <a:lnTo>
                    <a:pt x="8640" y="8800"/>
                  </a:lnTo>
                  <a:lnTo>
                    <a:pt x="8486" y="8640"/>
                  </a:lnTo>
                  <a:lnTo>
                    <a:pt x="8486" y="8800"/>
                  </a:lnTo>
                  <a:lnTo>
                    <a:pt x="8331" y="8640"/>
                  </a:lnTo>
                  <a:lnTo>
                    <a:pt x="8331" y="8800"/>
                  </a:lnTo>
                  <a:lnTo>
                    <a:pt x="7714" y="8800"/>
                  </a:lnTo>
                  <a:lnTo>
                    <a:pt x="7714" y="9120"/>
                  </a:lnTo>
                  <a:lnTo>
                    <a:pt x="7714" y="9440"/>
                  </a:lnTo>
                  <a:lnTo>
                    <a:pt x="7560" y="9440"/>
                  </a:lnTo>
                  <a:lnTo>
                    <a:pt x="7714" y="9600"/>
                  </a:lnTo>
                  <a:lnTo>
                    <a:pt x="7560" y="9600"/>
                  </a:lnTo>
                  <a:lnTo>
                    <a:pt x="7714" y="9760"/>
                  </a:lnTo>
                  <a:lnTo>
                    <a:pt x="7560" y="9920"/>
                  </a:lnTo>
                  <a:lnTo>
                    <a:pt x="7560" y="10080"/>
                  </a:lnTo>
                  <a:lnTo>
                    <a:pt x="7714" y="10080"/>
                  </a:lnTo>
                  <a:lnTo>
                    <a:pt x="7714" y="10240"/>
                  </a:lnTo>
                  <a:lnTo>
                    <a:pt x="7560" y="10240"/>
                  </a:lnTo>
                  <a:lnTo>
                    <a:pt x="7406" y="10400"/>
                  </a:lnTo>
                  <a:lnTo>
                    <a:pt x="7251" y="10400"/>
                  </a:lnTo>
                  <a:lnTo>
                    <a:pt x="7406" y="10560"/>
                  </a:lnTo>
                  <a:lnTo>
                    <a:pt x="7251" y="10720"/>
                  </a:lnTo>
                  <a:lnTo>
                    <a:pt x="6943" y="10720"/>
                  </a:lnTo>
                  <a:lnTo>
                    <a:pt x="6943" y="10880"/>
                  </a:lnTo>
                  <a:lnTo>
                    <a:pt x="6789" y="11040"/>
                  </a:lnTo>
                  <a:lnTo>
                    <a:pt x="7097" y="11040"/>
                  </a:lnTo>
                  <a:lnTo>
                    <a:pt x="7251" y="11200"/>
                  </a:lnTo>
                  <a:lnTo>
                    <a:pt x="7406" y="11040"/>
                  </a:lnTo>
                  <a:lnTo>
                    <a:pt x="7560" y="11520"/>
                  </a:lnTo>
                  <a:lnTo>
                    <a:pt x="7560" y="11680"/>
                  </a:lnTo>
                  <a:lnTo>
                    <a:pt x="7406" y="11840"/>
                  </a:lnTo>
                  <a:lnTo>
                    <a:pt x="7560" y="11840"/>
                  </a:lnTo>
                  <a:lnTo>
                    <a:pt x="7406" y="12000"/>
                  </a:lnTo>
                  <a:lnTo>
                    <a:pt x="7251" y="11520"/>
                  </a:lnTo>
                  <a:lnTo>
                    <a:pt x="6789" y="11200"/>
                  </a:lnTo>
                  <a:lnTo>
                    <a:pt x="6634" y="11040"/>
                  </a:lnTo>
                  <a:lnTo>
                    <a:pt x="6171" y="10720"/>
                  </a:lnTo>
                  <a:lnTo>
                    <a:pt x="5863" y="10240"/>
                  </a:lnTo>
                  <a:lnTo>
                    <a:pt x="5709" y="10240"/>
                  </a:lnTo>
                  <a:lnTo>
                    <a:pt x="5554" y="10240"/>
                  </a:lnTo>
                  <a:lnTo>
                    <a:pt x="5246" y="10080"/>
                  </a:lnTo>
                  <a:lnTo>
                    <a:pt x="5091" y="9920"/>
                  </a:lnTo>
                  <a:lnTo>
                    <a:pt x="5091" y="9760"/>
                  </a:lnTo>
                  <a:lnTo>
                    <a:pt x="4474" y="9600"/>
                  </a:lnTo>
                  <a:lnTo>
                    <a:pt x="4166" y="9920"/>
                  </a:lnTo>
                  <a:lnTo>
                    <a:pt x="4166" y="10080"/>
                  </a:lnTo>
                  <a:lnTo>
                    <a:pt x="3857" y="10080"/>
                  </a:lnTo>
                  <a:lnTo>
                    <a:pt x="3857" y="10240"/>
                  </a:lnTo>
                  <a:lnTo>
                    <a:pt x="3703" y="10240"/>
                  </a:lnTo>
                  <a:lnTo>
                    <a:pt x="3549" y="10240"/>
                  </a:lnTo>
                  <a:lnTo>
                    <a:pt x="3394" y="10080"/>
                  </a:lnTo>
                  <a:lnTo>
                    <a:pt x="3240" y="10080"/>
                  </a:lnTo>
                  <a:lnTo>
                    <a:pt x="2931" y="10400"/>
                  </a:lnTo>
                  <a:lnTo>
                    <a:pt x="2777" y="10720"/>
                  </a:lnTo>
                  <a:lnTo>
                    <a:pt x="2777" y="10880"/>
                  </a:lnTo>
                  <a:lnTo>
                    <a:pt x="2777" y="11040"/>
                  </a:lnTo>
                  <a:lnTo>
                    <a:pt x="2623" y="11040"/>
                  </a:lnTo>
                  <a:lnTo>
                    <a:pt x="2469" y="11200"/>
                  </a:lnTo>
                  <a:lnTo>
                    <a:pt x="2469" y="11360"/>
                  </a:lnTo>
                  <a:lnTo>
                    <a:pt x="2314" y="11360"/>
                  </a:lnTo>
                  <a:lnTo>
                    <a:pt x="2314" y="11520"/>
                  </a:lnTo>
                  <a:lnTo>
                    <a:pt x="2160" y="11520"/>
                  </a:lnTo>
                  <a:lnTo>
                    <a:pt x="2314" y="11680"/>
                  </a:lnTo>
                  <a:lnTo>
                    <a:pt x="2469" y="11840"/>
                  </a:lnTo>
                  <a:lnTo>
                    <a:pt x="2314" y="12160"/>
                  </a:lnTo>
                  <a:lnTo>
                    <a:pt x="2006" y="12480"/>
                  </a:lnTo>
                  <a:lnTo>
                    <a:pt x="463" y="12640"/>
                  </a:lnTo>
                  <a:lnTo>
                    <a:pt x="154" y="12960"/>
                  </a:lnTo>
                  <a:lnTo>
                    <a:pt x="0" y="12960"/>
                  </a:lnTo>
                  <a:lnTo>
                    <a:pt x="0" y="13120"/>
                  </a:lnTo>
                  <a:lnTo>
                    <a:pt x="154" y="13600"/>
                  </a:lnTo>
                  <a:lnTo>
                    <a:pt x="771" y="14080"/>
                  </a:lnTo>
                  <a:lnTo>
                    <a:pt x="771" y="14240"/>
                  </a:lnTo>
                  <a:lnTo>
                    <a:pt x="771" y="14880"/>
                  </a:lnTo>
                  <a:lnTo>
                    <a:pt x="926" y="15360"/>
                  </a:lnTo>
                  <a:lnTo>
                    <a:pt x="1851" y="16480"/>
                  </a:lnTo>
                  <a:lnTo>
                    <a:pt x="1851" y="16640"/>
                  </a:lnTo>
                  <a:lnTo>
                    <a:pt x="2160" y="17120"/>
                  </a:lnTo>
                  <a:lnTo>
                    <a:pt x="2160" y="17280"/>
                  </a:lnTo>
                  <a:lnTo>
                    <a:pt x="2469" y="17600"/>
                  </a:lnTo>
                  <a:lnTo>
                    <a:pt x="2623" y="17600"/>
                  </a:lnTo>
                  <a:lnTo>
                    <a:pt x="2777" y="17760"/>
                  </a:lnTo>
                  <a:lnTo>
                    <a:pt x="2931" y="17760"/>
                  </a:lnTo>
                  <a:lnTo>
                    <a:pt x="3086" y="18240"/>
                  </a:lnTo>
                  <a:lnTo>
                    <a:pt x="3240" y="18240"/>
                  </a:lnTo>
                  <a:lnTo>
                    <a:pt x="3240" y="18400"/>
                  </a:lnTo>
                  <a:lnTo>
                    <a:pt x="3086" y="18400"/>
                  </a:lnTo>
                  <a:lnTo>
                    <a:pt x="3394" y="18560"/>
                  </a:lnTo>
                  <a:lnTo>
                    <a:pt x="3394" y="18720"/>
                  </a:lnTo>
                  <a:lnTo>
                    <a:pt x="3394" y="18880"/>
                  </a:lnTo>
                  <a:lnTo>
                    <a:pt x="3703" y="19200"/>
                  </a:lnTo>
                  <a:lnTo>
                    <a:pt x="4166" y="19520"/>
                  </a:lnTo>
                  <a:lnTo>
                    <a:pt x="4320" y="19520"/>
                  </a:lnTo>
                  <a:lnTo>
                    <a:pt x="4320" y="19360"/>
                  </a:lnTo>
                  <a:lnTo>
                    <a:pt x="4629" y="19520"/>
                  </a:lnTo>
                  <a:lnTo>
                    <a:pt x="4474" y="19840"/>
                  </a:lnTo>
                  <a:lnTo>
                    <a:pt x="4937" y="19840"/>
                  </a:lnTo>
                  <a:lnTo>
                    <a:pt x="5091" y="20000"/>
                  </a:lnTo>
                  <a:lnTo>
                    <a:pt x="5091" y="20160"/>
                  </a:lnTo>
                  <a:lnTo>
                    <a:pt x="5091" y="20000"/>
                  </a:lnTo>
                  <a:lnTo>
                    <a:pt x="5400" y="20160"/>
                  </a:lnTo>
                  <a:lnTo>
                    <a:pt x="5554" y="20320"/>
                  </a:lnTo>
                  <a:lnTo>
                    <a:pt x="5554" y="20160"/>
                  </a:lnTo>
                  <a:lnTo>
                    <a:pt x="5709" y="20160"/>
                  </a:lnTo>
                  <a:lnTo>
                    <a:pt x="5709" y="19840"/>
                  </a:lnTo>
                  <a:lnTo>
                    <a:pt x="5863" y="19680"/>
                  </a:lnTo>
                  <a:lnTo>
                    <a:pt x="6017" y="19840"/>
                  </a:lnTo>
                  <a:lnTo>
                    <a:pt x="6171" y="19680"/>
                  </a:lnTo>
                  <a:lnTo>
                    <a:pt x="6171" y="19840"/>
                  </a:lnTo>
                  <a:lnTo>
                    <a:pt x="6326" y="19520"/>
                  </a:lnTo>
                  <a:lnTo>
                    <a:pt x="6634" y="19520"/>
                  </a:lnTo>
                  <a:lnTo>
                    <a:pt x="6634" y="19680"/>
                  </a:lnTo>
                  <a:lnTo>
                    <a:pt x="6789" y="19520"/>
                  </a:lnTo>
                  <a:lnTo>
                    <a:pt x="6789" y="19680"/>
                  </a:lnTo>
                  <a:lnTo>
                    <a:pt x="6943" y="19520"/>
                  </a:lnTo>
                  <a:lnTo>
                    <a:pt x="7097" y="19520"/>
                  </a:lnTo>
                  <a:lnTo>
                    <a:pt x="7251" y="19360"/>
                  </a:lnTo>
                  <a:lnTo>
                    <a:pt x="7714" y="19520"/>
                  </a:lnTo>
                  <a:lnTo>
                    <a:pt x="7714" y="19360"/>
                  </a:lnTo>
                  <a:lnTo>
                    <a:pt x="7869" y="19520"/>
                  </a:lnTo>
                  <a:lnTo>
                    <a:pt x="8023" y="19360"/>
                  </a:lnTo>
                  <a:lnTo>
                    <a:pt x="8023" y="19200"/>
                  </a:lnTo>
                  <a:lnTo>
                    <a:pt x="8177" y="18880"/>
                  </a:lnTo>
                  <a:lnTo>
                    <a:pt x="8331" y="18720"/>
                  </a:lnTo>
                  <a:lnTo>
                    <a:pt x="8177" y="18720"/>
                  </a:lnTo>
                  <a:lnTo>
                    <a:pt x="8331" y="18400"/>
                  </a:lnTo>
                  <a:lnTo>
                    <a:pt x="8640" y="18560"/>
                  </a:lnTo>
                  <a:lnTo>
                    <a:pt x="8794" y="18560"/>
                  </a:lnTo>
                  <a:lnTo>
                    <a:pt x="8949" y="18560"/>
                  </a:lnTo>
                  <a:lnTo>
                    <a:pt x="9257" y="18720"/>
                  </a:lnTo>
                  <a:lnTo>
                    <a:pt x="9103" y="18560"/>
                  </a:lnTo>
                  <a:lnTo>
                    <a:pt x="9257" y="18560"/>
                  </a:lnTo>
                  <a:lnTo>
                    <a:pt x="9411" y="18720"/>
                  </a:lnTo>
                  <a:lnTo>
                    <a:pt x="9566" y="18720"/>
                  </a:lnTo>
                  <a:lnTo>
                    <a:pt x="9566" y="18880"/>
                  </a:lnTo>
                  <a:lnTo>
                    <a:pt x="10183" y="18560"/>
                  </a:lnTo>
                  <a:lnTo>
                    <a:pt x="10337" y="18400"/>
                  </a:lnTo>
                  <a:lnTo>
                    <a:pt x="10646" y="18240"/>
                  </a:lnTo>
                  <a:lnTo>
                    <a:pt x="10800" y="18400"/>
                  </a:lnTo>
                  <a:lnTo>
                    <a:pt x="10646" y="18560"/>
                  </a:lnTo>
                  <a:lnTo>
                    <a:pt x="10954" y="18880"/>
                  </a:lnTo>
                  <a:lnTo>
                    <a:pt x="11417" y="19360"/>
                  </a:lnTo>
                  <a:lnTo>
                    <a:pt x="11263" y="19520"/>
                  </a:lnTo>
                  <a:lnTo>
                    <a:pt x="11263" y="20000"/>
                  </a:lnTo>
                  <a:lnTo>
                    <a:pt x="11263" y="20160"/>
                  </a:lnTo>
                  <a:lnTo>
                    <a:pt x="11109" y="20800"/>
                  </a:lnTo>
                  <a:lnTo>
                    <a:pt x="11263" y="21120"/>
                  </a:lnTo>
                  <a:lnTo>
                    <a:pt x="11263" y="21440"/>
                  </a:lnTo>
                  <a:lnTo>
                    <a:pt x="11417" y="21280"/>
                  </a:lnTo>
                  <a:lnTo>
                    <a:pt x="11417" y="21440"/>
                  </a:lnTo>
                  <a:lnTo>
                    <a:pt x="11726" y="21280"/>
                  </a:lnTo>
                  <a:lnTo>
                    <a:pt x="11726" y="21440"/>
                  </a:lnTo>
                  <a:lnTo>
                    <a:pt x="11880" y="21280"/>
                  </a:lnTo>
                  <a:lnTo>
                    <a:pt x="12189" y="21440"/>
                  </a:lnTo>
                  <a:lnTo>
                    <a:pt x="12497" y="21120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3" name="AutoShape 109"/>
            <p:cNvSpPr>
              <a:spLocks/>
            </p:cNvSpPr>
            <p:nvPr/>
          </p:nvSpPr>
          <p:spPr bwMode="auto">
            <a:xfrm>
              <a:off x="3461218" y="4143575"/>
              <a:ext cx="566274" cy="683216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4830" y="19636"/>
                  </a:moveTo>
                  <a:lnTo>
                    <a:pt x="14507" y="19636"/>
                  </a:lnTo>
                  <a:lnTo>
                    <a:pt x="14507" y="19882"/>
                  </a:lnTo>
                  <a:lnTo>
                    <a:pt x="14507" y="20127"/>
                  </a:lnTo>
                  <a:lnTo>
                    <a:pt x="14830" y="20127"/>
                  </a:lnTo>
                  <a:lnTo>
                    <a:pt x="15152" y="20373"/>
                  </a:lnTo>
                  <a:lnTo>
                    <a:pt x="15475" y="20127"/>
                  </a:lnTo>
                  <a:lnTo>
                    <a:pt x="15797" y="20864"/>
                  </a:lnTo>
                  <a:lnTo>
                    <a:pt x="15797" y="21109"/>
                  </a:lnTo>
                  <a:lnTo>
                    <a:pt x="15475" y="21355"/>
                  </a:lnTo>
                  <a:lnTo>
                    <a:pt x="15797" y="21355"/>
                  </a:lnTo>
                  <a:lnTo>
                    <a:pt x="15475" y="21600"/>
                  </a:lnTo>
                  <a:lnTo>
                    <a:pt x="15152" y="20864"/>
                  </a:lnTo>
                  <a:lnTo>
                    <a:pt x="14185" y="20373"/>
                  </a:lnTo>
                  <a:lnTo>
                    <a:pt x="13863" y="20127"/>
                  </a:lnTo>
                  <a:lnTo>
                    <a:pt x="12896" y="19636"/>
                  </a:lnTo>
                  <a:lnTo>
                    <a:pt x="12251" y="18900"/>
                  </a:lnTo>
                  <a:lnTo>
                    <a:pt x="11284" y="18900"/>
                  </a:lnTo>
                  <a:lnTo>
                    <a:pt x="10639" y="18409"/>
                  </a:lnTo>
                  <a:lnTo>
                    <a:pt x="10639" y="18164"/>
                  </a:lnTo>
                  <a:lnTo>
                    <a:pt x="9994" y="18164"/>
                  </a:lnTo>
                  <a:lnTo>
                    <a:pt x="9994" y="17918"/>
                  </a:lnTo>
                  <a:lnTo>
                    <a:pt x="9672" y="18164"/>
                  </a:lnTo>
                  <a:lnTo>
                    <a:pt x="9349" y="17918"/>
                  </a:lnTo>
                  <a:lnTo>
                    <a:pt x="8704" y="18409"/>
                  </a:lnTo>
                  <a:lnTo>
                    <a:pt x="8704" y="18655"/>
                  </a:lnTo>
                  <a:lnTo>
                    <a:pt x="8060" y="18655"/>
                  </a:lnTo>
                  <a:lnTo>
                    <a:pt x="8060" y="18900"/>
                  </a:lnTo>
                  <a:lnTo>
                    <a:pt x="7737" y="18900"/>
                  </a:lnTo>
                  <a:lnTo>
                    <a:pt x="7415" y="18900"/>
                  </a:lnTo>
                  <a:lnTo>
                    <a:pt x="7093" y="18655"/>
                  </a:lnTo>
                  <a:lnTo>
                    <a:pt x="6770" y="18900"/>
                  </a:lnTo>
                  <a:lnTo>
                    <a:pt x="5803" y="19391"/>
                  </a:lnTo>
                  <a:lnTo>
                    <a:pt x="5803" y="20127"/>
                  </a:lnTo>
                  <a:lnTo>
                    <a:pt x="5481" y="20127"/>
                  </a:lnTo>
                  <a:lnTo>
                    <a:pt x="5158" y="20373"/>
                  </a:lnTo>
                  <a:lnTo>
                    <a:pt x="5158" y="20618"/>
                  </a:lnTo>
                  <a:lnTo>
                    <a:pt x="4513" y="20864"/>
                  </a:lnTo>
                  <a:lnTo>
                    <a:pt x="3869" y="20127"/>
                  </a:lnTo>
                  <a:lnTo>
                    <a:pt x="3224" y="20373"/>
                  </a:lnTo>
                  <a:lnTo>
                    <a:pt x="2257" y="20127"/>
                  </a:lnTo>
                  <a:lnTo>
                    <a:pt x="1934" y="20127"/>
                  </a:lnTo>
                  <a:lnTo>
                    <a:pt x="1934" y="19882"/>
                  </a:lnTo>
                  <a:lnTo>
                    <a:pt x="2257" y="19882"/>
                  </a:lnTo>
                  <a:lnTo>
                    <a:pt x="2901" y="19145"/>
                  </a:lnTo>
                  <a:lnTo>
                    <a:pt x="3224" y="18655"/>
                  </a:lnTo>
                  <a:lnTo>
                    <a:pt x="4191" y="18164"/>
                  </a:lnTo>
                  <a:lnTo>
                    <a:pt x="4191" y="17673"/>
                  </a:lnTo>
                  <a:lnTo>
                    <a:pt x="4836" y="17918"/>
                  </a:lnTo>
                  <a:lnTo>
                    <a:pt x="5158" y="17673"/>
                  </a:lnTo>
                  <a:lnTo>
                    <a:pt x="5158" y="17182"/>
                  </a:lnTo>
                  <a:lnTo>
                    <a:pt x="5158" y="16936"/>
                  </a:lnTo>
                  <a:lnTo>
                    <a:pt x="5481" y="16691"/>
                  </a:lnTo>
                  <a:lnTo>
                    <a:pt x="5158" y="16445"/>
                  </a:lnTo>
                  <a:lnTo>
                    <a:pt x="5481" y="16445"/>
                  </a:lnTo>
                  <a:lnTo>
                    <a:pt x="5158" y="14973"/>
                  </a:lnTo>
                  <a:lnTo>
                    <a:pt x="5803" y="14236"/>
                  </a:lnTo>
                  <a:lnTo>
                    <a:pt x="5803" y="13745"/>
                  </a:lnTo>
                  <a:lnTo>
                    <a:pt x="5481" y="13500"/>
                  </a:lnTo>
                  <a:lnTo>
                    <a:pt x="4836" y="13745"/>
                  </a:lnTo>
                  <a:lnTo>
                    <a:pt x="2901" y="12764"/>
                  </a:lnTo>
                  <a:lnTo>
                    <a:pt x="2579" y="11782"/>
                  </a:lnTo>
                  <a:lnTo>
                    <a:pt x="967" y="9327"/>
                  </a:lnTo>
                  <a:lnTo>
                    <a:pt x="967" y="8836"/>
                  </a:lnTo>
                  <a:lnTo>
                    <a:pt x="1290" y="7855"/>
                  </a:lnTo>
                  <a:lnTo>
                    <a:pt x="967" y="6873"/>
                  </a:lnTo>
                  <a:lnTo>
                    <a:pt x="645" y="5645"/>
                  </a:lnTo>
                  <a:lnTo>
                    <a:pt x="0" y="4664"/>
                  </a:lnTo>
                  <a:lnTo>
                    <a:pt x="322" y="5155"/>
                  </a:lnTo>
                  <a:lnTo>
                    <a:pt x="645" y="5155"/>
                  </a:lnTo>
                  <a:lnTo>
                    <a:pt x="967" y="5155"/>
                  </a:lnTo>
                  <a:lnTo>
                    <a:pt x="645" y="4418"/>
                  </a:lnTo>
                  <a:lnTo>
                    <a:pt x="1290" y="4173"/>
                  </a:lnTo>
                  <a:lnTo>
                    <a:pt x="1612" y="4418"/>
                  </a:lnTo>
                  <a:lnTo>
                    <a:pt x="1612" y="4664"/>
                  </a:lnTo>
                  <a:lnTo>
                    <a:pt x="2257" y="4664"/>
                  </a:lnTo>
                  <a:lnTo>
                    <a:pt x="2257" y="4909"/>
                  </a:lnTo>
                  <a:lnTo>
                    <a:pt x="2579" y="4664"/>
                  </a:lnTo>
                  <a:lnTo>
                    <a:pt x="2901" y="4909"/>
                  </a:lnTo>
                  <a:lnTo>
                    <a:pt x="3224" y="4909"/>
                  </a:lnTo>
                  <a:lnTo>
                    <a:pt x="3224" y="3927"/>
                  </a:lnTo>
                  <a:lnTo>
                    <a:pt x="3224" y="3682"/>
                  </a:lnTo>
                  <a:lnTo>
                    <a:pt x="2901" y="3682"/>
                  </a:lnTo>
                  <a:lnTo>
                    <a:pt x="2579" y="2700"/>
                  </a:lnTo>
                  <a:lnTo>
                    <a:pt x="3224" y="1964"/>
                  </a:lnTo>
                  <a:lnTo>
                    <a:pt x="3224" y="1718"/>
                  </a:lnTo>
                  <a:lnTo>
                    <a:pt x="2901" y="982"/>
                  </a:lnTo>
                  <a:lnTo>
                    <a:pt x="3224" y="982"/>
                  </a:lnTo>
                  <a:lnTo>
                    <a:pt x="3546" y="491"/>
                  </a:lnTo>
                  <a:lnTo>
                    <a:pt x="3869" y="491"/>
                  </a:lnTo>
                  <a:lnTo>
                    <a:pt x="3869" y="0"/>
                  </a:lnTo>
                  <a:lnTo>
                    <a:pt x="4191" y="0"/>
                  </a:lnTo>
                  <a:lnTo>
                    <a:pt x="4513" y="245"/>
                  </a:lnTo>
                  <a:lnTo>
                    <a:pt x="4513" y="491"/>
                  </a:lnTo>
                  <a:lnTo>
                    <a:pt x="4513" y="736"/>
                  </a:lnTo>
                  <a:lnTo>
                    <a:pt x="4513" y="982"/>
                  </a:lnTo>
                  <a:lnTo>
                    <a:pt x="4836" y="1227"/>
                  </a:lnTo>
                  <a:lnTo>
                    <a:pt x="5481" y="982"/>
                  </a:lnTo>
                  <a:lnTo>
                    <a:pt x="8060" y="1227"/>
                  </a:lnTo>
                  <a:lnTo>
                    <a:pt x="8060" y="1473"/>
                  </a:lnTo>
                  <a:lnTo>
                    <a:pt x="8382" y="1718"/>
                  </a:lnTo>
                  <a:lnTo>
                    <a:pt x="8382" y="2209"/>
                  </a:lnTo>
                  <a:lnTo>
                    <a:pt x="8704" y="2455"/>
                  </a:lnTo>
                  <a:lnTo>
                    <a:pt x="9027" y="2209"/>
                  </a:lnTo>
                  <a:lnTo>
                    <a:pt x="8704" y="2945"/>
                  </a:lnTo>
                  <a:lnTo>
                    <a:pt x="9349" y="2945"/>
                  </a:lnTo>
                  <a:lnTo>
                    <a:pt x="7415" y="3436"/>
                  </a:lnTo>
                  <a:lnTo>
                    <a:pt x="7415" y="3682"/>
                  </a:lnTo>
                  <a:lnTo>
                    <a:pt x="8060" y="4418"/>
                  </a:lnTo>
                  <a:lnTo>
                    <a:pt x="8060" y="5400"/>
                  </a:lnTo>
                  <a:lnTo>
                    <a:pt x="9672" y="4173"/>
                  </a:lnTo>
                  <a:lnTo>
                    <a:pt x="9672" y="3927"/>
                  </a:lnTo>
                  <a:lnTo>
                    <a:pt x="9994" y="3927"/>
                  </a:lnTo>
                  <a:lnTo>
                    <a:pt x="10316" y="3927"/>
                  </a:lnTo>
                  <a:lnTo>
                    <a:pt x="10316" y="4418"/>
                  </a:lnTo>
                  <a:lnTo>
                    <a:pt x="10639" y="4664"/>
                  </a:lnTo>
                  <a:lnTo>
                    <a:pt x="10961" y="4664"/>
                  </a:lnTo>
                  <a:lnTo>
                    <a:pt x="11284" y="4664"/>
                  </a:lnTo>
                  <a:lnTo>
                    <a:pt x="11606" y="4664"/>
                  </a:lnTo>
                  <a:lnTo>
                    <a:pt x="11606" y="4909"/>
                  </a:lnTo>
                  <a:lnTo>
                    <a:pt x="11606" y="5400"/>
                  </a:lnTo>
                  <a:lnTo>
                    <a:pt x="12251" y="5400"/>
                  </a:lnTo>
                  <a:lnTo>
                    <a:pt x="12251" y="5891"/>
                  </a:lnTo>
                  <a:lnTo>
                    <a:pt x="13218" y="6627"/>
                  </a:lnTo>
                  <a:lnTo>
                    <a:pt x="13540" y="6382"/>
                  </a:lnTo>
                  <a:lnTo>
                    <a:pt x="13218" y="6382"/>
                  </a:lnTo>
                  <a:lnTo>
                    <a:pt x="14507" y="6136"/>
                  </a:lnTo>
                  <a:lnTo>
                    <a:pt x="15152" y="5891"/>
                  </a:lnTo>
                  <a:lnTo>
                    <a:pt x="15152" y="6136"/>
                  </a:lnTo>
                  <a:lnTo>
                    <a:pt x="15475" y="6382"/>
                  </a:lnTo>
                  <a:lnTo>
                    <a:pt x="15475" y="6627"/>
                  </a:lnTo>
                  <a:lnTo>
                    <a:pt x="15475" y="6873"/>
                  </a:lnTo>
                  <a:lnTo>
                    <a:pt x="15152" y="7364"/>
                  </a:lnTo>
                  <a:lnTo>
                    <a:pt x="14830" y="7855"/>
                  </a:lnTo>
                  <a:lnTo>
                    <a:pt x="15152" y="7855"/>
                  </a:lnTo>
                  <a:lnTo>
                    <a:pt x="14507" y="8591"/>
                  </a:lnTo>
                  <a:lnTo>
                    <a:pt x="14830" y="9327"/>
                  </a:lnTo>
                  <a:lnTo>
                    <a:pt x="14507" y="9818"/>
                  </a:lnTo>
                  <a:lnTo>
                    <a:pt x="15152" y="9818"/>
                  </a:lnTo>
                  <a:lnTo>
                    <a:pt x="15475" y="9573"/>
                  </a:lnTo>
                  <a:lnTo>
                    <a:pt x="15797" y="9818"/>
                  </a:lnTo>
                  <a:lnTo>
                    <a:pt x="16442" y="9818"/>
                  </a:lnTo>
                  <a:lnTo>
                    <a:pt x="16764" y="9818"/>
                  </a:lnTo>
                  <a:lnTo>
                    <a:pt x="16442" y="10555"/>
                  </a:lnTo>
                  <a:lnTo>
                    <a:pt x="16442" y="10800"/>
                  </a:lnTo>
                  <a:lnTo>
                    <a:pt x="16764" y="10800"/>
                  </a:lnTo>
                  <a:lnTo>
                    <a:pt x="16442" y="10800"/>
                  </a:lnTo>
                  <a:lnTo>
                    <a:pt x="16764" y="11291"/>
                  </a:lnTo>
                  <a:lnTo>
                    <a:pt x="17087" y="11291"/>
                  </a:lnTo>
                  <a:lnTo>
                    <a:pt x="17731" y="11536"/>
                  </a:lnTo>
                  <a:lnTo>
                    <a:pt x="18054" y="11291"/>
                  </a:lnTo>
                  <a:lnTo>
                    <a:pt x="18699" y="11536"/>
                  </a:lnTo>
                  <a:lnTo>
                    <a:pt x="19343" y="11536"/>
                  </a:lnTo>
                  <a:lnTo>
                    <a:pt x="19343" y="11782"/>
                  </a:lnTo>
                  <a:lnTo>
                    <a:pt x="19666" y="12027"/>
                  </a:lnTo>
                  <a:lnTo>
                    <a:pt x="19666" y="12273"/>
                  </a:lnTo>
                  <a:lnTo>
                    <a:pt x="19343" y="12764"/>
                  </a:lnTo>
                  <a:lnTo>
                    <a:pt x="19343" y="13009"/>
                  </a:lnTo>
                  <a:lnTo>
                    <a:pt x="19343" y="13255"/>
                  </a:lnTo>
                  <a:lnTo>
                    <a:pt x="19666" y="13255"/>
                  </a:lnTo>
                  <a:lnTo>
                    <a:pt x="19666" y="13500"/>
                  </a:lnTo>
                  <a:lnTo>
                    <a:pt x="19988" y="13500"/>
                  </a:lnTo>
                  <a:lnTo>
                    <a:pt x="19988" y="13745"/>
                  </a:lnTo>
                  <a:lnTo>
                    <a:pt x="20310" y="13745"/>
                  </a:lnTo>
                  <a:lnTo>
                    <a:pt x="20310" y="13991"/>
                  </a:lnTo>
                  <a:lnTo>
                    <a:pt x="20955" y="13991"/>
                  </a:lnTo>
                  <a:lnTo>
                    <a:pt x="21600" y="14727"/>
                  </a:lnTo>
                  <a:lnTo>
                    <a:pt x="20955" y="14727"/>
                  </a:lnTo>
                  <a:lnTo>
                    <a:pt x="20955" y="14973"/>
                  </a:lnTo>
                  <a:lnTo>
                    <a:pt x="21278" y="14973"/>
                  </a:lnTo>
                  <a:lnTo>
                    <a:pt x="21278" y="15464"/>
                  </a:lnTo>
                  <a:lnTo>
                    <a:pt x="20310" y="15955"/>
                  </a:lnTo>
                  <a:lnTo>
                    <a:pt x="20310" y="16200"/>
                  </a:lnTo>
                  <a:lnTo>
                    <a:pt x="19988" y="16200"/>
                  </a:lnTo>
                  <a:lnTo>
                    <a:pt x="19666" y="16445"/>
                  </a:lnTo>
                  <a:lnTo>
                    <a:pt x="19343" y="16200"/>
                  </a:lnTo>
                  <a:lnTo>
                    <a:pt x="19343" y="15955"/>
                  </a:lnTo>
                  <a:lnTo>
                    <a:pt x="19343" y="16200"/>
                  </a:lnTo>
                  <a:lnTo>
                    <a:pt x="18699" y="15955"/>
                  </a:lnTo>
                  <a:lnTo>
                    <a:pt x="18376" y="16200"/>
                  </a:lnTo>
                  <a:lnTo>
                    <a:pt x="18054" y="16691"/>
                  </a:lnTo>
                  <a:lnTo>
                    <a:pt x="17731" y="16445"/>
                  </a:lnTo>
                  <a:lnTo>
                    <a:pt x="17731" y="16691"/>
                  </a:lnTo>
                  <a:lnTo>
                    <a:pt x="17409" y="16445"/>
                  </a:lnTo>
                  <a:lnTo>
                    <a:pt x="17409" y="16691"/>
                  </a:lnTo>
                  <a:lnTo>
                    <a:pt x="16119" y="16691"/>
                  </a:lnTo>
                  <a:lnTo>
                    <a:pt x="16119" y="16936"/>
                  </a:lnTo>
                  <a:lnTo>
                    <a:pt x="16119" y="17182"/>
                  </a:lnTo>
                  <a:lnTo>
                    <a:pt x="16119" y="17673"/>
                  </a:lnTo>
                  <a:lnTo>
                    <a:pt x="15797" y="17673"/>
                  </a:lnTo>
                  <a:lnTo>
                    <a:pt x="16119" y="17918"/>
                  </a:lnTo>
                  <a:lnTo>
                    <a:pt x="15797" y="17918"/>
                  </a:lnTo>
                  <a:lnTo>
                    <a:pt x="16119" y="18164"/>
                  </a:lnTo>
                  <a:lnTo>
                    <a:pt x="15797" y="18409"/>
                  </a:lnTo>
                  <a:lnTo>
                    <a:pt x="15797" y="18655"/>
                  </a:lnTo>
                  <a:lnTo>
                    <a:pt x="16119" y="18655"/>
                  </a:lnTo>
                  <a:lnTo>
                    <a:pt x="16119" y="18900"/>
                  </a:lnTo>
                  <a:lnTo>
                    <a:pt x="15797" y="18900"/>
                  </a:lnTo>
                  <a:lnTo>
                    <a:pt x="15475" y="19145"/>
                  </a:lnTo>
                  <a:lnTo>
                    <a:pt x="15152" y="19145"/>
                  </a:lnTo>
                  <a:lnTo>
                    <a:pt x="15475" y="19391"/>
                  </a:lnTo>
                  <a:lnTo>
                    <a:pt x="14830" y="19636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4" name="AutoShape 110"/>
            <p:cNvSpPr>
              <a:spLocks/>
            </p:cNvSpPr>
            <p:nvPr/>
          </p:nvSpPr>
          <p:spPr bwMode="auto">
            <a:xfrm>
              <a:off x="4721225" y="2855913"/>
              <a:ext cx="758825" cy="1273175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0800" y="1580"/>
                  </a:moveTo>
                  <a:lnTo>
                    <a:pt x="11040" y="1580"/>
                  </a:lnTo>
                  <a:lnTo>
                    <a:pt x="11280" y="1844"/>
                  </a:lnTo>
                  <a:lnTo>
                    <a:pt x="11040" y="1844"/>
                  </a:lnTo>
                  <a:lnTo>
                    <a:pt x="11280" y="2239"/>
                  </a:lnTo>
                  <a:lnTo>
                    <a:pt x="11280" y="2371"/>
                  </a:lnTo>
                  <a:lnTo>
                    <a:pt x="11040" y="2371"/>
                  </a:lnTo>
                  <a:lnTo>
                    <a:pt x="11040" y="2502"/>
                  </a:lnTo>
                  <a:lnTo>
                    <a:pt x="11280" y="2898"/>
                  </a:lnTo>
                  <a:lnTo>
                    <a:pt x="11520" y="2898"/>
                  </a:lnTo>
                  <a:lnTo>
                    <a:pt x="11760" y="3161"/>
                  </a:lnTo>
                  <a:lnTo>
                    <a:pt x="12000" y="3293"/>
                  </a:lnTo>
                  <a:lnTo>
                    <a:pt x="11760" y="3424"/>
                  </a:lnTo>
                  <a:lnTo>
                    <a:pt x="11520" y="3424"/>
                  </a:lnTo>
                  <a:lnTo>
                    <a:pt x="11520" y="3688"/>
                  </a:lnTo>
                  <a:lnTo>
                    <a:pt x="11280" y="3688"/>
                  </a:lnTo>
                  <a:lnTo>
                    <a:pt x="11280" y="4083"/>
                  </a:lnTo>
                  <a:lnTo>
                    <a:pt x="11520" y="4083"/>
                  </a:lnTo>
                  <a:lnTo>
                    <a:pt x="11520" y="4215"/>
                  </a:lnTo>
                  <a:lnTo>
                    <a:pt x="12000" y="4215"/>
                  </a:lnTo>
                  <a:lnTo>
                    <a:pt x="12240" y="4346"/>
                  </a:lnTo>
                  <a:lnTo>
                    <a:pt x="12480" y="4478"/>
                  </a:lnTo>
                  <a:lnTo>
                    <a:pt x="12000" y="4741"/>
                  </a:lnTo>
                  <a:lnTo>
                    <a:pt x="12240" y="5005"/>
                  </a:lnTo>
                  <a:lnTo>
                    <a:pt x="11760" y="5137"/>
                  </a:lnTo>
                  <a:lnTo>
                    <a:pt x="12720" y="5268"/>
                  </a:lnTo>
                  <a:lnTo>
                    <a:pt x="13920" y="5532"/>
                  </a:lnTo>
                  <a:lnTo>
                    <a:pt x="13680" y="6322"/>
                  </a:lnTo>
                  <a:lnTo>
                    <a:pt x="13680" y="6190"/>
                  </a:lnTo>
                  <a:lnTo>
                    <a:pt x="13680" y="6717"/>
                  </a:lnTo>
                  <a:lnTo>
                    <a:pt x="13920" y="6849"/>
                  </a:lnTo>
                  <a:lnTo>
                    <a:pt x="14160" y="6717"/>
                  </a:lnTo>
                  <a:lnTo>
                    <a:pt x="14880" y="7112"/>
                  </a:lnTo>
                  <a:lnTo>
                    <a:pt x="15600" y="7112"/>
                  </a:lnTo>
                  <a:lnTo>
                    <a:pt x="15600" y="7902"/>
                  </a:lnTo>
                  <a:lnTo>
                    <a:pt x="15840" y="8034"/>
                  </a:lnTo>
                  <a:lnTo>
                    <a:pt x="16080" y="7902"/>
                  </a:lnTo>
                  <a:lnTo>
                    <a:pt x="16320" y="7902"/>
                  </a:lnTo>
                  <a:lnTo>
                    <a:pt x="16800" y="7771"/>
                  </a:lnTo>
                  <a:lnTo>
                    <a:pt x="17760" y="8429"/>
                  </a:lnTo>
                  <a:lnTo>
                    <a:pt x="18240" y="8034"/>
                  </a:lnTo>
                  <a:lnTo>
                    <a:pt x="20160" y="8166"/>
                  </a:lnTo>
                  <a:lnTo>
                    <a:pt x="20160" y="8956"/>
                  </a:lnTo>
                  <a:lnTo>
                    <a:pt x="20400" y="8956"/>
                  </a:lnTo>
                  <a:lnTo>
                    <a:pt x="20160" y="9088"/>
                  </a:lnTo>
                  <a:lnTo>
                    <a:pt x="20400" y="10668"/>
                  </a:lnTo>
                  <a:lnTo>
                    <a:pt x="21360" y="10668"/>
                  </a:lnTo>
                  <a:lnTo>
                    <a:pt x="21600" y="10800"/>
                  </a:lnTo>
                  <a:lnTo>
                    <a:pt x="21360" y="10932"/>
                  </a:lnTo>
                  <a:lnTo>
                    <a:pt x="21360" y="11195"/>
                  </a:lnTo>
                  <a:lnTo>
                    <a:pt x="20880" y="11063"/>
                  </a:lnTo>
                  <a:lnTo>
                    <a:pt x="18000" y="12512"/>
                  </a:lnTo>
                  <a:lnTo>
                    <a:pt x="18000" y="12644"/>
                  </a:lnTo>
                  <a:lnTo>
                    <a:pt x="17760" y="12512"/>
                  </a:lnTo>
                  <a:lnTo>
                    <a:pt x="17520" y="12644"/>
                  </a:lnTo>
                  <a:lnTo>
                    <a:pt x="17040" y="12644"/>
                  </a:lnTo>
                  <a:lnTo>
                    <a:pt x="17040" y="12380"/>
                  </a:lnTo>
                  <a:lnTo>
                    <a:pt x="16800" y="12380"/>
                  </a:lnTo>
                  <a:lnTo>
                    <a:pt x="16320" y="12644"/>
                  </a:lnTo>
                  <a:lnTo>
                    <a:pt x="15840" y="12644"/>
                  </a:lnTo>
                  <a:lnTo>
                    <a:pt x="15840" y="12776"/>
                  </a:lnTo>
                  <a:lnTo>
                    <a:pt x="15840" y="12907"/>
                  </a:lnTo>
                  <a:lnTo>
                    <a:pt x="15840" y="13434"/>
                  </a:lnTo>
                  <a:lnTo>
                    <a:pt x="16320" y="13698"/>
                  </a:lnTo>
                  <a:lnTo>
                    <a:pt x="15600" y="13566"/>
                  </a:lnTo>
                  <a:lnTo>
                    <a:pt x="15840" y="13961"/>
                  </a:lnTo>
                  <a:lnTo>
                    <a:pt x="15600" y="14093"/>
                  </a:lnTo>
                  <a:lnTo>
                    <a:pt x="14880" y="13829"/>
                  </a:lnTo>
                  <a:lnTo>
                    <a:pt x="14640" y="13961"/>
                  </a:lnTo>
                  <a:lnTo>
                    <a:pt x="14400" y="14093"/>
                  </a:lnTo>
                  <a:lnTo>
                    <a:pt x="14160" y="14224"/>
                  </a:lnTo>
                  <a:lnTo>
                    <a:pt x="13680" y="14224"/>
                  </a:lnTo>
                  <a:lnTo>
                    <a:pt x="13440" y="14356"/>
                  </a:lnTo>
                  <a:lnTo>
                    <a:pt x="13440" y="14488"/>
                  </a:lnTo>
                  <a:lnTo>
                    <a:pt x="13440" y="14620"/>
                  </a:lnTo>
                  <a:lnTo>
                    <a:pt x="12960" y="14751"/>
                  </a:lnTo>
                  <a:lnTo>
                    <a:pt x="12480" y="14751"/>
                  </a:lnTo>
                  <a:lnTo>
                    <a:pt x="11520" y="15146"/>
                  </a:lnTo>
                  <a:lnTo>
                    <a:pt x="11520" y="15278"/>
                  </a:lnTo>
                  <a:lnTo>
                    <a:pt x="12240" y="15541"/>
                  </a:lnTo>
                  <a:lnTo>
                    <a:pt x="12240" y="15278"/>
                  </a:lnTo>
                  <a:lnTo>
                    <a:pt x="12240" y="15541"/>
                  </a:lnTo>
                  <a:lnTo>
                    <a:pt x="12480" y="15541"/>
                  </a:lnTo>
                  <a:lnTo>
                    <a:pt x="12720" y="15805"/>
                  </a:lnTo>
                  <a:lnTo>
                    <a:pt x="12720" y="16068"/>
                  </a:lnTo>
                  <a:lnTo>
                    <a:pt x="12240" y="16595"/>
                  </a:lnTo>
                  <a:lnTo>
                    <a:pt x="12240" y="17122"/>
                  </a:lnTo>
                  <a:lnTo>
                    <a:pt x="12960" y="17517"/>
                  </a:lnTo>
                  <a:lnTo>
                    <a:pt x="13200" y="17517"/>
                  </a:lnTo>
                  <a:lnTo>
                    <a:pt x="13200" y="17649"/>
                  </a:lnTo>
                  <a:lnTo>
                    <a:pt x="13440" y="17780"/>
                  </a:lnTo>
                  <a:lnTo>
                    <a:pt x="13920" y="18307"/>
                  </a:lnTo>
                  <a:lnTo>
                    <a:pt x="13440" y="18176"/>
                  </a:lnTo>
                  <a:lnTo>
                    <a:pt x="12960" y="18702"/>
                  </a:lnTo>
                  <a:lnTo>
                    <a:pt x="12720" y="18702"/>
                  </a:lnTo>
                  <a:lnTo>
                    <a:pt x="11040" y="18702"/>
                  </a:lnTo>
                  <a:lnTo>
                    <a:pt x="10560" y="18702"/>
                  </a:lnTo>
                  <a:lnTo>
                    <a:pt x="10800" y="18834"/>
                  </a:lnTo>
                  <a:lnTo>
                    <a:pt x="10560" y="18966"/>
                  </a:lnTo>
                  <a:lnTo>
                    <a:pt x="9840" y="19888"/>
                  </a:lnTo>
                  <a:lnTo>
                    <a:pt x="9840" y="20020"/>
                  </a:lnTo>
                  <a:lnTo>
                    <a:pt x="10320" y="20151"/>
                  </a:lnTo>
                  <a:lnTo>
                    <a:pt x="10320" y="20283"/>
                  </a:lnTo>
                  <a:lnTo>
                    <a:pt x="10080" y="20415"/>
                  </a:lnTo>
                  <a:lnTo>
                    <a:pt x="10080" y="20546"/>
                  </a:lnTo>
                  <a:lnTo>
                    <a:pt x="8880" y="20546"/>
                  </a:lnTo>
                  <a:lnTo>
                    <a:pt x="8400" y="20810"/>
                  </a:lnTo>
                  <a:lnTo>
                    <a:pt x="9120" y="21073"/>
                  </a:lnTo>
                  <a:lnTo>
                    <a:pt x="8880" y="21073"/>
                  </a:lnTo>
                  <a:lnTo>
                    <a:pt x="8880" y="21337"/>
                  </a:lnTo>
                  <a:lnTo>
                    <a:pt x="7920" y="21205"/>
                  </a:lnTo>
                  <a:lnTo>
                    <a:pt x="7920" y="20941"/>
                  </a:lnTo>
                  <a:lnTo>
                    <a:pt x="7440" y="20941"/>
                  </a:lnTo>
                  <a:lnTo>
                    <a:pt x="6960" y="21600"/>
                  </a:lnTo>
                  <a:lnTo>
                    <a:pt x="5760" y="21468"/>
                  </a:lnTo>
                  <a:lnTo>
                    <a:pt x="5760" y="21337"/>
                  </a:lnTo>
                  <a:lnTo>
                    <a:pt x="6000" y="20678"/>
                  </a:lnTo>
                  <a:lnTo>
                    <a:pt x="5520" y="20415"/>
                  </a:lnTo>
                  <a:lnTo>
                    <a:pt x="5760" y="19888"/>
                  </a:lnTo>
                  <a:lnTo>
                    <a:pt x="6000" y="20020"/>
                  </a:lnTo>
                  <a:lnTo>
                    <a:pt x="6000" y="19756"/>
                  </a:lnTo>
                  <a:lnTo>
                    <a:pt x="5760" y="19756"/>
                  </a:lnTo>
                  <a:lnTo>
                    <a:pt x="5760" y="19361"/>
                  </a:lnTo>
                  <a:lnTo>
                    <a:pt x="6000" y="19229"/>
                  </a:lnTo>
                  <a:lnTo>
                    <a:pt x="6000" y="19098"/>
                  </a:lnTo>
                  <a:lnTo>
                    <a:pt x="5760" y="18966"/>
                  </a:lnTo>
                  <a:lnTo>
                    <a:pt x="5760" y="18702"/>
                  </a:lnTo>
                  <a:lnTo>
                    <a:pt x="5520" y="18571"/>
                  </a:lnTo>
                  <a:lnTo>
                    <a:pt x="5520" y="18439"/>
                  </a:lnTo>
                  <a:lnTo>
                    <a:pt x="5280" y="18439"/>
                  </a:lnTo>
                  <a:lnTo>
                    <a:pt x="5280" y="18176"/>
                  </a:lnTo>
                  <a:lnTo>
                    <a:pt x="5280" y="18044"/>
                  </a:lnTo>
                  <a:lnTo>
                    <a:pt x="5040" y="18044"/>
                  </a:lnTo>
                  <a:lnTo>
                    <a:pt x="5520" y="17385"/>
                  </a:lnTo>
                  <a:lnTo>
                    <a:pt x="5280" y="17122"/>
                  </a:lnTo>
                  <a:lnTo>
                    <a:pt x="5520" y="17122"/>
                  </a:lnTo>
                  <a:lnTo>
                    <a:pt x="4800" y="16859"/>
                  </a:lnTo>
                  <a:lnTo>
                    <a:pt x="5040" y="16727"/>
                  </a:lnTo>
                  <a:lnTo>
                    <a:pt x="4560" y="16727"/>
                  </a:lnTo>
                  <a:lnTo>
                    <a:pt x="4800" y="16068"/>
                  </a:lnTo>
                  <a:lnTo>
                    <a:pt x="4800" y="15805"/>
                  </a:lnTo>
                  <a:lnTo>
                    <a:pt x="3840" y="15410"/>
                  </a:lnTo>
                  <a:lnTo>
                    <a:pt x="3600" y="15541"/>
                  </a:lnTo>
                  <a:lnTo>
                    <a:pt x="3360" y="15146"/>
                  </a:lnTo>
                  <a:lnTo>
                    <a:pt x="3120" y="14883"/>
                  </a:lnTo>
                  <a:lnTo>
                    <a:pt x="3360" y="14883"/>
                  </a:lnTo>
                  <a:lnTo>
                    <a:pt x="3600" y="14620"/>
                  </a:lnTo>
                  <a:lnTo>
                    <a:pt x="3120" y="14620"/>
                  </a:lnTo>
                  <a:lnTo>
                    <a:pt x="3120" y="14224"/>
                  </a:lnTo>
                  <a:lnTo>
                    <a:pt x="3360" y="14356"/>
                  </a:lnTo>
                  <a:lnTo>
                    <a:pt x="3600" y="14224"/>
                  </a:lnTo>
                  <a:lnTo>
                    <a:pt x="3120" y="14093"/>
                  </a:lnTo>
                  <a:lnTo>
                    <a:pt x="3120" y="13829"/>
                  </a:lnTo>
                  <a:lnTo>
                    <a:pt x="3600" y="13566"/>
                  </a:lnTo>
                  <a:lnTo>
                    <a:pt x="3600" y="13829"/>
                  </a:lnTo>
                  <a:lnTo>
                    <a:pt x="3840" y="13566"/>
                  </a:lnTo>
                  <a:lnTo>
                    <a:pt x="3600" y="13566"/>
                  </a:lnTo>
                  <a:lnTo>
                    <a:pt x="3840" y="13434"/>
                  </a:lnTo>
                  <a:lnTo>
                    <a:pt x="3120" y="13039"/>
                  </a:lnTo>
                  <a:lnTo>
                    <a:pt x="3120" y="12380"/>
                  </a:lnTo>
                  <a:lnTo>
                    <a:pt x="3360" y="12380"/>
                  </a:lnTo>
                  <a:lnTo>
                    <a:pt x="3600" y="12117"/>
                  </a:lnTo>
                  <a:lnTo>
                    <a:pt x="3840" y="12249"/>
                  </a:lnTo>
                  <a:lnTo>
                    <a:pt x="3840" y="12117"/>
                  </a:lnTo>
                  <a:lnTo>
                    <a:pt x="4080" y="11722"/>
                  </a:lnTo>
                  <a:lnTo>
                    <a:pt x="5760" y="11985"/>
                  </a:lnTo>
                  <a:lnTo>
                    <a:pt x="6720" y="12117"/>
                  </a:lnTo>
                  <a:lnTo>
                    <a:pt x="7680" y="11985"/>
                  </a:lnTo>
                  <a:lnTo>
                    <a:pt x="7440" y="11854"/>
                  </a:lnTo>
                  <a:lnTo>
                    <a:pt x="7440" y="11590"/>
                  </a:lnTo>
                  <a:lnTo>
                    <a:pt x="6960" y="11459"/>
                  </a:lnTo>
                  <a:lnTo>
                    <a:pt x="6240" y="11459"/>
                  </a:lnTo>
                  <a:lnTo>
                    <a:pt x="5520" y="11459"/>
                  </a:lnTo>
                  <a:lnTo>
                    <a:pt x="6000" y="11195"/>
                  </a:lnTo>
                  <a:lnTo>
                    <a:pt x="5280" y="11063"/>
                  </a:lnTo>
                  <a:lnTo>
                    <a:pt x="5280" y="10932"/>
                  </a:lnTo>
                  <a:lnTo>
                    <a:pt x="4800" y="10800"/>
                  </a:lnTo>
                  <a:lnTo>
                    <a:pt x="4560" y="10668"/>
                  </a:lnTo>
                  <a:lnTo>
                    <a:pt x="4800" y="10668"/>
                  </a:lnTo>
                  <a:lnTo>
                    <a:pt x="5280" y="10668"/>
                  </a:lnTo>
                  <a:lnTo>
                    <a:pt x="5280" y="10537"/>
                  </a:lnTo>
                  <a:lnTo>
                    <a:pt x="4800" y="10537"/>
                  </a:lnTo>
                  <a:lnTo>
                    <a:pt x="4560" y="10405"/>
                  </a:lnTo>
                  <a:lnTo>
                    <a:pt x="4320" y="10405"/>
                  </a:lnTo>
                  <a:lnTo>
                    <a:pt x="4080" y="10273"/>
                  </a:lnTo>
                  <a:lnTo>
                    <a:pt x="3600" y="10141"/>
                  </a:lnTo>
                  <a:lnTo>
                    <a:pt x="3360" y="10010"/>
                  </a:lnTo>
                  <a:lnTo>
                    <a:pt x="3120" y="9615"/>
                  </a:lnTo>
                  <a:lnTo>
                    <a:pt x="3120" y="9746"/>
                  </a:lnTo>
                  <a:lnTo>
                    <a:pt x="2880" y="9615"/>
                  </a:lnTo>
                  <a:lnTo>
                    <a:pt x="3120" y="9483"/>
                  </a:lnTo>
                  <a:lnTo>
                    <a:pt x="2880" y="9351"/>
                  </a:lnTo>
                  <a:lnTo>
                    <a:pt x="2640" y="9220"/>
                  </a:lnTo>
                  <a:lnTo>
                    <a:pt x="2880" y="8824"/>
                  </a:lnTo>
                  <a:lnTo>
                    <a:pt x="2880" y="8693"/>
                  </a:lnTo>
                  <a:lnTo>
                    <a:pt x="2400" y="8561"/>
                  </a:lnTo>
                  <a:lnTo>
                    <a:pt x="2160" y="8034"/>
                  </a:lnTo>
                  <a:lnTo>
                    <a:pt x="1920" y="7902"/>
                  </a:lnTo>
                  <a:lnTo>
                    <a:pt x="1680" y="7771"/>
                  </a:lnTo>
                  <a:lnTo>
                    <a:pt x="960" y="7507"/>
                  </a:lnTo>
                  <a:lnTo>
                    <a:pt x="720" y="7112"/>
                  </a:lnTo>
                  <a:lnTo>
                    <a:pt x="0" y="6717"/>
                  </a:lnTo>
                  <a:lnTo>
                    <a:pt x="3360" y="5005"/>
                  </a:lnTo>
                  <a:lnTo>
                    <a:pt x="3840" y="5532"/>
                  </a:lnTo>
                  <a:lnTo>
                    <a:pt x="4560" y="5137"/>
                  </a:lnTo>
                  <a:lnTo>
                    <a:pt x="4560" y="5005"/>
                  </a:lnTo>
                  <a:lnTo>
                    <a:pt x="5040" y="4610"/>
                  </a:lnTo>
                  <a:lnTo>
                    <a:pt x="5040" y="4346"/>
                  </a:lnTo>
                  <a:lnTo>
                    <a:pt x="5040" y="3556"/>
                  </a:lnTo>
                  <a:lnTo>
                    <a:pt x="4080" y="3293"/>
                  </a:lnTo>
                  <a:lnTo>
                    <a:pt x="3840" y="3161"/>
                  </a:lnTo>
                  <a:lnTo>
                    <a:pt x="3600" y="3424"/>
                  </a:lnTo>
                  <a:lnTo>
                    <a:pt x="3600" y="3556"/>
                  </a:lnTo>
                  <a:lnTo>
                    <a:pt x="3360" y="3424"/>
                  </a:lnTo>
                  <a:lnTo>
                    <a:pt x="3120" y="3556"/>
                  </a:lnTo>
                  <a:lnTo>
                    <a:pt x="3120" y="3424"/>
                  </a:lnTo>
                  <a:lnTo>
                    <a:pt x="2880" y="3424"/>
                  </a:lnTo>
                  <a:lnTo>
                    <a:pt x="2880" y="2766"/>
                  </a:lnTo>
                  <a:lnTo>
                    <a:pt x="4080" y="2107"/>
                  </a:lnTo>
                  <a:lnTo>
                    <a:pt x="6000" y="1844"/>
                  </a:lnTo>
                  <a:lnTo>
                    <a:pt x="6480" y="527"/>
                  </a:lnTo>
                  <a:lnTo>
                    <a:pt x="7680" y="0"/>
                  </a:lnTo>
                  <a:lnTo>
                    <a:pt x="9120" y="790"/>
                  </a:lnTo>
                  <a:lnTo>
                    <a:pt x="10320" y="132"/>
                  </a:lnTo>
                  <a:lnTo>
                    <a:pt x="10560" y="0"/>
                  </a:lnTo>
                  <a:lnTo>
                    <a:pt x="10560" y="263"/>
                  </a:lnTo>
                  <a:lnTo>
                    <a:pt x="10800" y="263"/>
                  </a:lnTo>
                  <a:lnTo>
                    <a:pt x="11280" y="527"/>
                  </a:lnTo>
                  <a:lnTo>
                    <a:pt x="9840" y="1185"/>
                  </a:lnTo>
                  <a:lnTo>
                    <a:pt x="9600" y="1054"/>
                  </a:lnTo>
                  <a:lnTo>
                    <a:pt x="9600" y="1185"/>
                  </a:lnTo>
                  <a:lnTo>
                    <a:pt x="9840" y="1449"/>
                  </a:lnTo>
                  <a:lnTo>
                    <a:pt x="10320" y="1449"/>
                  </a:lnTo>
                  <a:lnTo>
                    <a:pt x="10560" y="1712"/>
                  </a:lnTo>
                  <a:lnTo>
                    <a:pt x="10800" y="1580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5" name="AutoShape 111"/>
            <p:cNvSpPr>
              <a:spLocks/>
            </p:cNvSpPr>
            <p:nvPr/>
          </p:nvSpPr>
          <p:spPr bwMode="auto">
            <a:xfrm>
              <a:off x="2491102" y="3026332"/>
              <a:ext cx="1080390" cy="1280174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9744" y="17542"/>
                  </a:moveTo>
                  <a:lnTo>
                    <a:pt x="19744" y="17411"/>
                  </a:lnTo>
                  <a:lnTo>
                    <a:pt x="19913" y="17280"/>
                  </a:lnTo>
                  <a:lnTo>
                    <a:pt x="19744" y="17149"/>
                  </a:lnTo>
                  <a:lnTo>
                    <a:pt x="19744" y="17018"/>
                  </a:lnTo>
                  <a:lnTo>
                    <a:pt x="19575" y="16887"/>
                  </a:lnTo>
                  <a:lnTo>
                    <a:pt x="19575" y="16625"/>
                  </a:lnTo>
                  <a:lnTo>
                    <a:pt x="19238" y="16364"/>
                  </a:lnTo>
                  <a:lnTo>
                    <a:pt x="19069" y="16364"/>
                  </a:lnTo>
                  <a:lnTo>
                    <a:pt x="19069" y="16495"/>
                  </a:lnTo>
                  <a:lnTo>
                    <a:pt x="19069" y="16364"/>
                  </a:lnTo>
                  <a:lnTo>
                    <a:pt x="18900" y="16364"/>
                  </a:lnTo>
                  <a:lnTo>
                    <a:pt x="18900" y="16625"/>
                  </a:lnTo>
                  <a:lnTo>
                    <a:pt x="18731" y="16495"/>
                  </a:lnTo>
                  <a:lnTo>
                    <a:pt x="18731" y="15971"/>
                  </a:lnTo>
                  <a:lnTo>
                    <a:pt x="18731" y="15709"/>
                  </a:lnTo>
                  <a:lnTo>
                    <a:pt x="18563" y="15316"/>
                  </a:lnTo>
                  <a:lnTo>
                    <a:pt x="18563" y="14924"/>
                  </a:lnTo>
                  <a:lnTo>
                    <a:pt x="19069" y="15055"/>
                  </a:lnTo>
                  <a:lnTo>
                    <a:pt x="18900" y="14793"/>
                  </a:lnTo>
                  <a:lnTo>
                    <a:pt x="18563" y="14793"/>
                  </a:lnTo>
                  <a:lnTo>
                    <a:pt x="18900" y="14662"/>
                  </a:lnTo>
                  <a:lnTo>
                    <a:pt x="18731" y="14531"/>
                  </a:lnTo>
                  <a:lnTo>
                    <a:pt x="18394" y="14269"/>
                  </a:lnTo>
                  <a:lnTo>
                    <a:pt x="18225" y="14138"/>
                  </a:lnTo>
                  <a:lnTo>
                    <a:pt x="18394" y="14007"/>
                  </a:lnTo>
                  <a:lnTo>
                    <a:pt x="18394" y="13876"/>
                  </a:lnTo>
                  <a:lnTo>
                    <a:pt x="18056" y="13484"/>
                  </a:lnTo>
                  <a:lnTo>
                    <a:pt x="17888" y="13484"/>
                  </a:lnTo>
                  <a:lnTo>
                    <a:pt x="17888" y="13222"/>
                  </a:lnTo>
                  <a:lnTo>
                    <a:pt x="17550" y="12960"/>
                  </a:lnTo>
                  <a:lnTo>
                    <a:pt x="17381" y="12960"/>
                  </a:lnTo>
                  <a:lnTo>
                    <a:pt x="16875" y="12698"/>
                  </a:lnTo>
                  <a:lnTo>
                    <a:pt x="16538" y="12829"/>
                  </a:lnTo>
                  <a:lnTo>
                    <a:pt x="16369" y="13091"/>
                  </a:lnTo>
                  <a:lnTo>
                    <a:pt x="15863" y="13222"/>
                  </a:lnTo>
                  <a:lnTo>
                    <a:pt x="15525" y="13091"/>
                  </a:lnTo>
                  <a:lnTo>
                    <a:pt x="15019" y="12567"/>
                  </a:lnTo>
                  <a:lnTo>
                    <a:pt x="15356" y="12436"/>
                  </a:lnTo>
                  <a:lnTo>
                    <a:pt x="15356" y="12305"/>
                  </a:lnTo>
                  <a:lnTo>
                    <a:pt x="15019" y="12044"/>
                  </a:lnTo>
                  <a:lnTo>
                    <a:pt x="14850" y="12044"/>
                  </a:lnTo>
                  <a:lnTo>
                    <a:pt x="14513" y="11389"/>
                  </a:lnTo>
                  <a:lnTo>
                    <a:pt x="13669" y="10604"/>
                  </a:lnTo>
                  <a:lnTo>
                    <a:pt x="13331" y="10604"/>
                  </a:lnTo>
                  <a:lnTo>
                    <a:pt x="13331" y="10473"/>
                  </a:lnTo>
                  <a:lnTo>
                    <a:pt x="13331" y="10342"/>
                  </a:lnTo>
                  <a:lnTo>
                    <a:pt x="12994" y="10080"/>
                  </a:lnTo>
                  <a:lnTo>
                    <a:pt x="12825" y="10211"/>
                  </a:lnTo>
                  <a:lnTo>
                    <a:pt x="12994" y="10080"/>
                  </a:lnTo>
                  <a:lnTo>
                    <a:pt x="12656" y="9687"/>
                  </a:lnTo>
                  <a:lnTo>
                    <a:pt x="12319" y="9425"/>
                  </a:lnTo>
                  <a:lnTo>
                    <a:pt x="12319" y="8902"/>
                  </a:lnTo>
                  <a:lnTo>
                    <a:pt x="12319" y="8640"/>
                  </a:lnTo>
                  <a:lnTo>
                    <a:pt x="12488" y="8640"/>
                  </a:lnTo>
                  <a:lnTo>
                    <a:pt x="12319" y="8509"/>
                  </a:lnTo>
                  <a:lnTo>
                    <a:pt x="11981" y="8247"/>
                  </a:lnTo>
                  <a:lnTo>
                    <a:pt x="12150" y="8247"/>
                  </a:lnTo>
                  <a:lnTo>
                    <a:pt x="11981" y="7724"/>
                  </a:lnTo>
                  <a:lnTo>
                    <a:pt x="12319" y="7724"/>
                  </a:lnTo>
                  <a:lnTo>
                    <a:pt x="12319" y="7462"/>
                  </a:lnTo>
                  <a:lnTo>
                    <a:pt x="12319" y="7331"/>
                  </a:lnTo>
                  <a:lnTo>
                    <a:pt x="12150" y="7331"/>
                  </a:lnTo>
                  <a:lnTo>
                    <a:pt x="12150" y="7200"/>
                  </a:lnTo>
                  <a:lnTo>
                    <a:pt x="12488" y="7200"/>
                  </a:lnTo>
                  <a:lnTo>
                    <a:pt x="13331" y="6807"/>
                  </a:lnTo>
                  <a:lnTo>
                    <a:pt x="13163" y="6676"/>
                  </a:lnTo>
                  <a:lnTo>
                    <a:pt x="13331" y="6676"/>
                  </a:lnTo>
                  <a:lnTo>
                    <a:pt x="13331" y="6545"/>
                  </a:lnTo>
                  <a:lnTo>
                    <a:pt x="13163" y="6415"/>
                  </a:lnTo>
                  <a:lnTo>
                    <a:pt x="13163" y="6545"/>
                  </a:lnTo>
                  <a:lnTo>
                    <a:pt x="12994" y="6545"/>
                  </a:lnTo>
                  <a:lnTo>
                    <a:pt x="12825" y="6415"/>
                  </a:lnTo>
                  <a:lnTo>
                    <a:pt x="12825" y="6284"/>
                  </a:lnTo>
                  <a:lnTo>
                    <a:pt x="12150" y="5760"/>
                  </a:lnTo>
                  <a:lnTo>
                    <a:pt x="11813" y="5629"/>
                  </a:lnTo>
                  <a:lnTo>
                    <a:pt x="11981" y="5629"/>
                  </a:lnTo>
                  <a:lnTo>
                    <a:pt x="11644" y="5367"/>
                  </a:lnTo>
                  <a:lnTo>
                    <a:pt x="11813" y="5105"/>
                  </a:lnTo>
                  <a:lnTo>
                    <a:pt x="11644" y="5105"/>
                  </a:lnTo>
                  <a:lnTo>
                    <a:pt x="11644" y="4975"/>
                  </a:lnTo>
                  <a:lnTo>
                    <a:pt x="11475" y="4713"/>
                  </a:lnTo>
                  <a:lnTo>
                    <a:pt x="11138" y="4713"/>
                  </a:lnTo>
                  <a:lnTo>
                    <a:pt x="11138" y="4451"/>
                  </a:lnTo>
                  <a:lnTo>
                    <a:pt x="10969" y="4451"/>
                  </a:lnTo>
                  <a:lnTo>
                    <a:pt x="10463" y="4582"/>
                  </a:lnTo>
                  <a:lnTo>
                    <a:pt x="10294" y="4320"/>
                  </a:lnTo>
                  <a:lnTo>
                    <a:pt x="10125" y="4189"/>
                  </a:lnTo>
                  <a:lnTo>
                    <a:pt x="9788" y="4320"/>
                  </a:lnTo>
                  <a:lnTo>
                    <a:pt x="9450" y="4189"/>
                  </a:lnTo>
                  <a:lnTo>
                    <a:pt x="9281" y="4189"/>
                  </a:lnTo>
                  <a:lnTo>
                    <a:pt x="9281" y="4320"/>
                  </a:lnTo>
                  <a:lnTo>
                    <a:pt x="9113" y="4320"/>
                  </a:lnTo>
                  <a:lnTo>
                    <a:pt x="8944" y="4189"/>
                  </a:lnTo>
                  <a:lnTo>
                    <a:pt x="8775" y="4189"/>
                  </a:lnTo>
                  <a:lnTo>
                    <a:pt x="8606" y="3927"/>
                  </a:lnTo>
                  <a:lnTo>
                    <a:pt x="7931" y="2880"/>
                  </a:lnTo>
                  <a:lnTo>
                    <a:pt x="8100" y="2749"/>
                  </a:lnTo>
                  <a:lnTo>
                    <a:pt x="8269" y="2618"/>
                  </a:lnTo>
                  <a:lnTo>
                    <a:pt x="8269" y="2487"/>
                  </a:lnTo>
                  <a:lnTo>
                    <a:pt x="7763" y="2095"/>
                  </a:lnTo>
                  <a:lnTo>
                    <a:pt x="7594" y="1964"/>
                  </a:lnTo>
                  <a:lnTo>
                    <a:pt x="7931" y="1702"/>
                  </a:lnTo>
                  <a:lnTo>
                    <a:pt x="7931" y="1571"/>
                  </a:lnTo>
                  <a:lnTo>
                    <a:pt x="7931" y="1440"/>
                  </a:lnTo>
                  <a:lnTo>
                    <a:pt x="7931" y="1309"/>
                  </a:lnTo>
                  <a:lnTo>
                    <a:pt x="7763" y="1440"/>
                  </a:lnTo>
                  <a:lnTo>
                    <a:pt x="7931" y="1309"/>
                  </a:lnTo>
                  <a:lnTo>
                    <a:pt x="7594" y="916"/>
                  </a:lnTo>
                  <a:lnTo>
                    <a:pt x="7256" y="916"/>
                  </a:lnTo>
                  <a:lnTo>
                    <a:pt x="7256" y="655"/>
                  </a:lnTo>
                  <a:lnTo>
                    <a:pt x="7088" y="785"/>
                  </a:lnTo>
                  <a:lnTo>
                    <a:pt x="6919" y="655"/>
                  </a:lnTo>
                  <a:lnTo>
                    <a:pt x="6919" y="785"/>
                  </a:lnTo>
                  <a:lnTo>
                    <a:pt x="6750" y="655"/>
                  </a:lnTo>
                  <a:lnTo>
                    <a:pt x="6750" y="524"/>
                  </a:lnTo>
                  <a:lnTo>
                    <a:pt x="7088" y="262"/>
                  </a:lnTo>
                  <a:lnTo>
                    <a:pt x="7088" y="131"/>
                  </a:lnTo>
                  <a:lnTo>
                    <a:pt x="6919" y="131"/>
                  </a:lnTo>
                  <a:lnTo>
                    <a:pt x="6750" y="131"/>
                  </a:lnTo>
                  <a:lnTo>
                    <a:pt x="6581" y="262"/>
                  </a:lnTo>
                  <a:lnTo>
                    <a:pt x="6413" y="131"/>
                  </a:lnTo>
                  <a:lnTo>
                    <a:pt x="6244" y="262"/>
                  </a:lnTo>
                  <a:lnTo>
                    <a:pt x="6244" y="131"/>
                  </a:lnTo>
                  <a:lnTo>
                    <a:pt x="5906" y="131"/>
                  </a:lnTo>
                  <a:lnTo>
                    <a:pt x="5569" y="0"/>
                  </a:lnTo>
                  <a:lnTo>
                    <a:pt x="5400" y="262"/>
                  </a:lnTo>
                  <a:lnTo>
                    <a:pt x="5738" y="393"/>
                  </a:lnTo>
                  <a:lnTo>
                    <a:pt x="5569" y="393"/>
                  </a:lnTo>
                  <a:lnTo>
                    <a:pt x="5063" y="1047"/>
                  </a:lnTo>
                  <a:lnTo>
                    <a:pt x="5231" y="1178"/>
                  </a:lnTo>
                  <a:lnTo>
                    <a:pt x="5063" y="1178"/>
                  </a:lnTo>
                  <a:lnTo>
                    <a:pt x="4894" y="1178"/>
                  </a:lnTo>
                  <a:lnTo>
                    <a:pt x="4894" y="1309"/>
                  </a:lnTo>
                  <a:lnTo>
                    <a:pt x="4725" y="1571"/>
                  </a:lnTo>
                  <a:lnTo>
                    <a:pt x="4725" y="1702"/>
                  </a:lnTo>
                  <a:lnTo>
                    <a:pt x="4556" y="1702"/>
                  </a:lnTo>
                  <a:lnTo>
                    <a:pt x="4388" y="1833"/>
                  </a:lnTo>
                  <a:lnTo>
                    <a:pt x="4388" y="2095"/>
                  </a:lnTo>
                  <a:lnTo>
                    <a:pt x="4050" y="2095"/>
                  </a:lnTo>
                  <a:lnTo>
                    <a:pt x="3713" y="2225"/>
                  </a:lnTo>
                  <a:lnTo>
                    <a:pt x="3713" y="2095"/>
                  </a:lnTo>
                  <a:lnTo>
                    <a:pt x="3206" y="2225"/>
                  </a:lnTo>
                  <a:lnTo>
                    <a:pt x="3206" y="2487"/>
                  </a:lnTo>
                  <a:lnTo>
                    <a:pt x="3038" y="2618"/>
                  </a:lnTo>
                  <a:lnTo>
                    <a:pt x="3375" y="2487"/>
                  </a:lnTo>
                  <a:lnTo>
                    <a:pt x="3375" y="2618"/>
                  </a:lnTo>
                  <a:lnTo>
                    <a:pt x="3206" y="2749"/>
                  </a:lnTo>
                  <a:lnTo>
                    <a:pt x="3375" y="2749"/>
                  </a:lnTo>
                  <a:lnTo>
                    <a:pt x="3206" y="2880"/>
                  </a:lnTo>
                  <a:lnTo>
                    <a:pt x="3038" y="2880"/>
                  </a:lnTo>
                  <a:lnTo>
                    <a:pt x="2869" y="3011"/>
                  </a:lnTo>
                  <a:lnTo>
                    <a:pt x="2531" y="2880"/>
                  </a:lnTo>
                  <a:lnTo>
                    <a:pt x="2025" y="3142"/>
                  </a:lnTo>
                  <a:lnTo>
                    <a:pt x="2025" y="3273"/>
                  </a:lnTo>
                  <a:lnTo>
                    <a:pt x="1856" y="3404"/>
                  </a:lnTo>
                  <a:lnTo>
                    <a:pt x="1688" y="3273"/>
                  </a:lnTo>
                  <a:lnTo>
                    <a:pt x="1350" y="3142"/>
                  </a:lnTo>
                  <a:lnTo>
                    <a:pt x="1181" y="3273"/>
                  </a:lnTo>
                  <a:lnTo>
                    <a:pt x="1013" y="3404"/>
                  </a:lnTo>
                  <a:lnTo>
                    <a:pt x="844" y="3796"/>
                  </a:lnTo>
                  <a:lnTo>
                    <a:pt x="338" y="4320"/>
                  </a:lnTo>
                  <a:lnTo>
                    <a:pt x="0" y="4844"/>
                  </a:lnTo>
                  <a:lnTo>
                    <a:pt x="169" y="5105"/>
                  </a:lnTo>
                  <a:lnTo>
                    <a:pt x="0" y="5498"/>
                  </a:lnTo>
                  <a:lnTo>
                    <a:pt x="169" y="6153"/>
                  </a:lnTo>
                  <a:lnTo>
                    <a:pt x="169" y="6415"/>
                  </a:lnTo>
                  <a:lnTo>
                    <a:pt x="675" y="6284"/>
                  </a:lnTo>
                  <a:lnTo>
                    <a:pt x="1013" y="6415"/>
                  </a:lnTo>
                  <a:lnTo>
                    <a:pt x="1350" y="6676"/>
                  </a:lnTo>
                  <a:lnTo>
                    <a:pt x="1350" y="6807"/>
                  </a:lnTo>
                  <a:lnTo>
                    <a:pt x="1688" y="6807"/>
                  </a:lnTo>
                  <a:lnTo>
                    <a:pt x="1856" y="7069"/>
                  </a:lnTo>
                  <a:lnTo>
                    <a:pt x="2025" y="7200"/>
                  </a:lnTo>
                  <a:lnTo>
                    <a:pt x="2194" y="7331"/>
                  </a:lnTo>
                  <a:lnTo>
                    <a:pt x="2700" y="7462"/>
                  </a:lnTo>
                  <a:lnTo>
                    <a:pt x="3375" y="7724"/>
                  </a:lnTo>
                  <a:lnTo>
                    <a:pt x="4219" y="7855"/>
                  </a:lnTo>
                  <a:lnTo>
                    <a:pt x="4894" y="8116"/>
                  </a:lnTo>
                  <a:lnTo>
                    <a:pt x="5231" y="8378"/>
                  </a:lnTo>
                  <a:lnTo>
                    <a:pt x="5569" y="8640"/>
                  </a:lnTo>
                  <a:lnTo>
                    <a:pt x="5738" y="8771"/>
                  </a:lnTo>
                  <a:lnTo>
                    <a:pt x="5738" y="9033"/>
                  </a:lnTo>
                  <a:lnTo>
                    <a:pt x="6413" y="9425"/>
                  </a:lnTo>
                  <a:lnTo>
                    <a:pt x="6919" y="10342"/>
                  </a:lnTo>
                  <a:lnTo>
                    <a:pt x="7088" y="10473"/>
                  </a:lnTo>
                  <a:lnTo>
                    <a:pt x="7425" y="10865"/>
                  </a:lnTo>
                  <a:lnTo>
                    <a:pt x="7425" y="11127"/>
                  </a:lnTo>
                  <a:lnTo>
                    <a:pt x="8438" y="11651"/>
                  </a:lnTo>
                  <a:lnTo>
                    <a:pt x="8606" y="12044"/>
                  </a:lnTo>
                  <a:lnTo>
                    <a:pt x="9281" y="12305"/>
                  </a:lnTo>
                  <a:lnTo>
                    <a:pt x="10631" y="13222"/>
                  </a:lnTo>
                  <a:lnTo>
                    <a:pt x="11813" y="13876"/>
                  </a:lnTo>
                  <a:lnTo>
                    <a:pt x="13163" y="14924"/>
                  </a:lnTo>
                  <a:lnTo>
                    <a:pt x="13331" y="15185"/>
                  </a:lnTo>
                  <a:lnTo>
                    <a:pt x="13500" y="15316"/>
                  </a:lnTo>
                  <a:lnTo>
                    <a:pt x="13838" y="15840"/>
                  </a:lnTo>
                  <a:lnTo>
                    <a:pt x="13838" y="15971"/>
                  </a:lnTo>
                  <a:lnTo>
                    <a:pt x="14344" y="16364"/>
                  </a:lnTo>
                  <a:lnTo>
                    <a:pt x="14681" y="16756"/>
                  </a:lnTo>
                  <a:lnTo>
                    <a:pt x="14850" y="16887"/>
                  </a:lnTo>
                  <a:lnTo>
                    <a:pt x="15188" y="17280"/>
                  </a:lnTo>
                  <a:lnTo>
                    <a:pt x="15525" y="17542"/>
                  </a:lnTo>
                  <a:lnTo>
                    <a:pt x="15525" y="17673"/>
                  </a:lnTo>
                  <a:lnTo>
                    <a:pt x="15863" y="18065"/>
                  </a:lnTo>
                  <a:lnTo>
                    <a:pt x="15863" y="18327"/>
                  </a:lnTo>
                  <a:lnTo>
                    <a:pt x="16031" y="18196"/>
                  </a:lnTo>
                  <a:lnTo>
                    <a:pt x="16369" y="18458"/>
                  </a:lnTo>
                  <a:lnTo>
                    <a:pt x="17213" y="19113"/>
                  </a:lnTo>
                  <a:lnTo>
                    <a:pt x="17888" y="19898"/>
                  </a:lnTo>
                  <a:lnTo>
                    <a:pt x="18394" y="20160"/>
                  </a:lnTo>
                  <a:lnTo>
                    <a:pt x="18900" y="20553"/>
                  </a:lnTo>
                  <a:lnTo>
                    <a:pt x="19238" y="20945"/>
                  </a:lnTo>
                  <a:lnTo>
                    <a:pt x="19575" y="21600"/>
                  </a:lnTo>
                  <a:lnTo>
                    <a:pt x="19913" y="21600"/>
                  </a:lnTo>
                  <a:lnTo>
                    <a:pt x="19744" y="21207"/>
                  </a:lnTo>
                  <a:lnTo>
                    <a:pt x="20081" y="21076"/>
                  </a:lnTo>
                  <a:lnTo>
                    <a:pt x="20250" y="21207"/>
                  </a:lnTo>
                  <a:lnTo>
                    <a:pt x="20250" y="21338"/>
                  </a:lnTo>
                  <a:lnTo>
                    <a:pt x="20588" y="21338"/>
                  </a:lnTo>
                  <a:lnTo>
                    <a:pt x="20588" y="21469"/>
                  </a:lnTo>
                  <a:lnTo>
                    <a:pt x="20756" y="21338"/>
                  </a:lnTo>
                  <a:lnTo>
                    <a:pt x="20925" y="21469"/>
                  </a:lnTo>
                  <a:lnTo>
                    <a:pt x="21094" y="21469"/>
                  </a:lnTo>
                  <a:lnTo>
                    <a:pt x="21094" y="20945"/>
                  </a:lnTo>
                  <a:lnTo>
                    <a:pt x="21094" y="20815"/>
                  </a:lnTo>
                  <a:lnTo>
                    <a:pt x="20925" y="20815"/>
                  </a:lnTo>
                  <a:lnTo>
                    <a:pt x="20756" y="20291"/>
                  </a:lnTo>
                  <a:lnTo>
                    <a:pt x="21094" y="19898"/>
                  </a:lnTo>
                  <a:lnTo>
                    <a:pt x="21094" y="19767"/>
                  </a:lnTo>
                  <a:lnTo>
                    <a:pt x="20925" y="19375"/>
                  </a:lnTo>
                  <a:lnTo>
                    <a:pt x="21094" y="19375"/>
                  </a:lnTo>
                  <a:lnTo>
                    <a:pt x="21263" y="19113"/>
                  </a:lnTo>
                  <a:lnTo>
                    <a:pt x="21431" y="19113"/>
                  </a:lnTo>
                  <a:lnTo>
                    <a:pt x="21431" y="18851"/>
                  </a:lnTo>
                  <a:lnTo>
                    <a:pt x="21600" y="18851"/>
                  </a:lnTo>
                  <a:lnTo>
                    <a:pt x="21431" y="18720"/>
                  </a:lnTo>
                  <a:lnTo>
                    <a:pt x="20925" y="18589"/>
                  </a:lnTo>
                  <a:lnTo>
                    <a:pt x="20588" y="18720"/>
                  </a:lnTo>
                  <a:lnTo>
                    <a:pt x="20250" y="18589"/>
                  </a:lnTo>
                  <a:lnTo>
                    <a:pt x="20081" y="18458"/>
                  </a:lnTo>
                  <a:lnTo>
                    <a:pt x="20250" y="18327"/>
                  </a:lnTo>
                  <a:lnTo>
                    <a:pt x="20081" y="17935"/>
                  </a:lnTo>
                  <a:lnTo>
                    <a:pt x="19913" y="17804"/>
                  </a:lnTo>
                  <a:lnTo>
                    <a:pt x="19913" y="17542"/>
                  </a:lnTo>
                  <a:lnTo>
                    <a:pt x="19744" y="17542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 fontAlgn="auto">
                <a:lnSpc>
                  <a:spcPct val="80000"/>
                </a:lnSpc>
                <a:spcBef>
                  <a:spcPts val="0"/>
                </a:spcBef>
                <a:spcAft>
                  <a:spcPts val="0"/>
                </a:spcAft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6" name="AutoShape 112"/>
            <p:cNvSpPr>
              <a:spLocks/>
            </p:cNvSpPr>
            <p:nvPr/>
          </p:nvSpPr>
          <p:spPr bwMode="auto">
            <a:xfrm>
              <a:off x="1146947" y="1418926"/>
              <a:ext cx="1648155" cy="1808674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20935" y="15018"/>
                  </a:moveTo>
                  <a:lnTo>
                    <a:pt x="20935" y="15111"/>
                  </a:lnTo>
                  <a:lnTo>
                    <a:pt x="20714" y="15018"/>
                  </a:lnTo>
                  <a:lnTo>
                    <a:pt x="20492" y="15111"/>
                  </a:lnTo>
                  <a:lnTo>
                    <a:pt x="20382" y="15111"/>
                  </a:lnTo>
                  <a:lnTo>
                    <a:pt x="20382" y="15203"/>
                  </a:lnTo>
                  <a:lnTo>
                    <a:pt x="20271" y="15111"/>
                  </a:lnTo>
                  <a:lnTo>
                    <a:pt x="20160" y="15203"/>
                  </a:lnTo>
                  <a:lnTo>
                    <a:pt x="20049" y="15111"/>
                  </a:lnTo>
                  <a:lnTo>
                    <a:pt x="19938" y="15203"/>
                  </a:lnTo>
                  <a:lnTo>
                    <a:pt x="19717" y="15111"/>
                  </a:lnTo>
                  <a:lnTo>
                    <a:pt x="19717" y="15018"/>
                  </a:lnTo>
                  <a:lnTo>
                    <a:pt x="19606" y="15111"/>
                  </a:lnTo>
                  <a:lnTo>
                    <a:pt x="19495" y="15111"/>
                  </a:lnTo>
                  <a:lnTo>
                    <a:pt x="19385" y="15018"/>
                  </a:lnTo>
                  <a:lnTo>
                    <a:pt x="19495" y="15111"/>
                  </a:lnTo>
                  <a:lnTo>
                    <a:pt x="19385" y="15111"/>
                  </a:lnTo>
                  <a:lnTo>
                    <a:pt x="19385" y="15482"/>
                  </a:lnTo>
                  <a:lnTo>
                    <a:pt x="19495" y="15945"/>
                  </a:lnTo>
                  <a:lnTo>
                    <a:pt x="19828" y="16223"/>
                  </a:lnTo>
                  <a:lnTo>
                    <a:pt x="19828" y="16501"/>
                  </a:lnTo>
                  <a:lnTo>
                    <a:pt x="20049" y="16501"/>
                  </a:lnTo>
                  <a:lnTo>
                    <a:pt x="19938" y="16594"/>
                  </a:lnTo>
                  <a:lnTo>
                    <a:pt x="19828" y="16594"/>
                  </a:lnTo>
                  <a:lnTo>
                    <a:pt x="19828" y="16687"/>
                  </a:lnTo>
                  <a:lnTo>
                    <a:pt x="19938" y="16872"/>
                  </a:lnTo>
                  <a:lnTo>
                    <a:pt x="20160" y="16872"/>
                  </a:lnTo>
                  <a:lnTo>
                    <a:pt x="20271" y="16965"/>
                  </a:lnTo>
                  <a:lnTo>
                    <a:pt x="20271" y="16872"/>
                  </a:lnTo>
                  <a:lnTo>
                    <a:pt x="20382" y="17150"/>
                  </a:lnTo>
                  <a:lnTo>
                    <a:pt x="20382" y="17336"/>
                  </a:lnTo>
                  <a:lnTo>
                    <a:pt x="20492" y="17428"/>
                  </a:lnTo>
                  <a:lnTo>
                    <a:pt x="20714" y="17521"/>
                  </a:lnTo>
                  <a:lnTo>
                    <a:pt x="20714" y="17799"/>
                  </a:lnTo>
                  <a:lnTo>
                    <a:pt x="20935" y="18263"/>
                  </a:lnTo>
                  <a:lnTo>
                    <a:pt x="20603" y="18541"/>
                  </a:lnTo>
                  <a:lnTo>
                    <a:pt x="20603" y="18633"/>
                  </a:lnTo>
                  <a:lnTo>
                    <a:pt x="20603" y="18726"/>
                  </a:lnTo>
                  <a:lnTo>
                    <a:pt x="20825" y="18819"/>
                  </a:lnTo>
                  <a:lnTo>
                    <a:pt x="20825" y="19190"/>
                  </a:lnTo>
                  <a:lnTo>
                    <a:pt x="20935" y="19190"/>
                  </a:lnTo>
                  <a:lnTo>
                    <a:pt x="20935" y="19282"/>
                  </a:lnTo>
                  <a:lnTo>
                    <a:pt x="20935" y="19375"/>
                  </a:lnTo>
                  <a:lnTo>
                    <a:pt x="21378" y="19468"/>
                  </a:lnTo>
                  <a:lnTo>
                    <a:pt x="21268" y="19468"/>
                  </a:lnTo>
                  <a:lnTo>
                    <a:pt x="20935" y="19931"/>
                  </a:lnTo>
                  <a:lnTo>
                    <a:pt x="21046" y="20024"/>
                  </a:lnTo>
                  <a:lnTo>
                    <a:pt x="20935" y="20024"/>
                  </a:lnTo>
                  <a:lnTo>
                    <a:pt x="20825" y="20024"/>
                  </a:lnTo>
                  <a:lnTo>
                    <a:pt x="20825" y="20117"/>
                  </a:lnTo>
                  <a:lnTo>
                    <a:pt x="20714" y="20302"/>
                  </a:lnTo>
                  <a:lnTo>
                    <a:pt x="20714" y="20395"/>
                  </a:lnTo>
                  <a:lnTo>
                    <a:pt x="20603" y="20395"/>
                  </a:lnTo>
                  <a:lnTo>
                    <a:pt x="20492" y="20488"/>
                  </a:lnTo>
                  <a:lnTo>
                    <a:pt x="20492" y="20673"/>
                  </a:lnTo>
                  <a:lnTo>
                    <a:pt x="20271" y="20673"/>
                  </a:lnTo>
                  <a:lnTo>
                    <a:pt x="20049" y="20766"/>
                  </a:lnTo>
                  <a:lnTo>
                    <a:pt x="20049" y="20673"/>
                  </a:lnTo>
                  <a:lnTo>
                    <a:pt x="19717" y="20766"/>
                  </a:lnTo>
                  <a:lnTo>
                    <a:pt x="19717" y="20951"/>
                  </a:lnTo>
                  <a:lnTo>
                    <a:pt x="19606" y="21044"/>
                  </a:lnTo>
                  <a:lnTo>
                    <a:pt x="19828" y="20951"/>
                  </a:lnTo>
                  <a:lnTo>
                    <a:pt x="19828" y="21044"/>
                  </a:lnTo>
                  <a:lnTo>
                    <a:pt x="19717" y="21136"/>
                  </a:lnTo>
                  <a:lnTo>
                    <a:pt x="19828" y="21136"/>
                  </a:lnTo>
                  <a:lnTo>
                    <a:pt x="19717" y="21229"/>
                  </a:lnTo>
                  <a:lnTo>
                    <a:pt x="19606" y="21229"/>
                  </a:lnTo>
                  <a:lnTo>
                    <a:pt x="19495" y="21322"/>
                  </a:lnTo>
                  <a:lnTo>
                    <a:pt x="19274" y="21229"/>
                  </a:lnTo>
                  <a:lnTo>
                    <a:pt x="18942" y="21415"/>
                  </a:lnTo>
                  <a:lnTo>
                    <a:pt x="18942" y="21507"/>
                  </a:lnTo>
                  <a:lnTo>
                    <a:pt x="18831" y="21600"/>
                  </a:lnTo>
                  <a:lnTo>
                    <a:pt x="18720" y="21507"/>
                  </a:lnTo>
                  <a:lnTo>
                    <a:pt x="18609" y="21415"/>
                  </a:lnTo>
                  <a:lnTo>
                    <a:pt x="18388" y="21507"/>
                  </a:lnTo>
                  <a:lnTo>
                    <a:pt x="18388" y="21136"/>
                  </a:lnTo>
                  <a:lnTo>
                    <a:pt x="18388" y="20858"/>
                  </a:lnTo>
                  <a:lnTo>
                    <a:pt x="18277" y="20673"/>
                  </a:lnTo>
                  <a:lnTo>
                    <a:pt x="17945" y="20395"/>
                  </a:lnTo>
                  <a:lnTo>
                    <a:pt x="17612" y="20209"/>
                  </a:lnTo>
                  <a:lnTo>
                    <a:pt x="17612" y="20302"/>
                  </a:lnTo>
                  <a:lnTo>
                    <a:pt x="17169" y="20209"/>
                  </a:lnTo>
                  <a:lnTo>
                    <a:pt x="16948" y="20209"/>
                  </a:lnTo>
                  <a:lnTo>
                    <a:pt x="16615" y="20117"/>
                  </a:lnTo>
                  <a:lnTo>
                    <a:pt x="16394" y="19839"/>
                  </a:lnTo>
                  <a:lnTo>
                    <a:pt x="16283" y="19375"/>
                  </a:lnTo>
                  <a:lnTo>
                    <a:pt x="16062" y="19190"/>
                  </a:lnTo>
                  <a:lnTo>
                    <a:pt x="16062" y="19097"/>
                  </a:lnTo>
                  <a:lnTo>
                    <a:pt x="16062" y="18912"/>
                  </a:lnTo>
                  <a:lnTo>
                    <a:pt x="15840" y="18819"/>
                  </a:lnTo>
                  <a:lnTo>
                    <a:pt x="15729" y="18819"/>
                  </a:lnTo>
                  <a:lnTo>
                    <a:pt x="15508" y="18726"/>
                  </a:lnTo>
                  <a:lnTo>
                    <a:pt x="14843" y="18541"/>
                  </a:lnTo>
                  <a:lnTo>
                    <a:pt x="14400" y="18170"/>
                  </a:lnTo>
                  <a:lnTo>
                    <a:pt x="14178" y="18077"/>
                  </a:lnTo>
                  <a:lnTo>
                    <a:pt x="14068" y="18077"/>
                  </a:lnTo>
                  <a:lnTo>
                    <a:pt x="13846" y="17985"/>
                  </a:lnTo>
                  <a:lnTo>
                    <a:pt x="13957" y="17336"/>
                  </a:lnTo>
                  <a:lnTo>
                    <a:pt x="13846" y="16965"/>
                  </a:lnTo>
                  <a:lnTo>
                    <a:pt x="13957" y="16687"/>
                  </a:lnTo>
                  <a:lnTo>
                    <a:pt x="13957" y="16409"/>
                  </a:lnTo>
                  <a:lnTo>
                    <a:pt x="14068" y="16316"/>
                  </a:lnTo>
                  <a:lnTo>
                    <a:pt x="13957" y="16223"/>
                  </a:lnTo>
                  <a:lnTo>
                    <a:pt x="14178" y="16316"/>
                  </a:lnTo>
                  <a:lnTo>
                    <a:pt x="14289" y="16316"/>
                  </a:lnTo>
                  <a:lnTo>
                    <a:pt x="14289" y="16223"/>
                  </a:lnTo>
                  <a:lnTo>
                    <a:pt x="14068" y="16130"/>
                  </a:lnTo>
                  <a:lnTo>
                    <a:pt x="13846" y="16130"/>
                  </a:lnTo>
                  <a:lnTo>
                    <a:pt x="13846" y="16038"/>
                  </a:lnTo>
                  <a:lnTo>
                    <a:pt x="13735" y="16038"/>
                  </a:lnTo>
                  <a:lnTo>
                    <a:pt x="13957" y="16223"/>
                  </a:lnTo>
                  <a:lnTo>
                    <a:pt x="13735" y="16038"/>
                  </a:lnTo>
                  <a:lnTo>
                    <a:pt x="13292" y="15945"/>
                  </a:lnTo>
                  <a:lnTo>
                    <a:pt x="13071" y="16038"/>
                  </a:lnTo>
                  <a:lnTo>
                    <a:pt x="12960" y="16223"/>
                  </a:lnTo>
                  <a:lnTo>
                    <a:pt x="12960" y="16130"/>
                  </a:lnTo>
                  <a:lnTo>
                    <a:pt x="12849" y="16038"/>
                  </a:lnTo>
                  <a:lnTo>
                    <a:pt x="12738" y="16130"/>
                  </a:lnTo>
                  <a:lnTo>
                    <a:pt x="12738" y="15945"/>
                  </a:lnTo>
                  <a:lnTo>
                    <a:pt x="12628" y="15760"/>
                  </a:lnTo>
                  <a:lnTo>
                    <a:pt x="12517" y="15760"/>
                  </a:lnTo>
                  <a:lnTo>
                    <a:pt x="12406" y="15852"/>
                  </a:lnTo>
                  <a:lnTo>
                    <a:pt x="12185" y="15852"/>
                  </a:lnTo>
                  <a:lnTo>
                    <a:pt x="12295" y="15760"/>
                  </a:lnTo>
                  <a:lnTo>
                    <a:pt x="12185" y="15760"/>
                  </a:lnTo>
                  <a:lnTo>
                    <a:pt x="11963" y="15667"/>
                  </a:lnTo>
                  <a:lnTo>
                    <a:pt x="11852" y="15482"/>
                  </a:lnTo>
                  <a:lnTo>
                    <a:pt x="11742" y="15482"/>
                  </a:lnTo>
                  <a:lnTo>
                    <a:pt x="11631" y="15203"/>
                  </a:lnTo>
                  <a:lnTo>
                    <a:pt x="11520" y="15111"/>
                  </a:lnTo>
                  <a:lnTo>
                    <a:pt x="11520" y="14925"/>
                  </a:lnTo>
                  <a:lnTo>
                    <a:pt x="11409" y="14833"/>
                  </a:lnTo>
                  <a:lnTo>
                    <a:pt x="11298" y="14740"/>
                  </a:lnTo>
                  <a:lnTo>
                    <a:pt x="11077" y="14555"/>
                  </a:lnTo>
                  <a:lnTo>
                    <a:pt x="11077" y="14369"/>
                  </a:lnTo>
                  <a:lnTo>
                    <a:pt x="10302" y="13998"/>
                  </a:lnTo>
                  <a:lnTo>
                    <a:pt x="10302" y="13906"/>
                  </a:lnTo>
                  <a:lnTo>
                    <a:pt x="10080" y="13535"/>
                  </a:lnTo>
                  <a:lnTo>
                    <a:pt x="9637" y="13164"/>
                  </a:lnTo>
                  <a:lnTo>
                    <a:pt x="9526" y="12979"/>
                  </a:lnTo>
                  <a:lnTo>
                    <a:pt x="9637" y="12886"/>
                  </a:lnTo>
                  <a:lnTo>
                    <a:pt x="9415" y="12700"/>
                  </a:lnTo>
                  <a:lnTo>
                    <a:pt x="9305" y="12608"/>
                  </a:lnTo>
                  <a:lnTo>
                    <a:pt x="9194" y="12515"/>
                  </a:lnTo>
                  <a:lnTo>
                    <a:pt x="9083" y="12330"/>
                  </a:lnTo>
                  <a:lnTo>
                    <a:pt x="8751" y="12237"/>
                  </a:lnTo>
                  <a:lnTo>
                    <a:pt x="8862" y="12144"/>
                  </a:lnTo>
                  <a:lnTo>
                    <a:pt x="8862" y="11866"/>
                  </a:lnTo>
                  <a:lnTo>
                    <a:pt x="8751" y="11866"/>
                  </a:lnTo>
                  <a:lnTo>
                    <a:pt x="8862" y="11773"/>
                  </a:lnTo>
                  <a:lnTo>
                    <a:pt x="8751" y="11588"/>
                  </a:lnTo>
                  <a:lnTo>
                    <a:pt x="8640" y="11588"/>
                  </a:lnTo>
                  <a:lnTo>
                    <a:pt x="8751" y="11310"/>
                  </a:lnTo>
                  <a:lnTo>
                    <a:pt x="8640" y="11124"/>
                  </a:lnTo>
                  <a:lnTo>
                    <a:pt x="8640" y="11032"/>
                  </a:lnTo>
                  <a:lnTo>
                    <a:pt x="8418" y="11032"/>
                  </a:lnTo>
                  <a:lnTo>
                    <a:pt x="8308" y="11032"/>
                  </a:lnTo>
                  <a:lnTo>
                    <a:pt x="8308" y="11124"/>
                  </a:lnTo>
                  <a:lnTo>
                    <a:pt x="8308" y="11032"/>
                  </a:lnTo>
                  <a:lnTo>
                    <a:pt x="8086" y="10939"/>
                  </a:lnTo>
                  <a:lnTo>
                    <a:pt x="8086" y="10846"/>
                  </a:lnTo>
                  <a:lnTo>
                    <a:pt x="8197" y="10568"/>
                  </a:lnTo>
                  <a:lnTo>
                    <a:pt x="8197" y="10476"/>
                  </a:lnTo>
                  <a:lnTo>
                    <a:pt x="8086" y="10383"/>
                  </a:lnTo>
                  <a:lnTo>
                    <a:pt x="8086" y="10290"/>
                  </a:lnTo>
                  <a:lnTo>
                    <a:pt x="7865" y="10012"/>
                  </a:lnTo>
                  <a:lnTo>
                    <a:pt x="7754" y="9827"/>
                  </a:lnTo>
                  <a:lnTo>
                    <a:pt x="7643" y="9734"/>
                  </a:lnTo>
                  <a:lnTo>
                    <a:pt x="7532" y="9456"/>
                  </a:lnTo>
                  <a:lnTo>
                    <a:pt x="7422" y="9270"/>
                  </a:lnTo>
                  <a:lnTo>
                    <a:pt x="7422" y="9085"/>
                  </a:lnTo>
                  <a:lnTo>
                    <a:pt x="7089" y="8992"/>
                  </a:lnTo>
                  <a:lnTo>
                    <a:pt x="7200" y="8714"/>
                  </a:lnTo>
                  <a:lnTo>
                    <a:pt x="7089" y="8529"/>
                  </a:lnTo>
                  <a:lnTo>
                    <a:pt x="7089" y="8065"/>
                  </a:lnTo>
                  <a:lnTo>
                    <a:pt x="6978" y="7880"/>
                  </a:lnTo>
                  <a:lnTo>
                    <a:pt x="6757" y="7787"/>
                  </a:lnTo>
                  <a:lnTo>
                    <a:pt x="6868" y="7602"/>
                  </a:lnTo>
                  <a:lnTo>
                    <a:pt x="6868" y="7324"/>
                  </a:lnTo>
                  <a:lnTo>
                    <a:pt x="6314" y="6675"/>
                  </a:lnTo>
                  <a:lnTo>
                    <a:pt x="6203" y="6397"/>
                  </a:lnTo>
                  <a:lnTo>
                    <a:pt x="6092" y="5933"/>
                  </a:lnTo>
                  <a:lnTo>
                    <a:pt x="6203" y="5470"/>
                  </a:lnTo>
                  <a:lnTo>
                    <a:pt x="6092" y="5099"/>
                  </a:lnTo>
                  <a:lnTo>
                    <a:pt x="6203" y="5284"/>
                  </a:lnTo>
                  <a:lnTo>
                    <a:pt x="6314" y="5284"/>
                  </a:lnTo>
                  <a:lnTo>
                    <a:pt x="6314" y="4913"/>
                  </a:lnTo>
                  <a:lnTo>
                    <a:pt x="6203" y="4821"/>
                  </a:lnTo>
                  <a:lnTo>
                    <a:pt x="5871" y="4542"/>
                  </a:lnTo>
                  <a:lnTo>
                    <a:pt x="4763" y="4264"/>
                  </a:lnTo>
                  <a:lnTo>
                    <a:pt x="4763" y="4172"/>
                  </a:lnTo>
                  <a:lnTo>
                    <a:pt x="4542" y="4172"/>
                  </a:lnTo>
                  <a:lnTo>
                    <a:pt x="4431" y="4079"/>
                  </a:lnTo>
                  <a:lnTo>
                    <a:pt x="4542" y="4079"/>
                  </a:lnTo>
                  <a:lnTo>
                    <a:pt x="4652" y="4079"/>
                  </a:lnTo>
                  <a:lnTo>
                    <a:pt x="4542" y="3801"/>
                  </a:lnTo>
                  <a:lnTo>
                    <a:pt x="4542" y="3615"/>
                  </a:lnTo>
                  <a:lnTo>
                    <a:pt x="4431" y="3523"/>
                  </a:lnTo>
                  <a:lnTo>
                    <a:pt x="4098" y="3337"/>
                  </a:lnTo>
                  <a:lnTo>
                    <a:pt x="3545" y="3152"/>
                  </a:lnTo>
                  <a:lnTo>
                    <a:pt x="3434" y="3059"/>
                  </a:lnTo>
                  <a:lnTo>
                    <a:pt x="3434" y="3245"/>
                  </a:lnTo>
                  <a:lnTo>
                    <a:pt x="3545" y="3245"/>
                  </a:lnTo>
                  <a:lnTo>
                    <a:pt x="3323" y="3430"/>
                  </a:lnTo>
                  <a:lnTo>
                    <a:pt x="3212" y="3430"/>
                  </a:lnTo>
                  <a:lnTo>
                    <a:pt x="3212" y="3523"/>
                  </a:lnTo>
                  <a:lnTo>
                    <a:pt x="2769" y="3430"/>
                  </a:lnTo>
                  <a:lnTo>
                    <a:pt x="2437" y="3245"/>
                  </a:lnTo>
                  <a:lnTo>
                    <a:pt x="2215" y="3059"/>
                  </a:lnTo>
                  <a:lnTo>
                    <a:pt x="1662" y="2781"/>
                  </a:lnTo>
                  <a:lnTo>
                    <a:pt x="1440" y="2503"/>
                  </a:lnTo>
                  <a:lnTo>
                    <a:pt x="1108" y="2410"/>
                  </a:lnTo>
                  <a:lnTo>
                    <a:pt x="886" y="2225"/>
                  </a:lnTo>
                  <a:lnTo>
                    <a:pt x="665" y="2225"/>
                  </a:lnTo>
                  <a:lnTo>
                    <a:pt x="554" y="2039"/>
                  </a:lnTo>
                  <a:lnTo>
                    <a:pt x="332" y="2039"/>
                  </a:lnTo>
                  <a:lnTo>
                    <a:pt x="222" y="1854"/>
                  </a:lnTo>
                  <a:lnTo>
                    <a:pt x="222" y="1669"/>
                  </a:lnTo>
                  <a:lnTo>
                    <a:pt x="111" y="1576"/>
                  </a:lnTo>
                  <a:lnTo>
                    <a:pt x="222" y="1483"/>
                  </a:lnTo>
                  <a:lnTo>
                    <a:pt x="222" y="1112"/>
                  </a:lnTo>
                  <a:lnTo>
                    <a:pt x="222" y="1020"/>
                  </a:lnTo>
                  <a:lnTo>
                    <a:pt x="0" y="742"/>
                  </a:lnTo>
                  <a:lnTo>
                    <a:pt x="111" y="649"/>
                  </a:lnTo>
                  <a:lnTo>
                    <a:pt x="332" y="464"/>
                  </a:lnTo>
                  <a:lnTo>
                    <a:pt x="332" y="278"/>
                  </a:lnTo>
                  <a:lnTo>
                    <a:pt x="443" y="93"/>
                  </a:lnTo>
                  <a:lnTo>
                    <a:pt x="554" y="0"/>
                  </a:lnTo>
                  <a:lnTo>
                    <a:pt x="665" y="0"/>
                  </a:lnTo>
                  <a:lnTo>
                    <a:pt x="775" y="93"/>
                  </a:lnTo>
                  <a:lnTo>
                    <a:pt x="886" y="0"/>
                  </a:lnTo>
                  <a:lnTo>
                    <a:pt x="997" y="0"/>
                  </a:lnTo>
                  <a:lnTo>
                    <a:pt x="13182" y="4635"/>
                  </a:lnTo>
                  <a:lnTo>
                    <a:pt x="21046" y="5006"/>
                  </a:lnTo>
                  <a:lnTo>
                    <a:pt x="20825" y="5284"/>
                  </a:lnTo>
                  <a:lnTo>
                    <a:pt x="20603" y="5284"/>
                  </a:lnTo>
                  <a:lnTo>
                    <a:pt x="20492" y="5377"/>
                  </a:lnTo>
                  <a:lnTo>
                    <a:pt x="20714" y="5377"/>
                  </a:lnTo>
                  <a:lnTo>
                    <a:pt x="20714" y="5470"/>
                  </a:lnTo>
                  <a:lnTo>
                    <a:pt x="20825" y="5470"/>
                  </a:lnTo>
                  <a:lnTo>
                    <a:pt x="20825" y="5562"/>
                  </a:lnTo>
                  <a:lnTo>
                    <a:pt x="20714" y="5655"/>
                  </a:lnTo>
                  <a:lnTo>
                    <a:pt x="20935" y="5748"/>
                  </a:lnTo>
                  <a:lnTo>
                    <a:pt x="20935" y="5840"/>
                  </a:lnTo>
                  <a:lnTo>
                    <a:pt x="21157" y="5933"/>
                  </a:lnTo>
                  <a:lnTo>
                    <a:pt x="21046" y="6026"/>
                  </a:lnTo>
                  <a:lnTo>
                    <a:pt x="21268" y="6026"/>
                  </a:lnTo>
                  <a:lnTo>
                    <a:pt x="21268" y="6118"/>
                  </a:lnTo>
                  <a:lnTo>
                    <a:pt x="20825" y="6118"/>
                  </a:lnTo>
                  <a:lnTo>
                    <a:pt x="20825" y="6397"/>
                  </a:lnTo>
                  <a:lnTo>
                    <a:pt x="20382" y="6397"/>
                  </a:lnTo>
                  <a:lnTo>
                    <a:pt x="20382" y="6582"/>
                  </a:lnTo>
                  <a:lnTo>
                    <a:pt x="20271" y="6953"/>
                  </a:lnTo>
                  <a:lnTo>
                    <a:pt x="20382" y="6953"/>
                  </a:lnTo>
                  <a:lnTo>
                    <a:pt x="20603" y="7138"/>
                  </a:lnTo>
                  <a:lnTo>
                    <a:pt x="20492" y="7324"/>
                  </a:lnTo>
                  <a:lnTo>
                    <a:pt x="20935" y="7509"/>
                  </a:lnTo>
                  <a:lnTo>
                    <a:pt x="21046" y="7509"/>
                  </a:lnTo>
                  <a:lnTo>
                    <a:pt x="21157" y="7602"/>
                  </a:lnTo>
                  <a:lnTo>
                    <a:pt x="21268" y="7694"/>
                  </a:lnTo>
                  <a:lnTo>
                    <a:pt x="21268" y="7880"/>
                  </a:lnTo>
                  <a:lnTo>
                    <a:pt x="21378" y="7880"/>
                  </a:lnTo>
                  <a:lnTo>
                    <a:pt x="21378" y="7973"/>
                  </a:lnTo>
                  <a:lnTo>
                    <a:pt x="21268" y="8065"/>
                  </a:lnTo>
                  <a:lnTo>
                    <a:pt x="21378" y="8251"/>
                  </a:lnTo>
                  <a:lnTo>
                    <a:pt x="21378" y="8343"/>
                  </a:lnTo>
                  <a:lnTo>
                    <a:pt x="21489" y="8343"/>
                  </a:lnTo>
                  <a:lnTo>
                    <a:pt x="21600" y="8529"/>
                  </a:lnTo>
                  <a:lnTo>
                    <a:pt x="21600" y="8621"/>
                  </a:lnTo>
                  <a:lnTo>
                    <a:pt x="21378" y="8436"/>
                  </a:lnTo>
                  <a:lnTo>
                    <a:pt x="21378" y="9363"/>
                  </a:lnTo>
                  <a:lnTo>
                    <a:pt x="21268" y="9641"/>
                  </a:lnTo>
                  <a:lnTo>
                    <a:pt x="21268" y="9919"/>
                  </a:lnTo>
                  <a:lnTo>
                    <a:pt x="21157" y="10012"/>
                  </a:lnTo>
                  <a:lnTo>
                    <a:pt x="21268" y="10105"/>
                  </a:lnTo>
                  <a:lnTo>
                    <a:pt x="21489" y="10105"/>
                  </a:lnTo>
                  <a:lnTo>
                    <a:pt x="21489" y="10290"/>
                  </a:lnTo>
                  <a:lnTo>
                    <a:pt x="21378" y="10383"/>
                  </a:lnTo>
                  <a:lnTo>
                    <a:pt x="21046" y="10383"/>
                  </a:lnTo>
                  <a:lnTo>
                    <a:pt x="21268" y="10568"/>
                  </a:lnTo>
                  <a:lnTo>
                    <a:pt x="21157" y="10568"/>
                  </a:lnTo>
                  <a:lnTo>
                    <a:pt x="21157" y="10846"/>
                  </a:lnTo>
                  <a:lnTo>
                    <a:pt x="21046" y="10846"/>
                  </a:lnTo>
                  <a:lnTo>
                    <a:pt x="21157" y="10939"/>
                  </a:lnTo>
                  <a:lnTo>
                    <a:pt x="21046" y="10939"/>
                  </a:lnTo>
                  <a:lnTo>
                    <a:pt x="21046" y="11032"/>
                  </a:lnTo>
                  <a:lnTo>
                    <a:pt x="21157" y="11124"/>
                  </a:lnTo>
                  <a:lnTo>
                    <a:pt x="20825" y="11217"/>
                  </a:lnTo>
                  <a:lnTo>
                    <a:pt x="20935" y="11773"/>
                  </a:lnTo>
                  <a:lnTo>
                    <a:pt x="20935" y="11866"/>
                  </a:lnTo>
                  <a:lnTo>
                    <a:pt x="20825" y="11866"/>
                  </a:lnTo>
                  <a:lnTo>
                    <a:pt x="20714" y="11866"/>
                  </a:lnTo>
                  <a:lnTo>
                    <a:pt x="20714" y="12052"/>
                  </a:lnTo>
                  <a:lnTo>
                    <a:pt x="20714" y="12237"/>
                  </a:lnTo>
                  <a:lnTo>
                    <a:pt x="20714" y="12144"/>
                  </a:lnTo>
                  <a:lnTo>
                    <a:pt x="20825" y="12330"/>
                  </a:lnTo>
                  <a:lnTo>
                    <a:pt x="20714" y="12422"/>
                  </a:lnTo>
                  <a:lnTo>
                    <a:pt x="20825" y="12422"/>
                  </a:lnTo>
                  <a:lnTo>
                    <a:pt x="20714" y="12515"/>
                  </a:lnTo>
                  <a:lnTo>
                    <a:pt x="20825" y="12979"/>
                  </a:lnTo>
                  <a:lnTo>
                    <a:pt x="20825" y="13071"/>
                  </a:lnTo>
                  <a:lnTo>
                    <a:pt x="20825" y="13164"/>
                  </a:lnTo>
                  <a:lnTo>
                    <a:pt x="20935" y="13349"/>
                  </a:lnTo>
                  <a:lnTo>
                    <a:pt x="21046" y="13349"/>
                  </a:lnTo>
                  <a:lnTo>
                    <a:pt x="20935" y="13442"/>
                  </a:lnTo>
                  <a:lnTo>
                    <a:pt x="20935" y="13535"/>
                  </a:lnTo>
                  <a:lnTo>
                    <a:pt x="21157" y="13627"/>
                  </a:lnTo>
                  <a:lnTo>
                    <a:pt x="21157" y="13998"/>
                  </a:lnTo>
                  <a:lnTo>
                    <a:pt x="21378" y="14184"/>
                  </a:lnTo>
                  <a:lnTo>
                    <a:pt x="21378" y="14369"/>
                  </a:lnTo>
                  <a:lnTo>
                    <a:pt x="21378" y="14647"/>
                  </a:lnTo>
                  <a:lnTo>
                    <a:pt x="21489" y="14833"/>
                  </a:lnTo>
                  <a:lnTo>
                    <a:pt x="21378" y="14925"/>
                  </a:lnTo>
                  <a:lnTo>
                    <a:pt x="21378" y="14833"/>
                  </a:lnTo>
                  <a:lnTo>
                    <a:pt x="21378" y="14925"/>
                  </a:lnTo>
                  <a:lnTo>
                    <a:pt x="21268" y="15018"/>
                  </a:lnTo>
                  <a:lnTo>
                    <a:pt x="21046" y="14925"/>
                  </a:lnTo>
                  <a:lnTo>
                    <a:pt x="20935" y="14925"/>
                  </a:lnTo>
                  <a:lnTo>
                    <a:pt x="20935" y="15018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7" name="AutoShape 113"/>
            <p:cNvSpPr>
              <a:spLocks/>
            </p:cNvSpPr>
            <p:nvPr/>
          </p:nvSpPr>
          <p:spPr bwMode="auto">
            <a:xfrm>
              <a:off x="5014913" y="2886075"/>
              <a:ext cx="803275" cy="1490663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5457" y="5287"/>
                  </a:moveTo>
                  <a:lnTo>
                    <a:pt x="5229" y="5400"/>
                  </a:lnTo>
                  <a:lnTo>
                    <a:pt x="5002" y="5287"/>
                  </a:lnTo>
                  <a:lnTo>
                    <a:pt x="5002" y="4838"/>
                  </a:lnTo>
                  <a:lnTo>
                    <a:pt x="5002" y="4950"/>
                  </a:lnTo>
                  <a:lnTo>
                    <a:pt x="5229" y="4275"/>
                  </a:lnTo>
                  <a:lnTo>
                    <a:pt x="4093" y="4050"/>
                  </a:lnTo>
                  <a:lnTo>
                    <a:pt x="3183" y="3937"/>
                  </a:lnTo>
                  <a:lnTo>
                    <a:pt x="3638" y="3825"/>
                  </a:lnTo>
                  <a:lnTo>
                    <a:pt x="3411" y="3600"/>
                  </a:lnTo>
                  <a:lnTo>
                    <a:pt x="3865" y="3375"/>
                  </a:lnTo>
                  <a:lnTo>
                    <a:pt x="3638" y="3262"/>
                  </a:lnTo>
                  <a:lnTo>
                    <a:pt x="3411" y="3150"/>
                  </a:lnTo>
                  <a:lnTo>
                    <a:pt x="2956" y="3150"/>
                  </a:lnTo>
                  <a:lnTo>
                    <a:pt x="2956" y="3038"/>
                  </a:lnTo>
                  <a:lnTo>
                    <a:pt x="2728" y="3038"/>
                  </a:lnTo>
                  <a:lnTo>
                    <a:pt x="2728" y="2700"/>
                  </a:lnTo>
                  <a:lnTo>
                    <a:pt x="2956" y="2700"/>
                  </a:lnTo>
                  <a:lnTo>
                    <a:pt x="2956" y="2475"/>
                  </a:lnTo>
                  <a:lnTo>
                    <a:pt x="3183" y="2475"/>
                  </a:lnTo>
                  <a:lnTo>
                    <a:pt x="3411" y="2363"/>
                  </a:lnTo>
                  <a:lnTo>
                    <a:pt x="3183" y="2250"/>
                  </a:lnTo>
                  <a:lnTo>
                    <a:pt x="2956" y="2025"/>
                  </a:lnTo>
                  <a:lnTo>
                    <a:pt x="2728" y="2025"/>
                  </a:lnTo>
                  <a:lnTo>
                    <a:pt x="2501" y="1688"/>
                  </a:lnTo>
                  <a:lnTo>
                    <a:pt x="2501" y="1575"/>
                  </a:lnTo>
                  <a:lnTo>
                    <a:pt x="2728" y="1575"/>
                  </a:lnTo>
                  <a:lnTo>
                    <a:pt x="2728" y="1462"/>
                  </a:lnTo>
                  <a:lnTo>
                    <a:pt x="2501" y="1125"/>
                  </a:lnTo>
                  <a:lnTo>
                    <a:pt x="2728" y="1125"/>
                  </a:lnTo>
                  <a:lnTo>
                    <a:pt x="2501" y="900"/>
                  </a:lnTo>
                  <a:lnTo>
                    <a:pt x="2046" y="1013"/>
                  </a:lnTo>
                  <a:lnTo>
                    <a:pt x="1819" y="787"/>
                  </a:lnTo>
                  <a:lnTo>
                    <a:pt x="1364" y="787"/>
                  </a:lnTo>
                  <a:lnTo>
                    <a:pt x="1137" y="562"/>
                  </a:lnTo>
                  <a:lnTo>
                    <a:pt x="1137" y="450"/>
                  </a:lnTo>
                  <a:lnTo>
                    <a:pt x="1364" y="562"/>
                  </a:lnTo>
                  <a:lnTo>
                    <a:pt x="2728" y="0"/>
                  </a:lnTo>
                  <a:lnTo>
                    <a:pt x="2728" y="113"/>
                  </a:lnTo>
                  <a:lnTo>
                    <a:pt x="2956" y="0"/>
                  </a:lnTo>
                  <a:lnTo>
                    <a:pt x="3183" y="0"/>
                  </a:lnTo>
                  <a:lnTo>
                    <a:pt x="3183" y="113"/>
                  </a:lnTo>
                  <a:lnTo>
                    <a:pt x="3411" y="113"/>
                  </a:lnTo>
                  <a:lnTo>
                    <a:pt x="3638" y="113"/>
                  </a:lnTo>
                  <a:lnTo>
                    <a:pt x="3638" y="225"/>
                  </a:lnTo>
                  <a:lnTo>
                    <a:pt x="3865" y="225"/>
                  </a:lnTo>
                  <a:lnTo>
                    <a:pt x="4093" y="450"/>
                  </a:lnTo>
                  <a:lnTo>
                    <a:pt x="4093" y="675"/>
                  </a:lnTo>
                  <a:lnTo>
                    <a:pt x="4320" y="675"/>
                  </a:lnTo>
                  <a:lnTo>
                    <a:pt x="4547" y="787"/>
                  </a:lnTo>
                  <a:lnTo>
                    <a:pt x="4320" y="900"/>
                  </a:lnTo>
                  <a:lnTo>
                    <a:pt x="4320" y="1013"/>
                  </a:lnTo>
                  <a:lnTo>
                    <a:pt x="4320" y="1350"/>
                  </a:lnTo>
                  <a:lnTo>
                    <a:pt x="4093" y="1350"/>
                  </a:lnTo>
                  <a:lnTo>
                    <a:pt x="4320" y="1462"/>
                  </a:lnTo>
                  <a:lnTo>
                    <a:pt x="4320" y="1575"/>
                  </a:lnTo>
                  <a:lnTo>
                    <a:pt x="4547" y="1575"/>
                  </a:lnTo>
                  <a:lnTo>
                    <a:pt x="4775" y="1688"/>
                  </a:lnTo>
                  <a:lnTo>
                    <a:pt x="4775" y="1912"/>
                  </a:lnTo>
                  <a:lnTo>
                    <a:pt x="4775" y="2250"/>
                  </a:lnTo>
                  <a:lnTo>
                    <a:pt x="4775" y="2363"/>
                  </a:lnTo>
                  <a:lnTo>
                    <a:pt x="4775" y="2587"/>
                  </a:lnTo>
                  <a:lnTo>
                    <a:pt x="5002" y="2587"/>
                  </a:lnTo>
                  <a:lnTo>
                    <a:pt x="5229" y="2700"/>
                  </a:lnTo>
                  <a:lnTo>
                    <a:pt x="5229" y="2812"/>
                  </a:lnTo>
                  <a:lnTo>
                    <a:pt x="5229" y="2925"/>
                  </a:lnTo>
                  <a:lnTo>
                    <a:pt x="5684" y="3038"/>
                  </a:lnTo>
                  <a:lnTo>
                    <a:pt x="5684" y="3150"/>
                  </a:lnTo>
                  <a:lnTo>
                    <a:pt x="6139" y="3262"/>
                  </a:lnTo>
                  <a:lnTo>
                    <a:pt x="6366" y="3713"/>
                  </a:lnTo>
                  <a:lnTo>
                    <a:pt x="6594" y="3713"/>
                  </a:lnTo>
                  <a:lnTo>
                    <a:pt x="6821" y="4500"/>
                  </a:lnTo>
                  <a:lnTo>
                    <a:pt x="7276" y="4612"/>
                  </a:lnTo>
                  <a:lnTo>
                    <a:pt x="7503" y="4725"/>
                  </a:lnTo>
                  <a:lnTo>
                    <a:pt x="7276" y="4950"/>
                  </a:lnTo>
                  <a:lnTo>
                    <a:pt x="7503" y="5063"/>
                  </a:lnTo>
                  <a:lnTo>
                    <a:pt x="7731" y="4950"/>
                  </a:lnTo>
                  <a:lnTo>
                    <a:pt x="7958" y="5063"/>
                  </a:lnTo>
                  <a:lnTo>
                    <a:pt x="8185" y="5063"/>
                  </a:lnTo>
                  <a:lnTo>
                    <a:pt x="8413" y="5175"/>
                  </a:lnTo>
                  <a:lnTo>
                    <a:pt x="8640" y="5063"/>
                  </a:lnTo>
                  <a:lnTo>
                    <a:pt x="8867" y="5175"/>
                  </a:lnTo>
                  <a:lnTo>
                    <a:pt x="9549" y="5175"/>
                  </a:lnTo>
                  <a:lnTo>
                    <a:pt x="9549" y="5287"/>
                  </a:lnTo>
                  <a:lnTo>
                    <a:pt x="10004" y="5287"/>
                  </a:lnTo>
                  <a:lnTo>
                    <a:pt x="10004" y="5400"/>
                  </a:lnTo>
                  <a:lnTo>
                    <a:pt x="9777" y="5400"/>
                  </a:lnTo>
                  <a:lnTo>
                    <a:pt x="10004" y="5400"/>
                  </a:lnTo>
                  <a:lnTo>
                    <a:pt x="10232" y="5400"/>
                  </a:lnTo>
                  <a:lnTo>
                    <a:pt x="10232" y="5513"/>
                  </a:lnTo>
                  <a:lnTo>
                    <a:pt x="10459" y="5513"/>
                  </a:lnTo>
                  <a:lnTo>
                    <a:pt x="10459" y="5625"/>
                  </a:lnTo>
                  <a:lnTo>
                    <a:pt x="10686" y="5625"/>
                  </a:lnTo>
                  <a:lnTo>
                    <a:pt x="10914" y="5513"/>
                  </a:lnTo>
                  <a:lnTo>
                    <a:pt x="10914" y="5625"/>
                  </a:lnTo>
                  <a:lnTo>
                    <a:pt x="11141" y="5513"/>
                  </a:lnTo>
                  <a:lnTo>
                    <a:pt x="11368" y="5738"/>
                  </a:lnTo>
                  <a:lnTo>
                    <a:pt x="11368" y="5625"/>
                  </a:lnTo>
                  <a:lnTo>
                    <a:pt x="11823" y="5738"/>
                  </a:lnTo>
                  <a:lnTo>
                    <a:pt x="12051" y="5738"/>
                  </a:lnTo>
                  <a:lnTo>
                    <a:pt x="12505" y="5962"/>
                  </a:lnTo>
                  <a:lnTo>
                    <a:pt x="12733" y="5962"/>
                  </a:lnTo>
                  <a:lnTo>
                    <a:pt x="12733" y="5850"/>
                  </a:lnTo>
                  <a:lnTo>
                    <a:pt x="12733" y="5962"/>
                  </a:lnTo>
                  <a:lnTo>
                    <a:pt x="12960" y="5850"/>
                  </a:lnTo>
                  <a:lnTo>
                    <a:pt x="12960" y="5962"/>
                  </a:lnTo>
                  <a:lnTo>
                    <a:pt x="13187" y="6188"/>
                  </a:lnTo>
                  <a:lnTo>
                    <a:pt x="13187" y="6075"/>
                  </a:lnTo>
                  <a:lnTo>
                    <a:pt x="13415" y="6075"/>
                  </a:lnTo>
                  <a:lnTo>
                    <a:pt x="13415" y="6188"/>
                  </a:lnTo>
                  <a:lnTo>
                    <a:pt x="13642" y="6300"/>
                  </a:lnTo>
                  <a:lnTo>
                    <a:pt x="13869" y="6300"/>
                  </a:lnTo>
                  <a:lnTo>
                    <a:pt x="14097" y="6300"/>
                  </a:lnTo>
                  <a:lnTo>
                    <a:pt x="14324" y="6300"/>
                  </a:lnTo>
                  <a:lnTo>
                    <a:pt x="14552" y="6300"/>
                  </a:lnTo>
                  <a:lnTo>
                    <a:pt x="14779" y="6300"/>
                  </a:lnTo>
                  <a:lnTo>
                    <a:pt x="14779" y="6413"/>
                  </a:lnTo>
                  <a:lnTo>
                    <a:pt x="15234" y="6413"/>
                  </a:lnTo>
                  <a:lnTo>
                    <a:pt x="15234" y="6300"/>
                  </a:lnTo>
                  <a:lnTo>
                    <a:pt x="15461" y="6300"/>
                  </a:lnTo>
                  <a:lnTo>
                    <a:pt x="15688" y="6300"/>
                  </a:lnTo>
                  <a:lnTo>
                    <a:pt x="15916" y="6300"/>
                  </a:lnTo>
                  <a:lnTo>
                    <a:pt x="16143" y="6300"/>
                  </a:lnTo>
                  <a:lnTo>
                    <a:pt x="16371" y="6300"/>
                  </a:lnTo>
                  <a:lnTo>
                    <a:pt x="16371" y="6188"/>
                  </a:lnTo>
                  <a:lnTo>
                    <a:pt x="16371" y="6300"/>
                  </a:lnTo>
                  <a:lnTo>
                    <a:pt x="16598" y="6300"/>
                  </a:lnTo>
                  <a:lnTo>
                    <a:pt x="16825" y="6300"/>
                  </a:lnTo>
                  <a:lnTo>
                    <a:pt x="17053" y="6413"/>
                  </a:lnTo>
                  <a:lnTo>
                    <a:pt x="17053" y="6300"/>
                  </a:lnTo>
                  <a:lnTo>
                    <a:pt x="17053" y="6413"/>
                  </a:lnTo>
                  <a:lnTo>
                    <a:pt x="17507" y="6413"/>
                  </a:lnTo>
                  <a:lnTo>
                    <a:pt x="17507" y="6300"/>
                  </a:lnTo>
                  <a:lnTo>
                    <a:pt x="17735" y="6413"/>
                  </a:lnTo>
                  <a:lnTo>
                    <a:pt x="17962" y="6300"/>
                  </a:lnTo>
                  <a:lnTo>
                    <a:pt x="17735" y="6413"/>
                  </a:lnTo>
                  <a:lnTo>
                    <a:pt x="17962" y="6413"/>
                  </a:lnTo>
                  <a:lnTo>
                    <a:pt x="18189" y="6525"/>
                  </a:lnTo>
                  <a:lnTo>
                    <a:pt x="18417" y="6637"/>
                  </a:lnTo>
                  <a:lnTo>
                    <a:pt x="18417" y="6750"/>
                  </a:lnTo>
                  <a:lnTo>
                    <a:pt x="18644" y="6637"/>
                  </a:lnTo>
                  <a:lnTo>
                    <a:pt x="18417" y="6750"/>
                  </a:lnTo>
                  <a:lnTo>
                    <a:pt x="18872" y="6750"/>
                  </a:lnTo>
                  <a:lnTo>
                    <a:pt x="18872" y="6975"/>
                  </a:lnTo>
                  <a:lnTo>
                    <a:pt x="19099" y="6863"/>
                  </a:lnTo>
                  <a:lnTo>
                    <a:pt x="19099" y="6975"/>
                  </a:lnTo>
                  <a:lnTo>
                    <a:pt x="19326" y="6975"/>
                  </a:lnTo>
                  <a:lnTo>
                    <a:pt x="19554" y="6975"/>
                  </a:lnTo>
                  <a:lnTo>
                    <a:pt x="19326" y="7088"/>
                  </a:lnTo>
                  <a:lnTo>
                    <a:pt x="19554" y="7088"/>
                  </a:lnTo>
                  <a:lnTo>
                    <a:pt x="19781" y="6975"/>
                  </a:lnTo>
                  <a:lnTo>
                    <a:pt x="19781" y="7088"/>
                  </a:lnTo>
                  <a:lnTo>
                    <a:pt x="20008" y="7088"/>
                  </a:lnTo>
                  <a:lnTo>
                    <a:pt x="20236" y="6975"/>
                  </a:lnTo>
                  <a:lnTo>
                    <a:pt x="20008" y="6975"/>
                  </a:lnTo>
                  <a:lnTo>
                    <a:pt x="20236" y="6863"/>
                  </a:lnTo>
                  <a:lnTo>
                    <a:pt x="20008" y="6863"/>
                  </a:lnTo>
                  <a:lnTo>
                    <a:pt x="20236" y="6750"/>
                  </a:lnTo>
                  <a:lnTo>
                    <a:pt x="20463" y="6750"/>
                  </a:lnTo>
                  <a:lnTo>
                    <a:pt x="20691" y="6750"/>
                  </a:lnTo>
                  <a:lnTo>
                    <a:pt x="20691" y="6637"/>
                  </a:lnTo>
                  <a:lnTo>
                    <a:pt x="20918" y="6637"/>
                  </a:lnTo>
                  <a:lnTo>
                    <a:pt x="21145" y="6637"/>
                  </a:lnTo>
                  <a:lnTo>
                    <a:pt x="21600" y="6637"/>
                  </a:lnTo>
                  <a:lnTo>
                    <a:pt x="21600" y="7312"/>
                  </a:lnTo>
                  <a:lnTo>
                    <a:pt x="21373" y="7875"/>
                  </a:lnTo>
                  <a:lnTo>
                    <a:pt x="20008" y="9225"/>
                  </a:lnTo>
                  <a:lnTo>
                    <a:pt x="19326" y="10237"/>
                  </a:lnTo>
                  <a:lnTo>
                    <a:pt x="18644" y="11138"/>
                  </a:lnTo>
                  <a:lnTo>
                    <a:pt x="18189" y="12600"/>
                  </a:lnTo>
                  <a:lnTo>
                    <a:pt x="17962" y="14287"/>
                  </a:lnTo>
                  <a:lnTo>
                    <a:pt x="17962" y="15413"/>
                  </a:lnTo>
                  <a:lnTo>
                    <a:pt x="17735" y="16988"/>
                  </a:lnTo>
                  <a:lnTo>
                    <a:pt x="17962" y="18900"/>
                  </a:lnTo>
                  <a:lnTo>
                    <a:pt x="17735" y="19238"/>
                  </a:lnTo>
                  <a:lnTo>
                    <a:pt x="17280" y="19800"/>
                  </a:lnTo>
                  <a:lnTo>
                    <a:pt x="17280" y="20138"/>
                  </a:lnTo>
                  <a:lnTo>
                    <a:pt x="17280" y="20812"/>
                  </a:lnTo>
                  <a:lnTo>
                    <a:pt x="17962" y="21375"/>
                  </a:lnTo>
                  <a:lnTo>
                    <a:pt x="17507" y="21487"/>
                  </a:lnTo>
                  <a:lnTo>
                    <a:pt x="17507" y="21600"/>
                  </a:lnTo>
                  <a:lnTo>
                    <a:pt x="16825" y="21487"/>
                  </a:lnTo>
                  <a:lnTo>
                    <a:pt x="16598" y="21263"/>
                  </a:lnTo>
                  <a:lnTo>
                    <a:pt x="16143" y="21263"/>
                  </a:lnTo>
                  <a:lnTo>
                    <a:pt x="16371" y="21263"/>
                  </a:lnTo>
                  <a:lnTo>
                    <a:pt x="16371" y="21150"/>
                  </a:lnTo>
                  <a:lnTo>
                    <a:pt x="16371" y="21038"/>
                  </a:lnTo>
                  <a:lnTo>
                    <a:pt x="15916" y="21038"/>
                  </a:lnTo>
                  <a:lnTo>
                    <a:pt x="15688" y="21150"/>
                  </a:lnTo>
                  <a:lnTo>
                    <a:pt x="15688" y="21038"/>
                  </a:lnTo>
                  <a:lnTo>
                    <a:pt x="15461" y="21038"/>
                  </a:lnTo>
                  <a:lnTo>
                    <a:pt x="15461" y="20925"/>
                  </a:lnTo>
                  <a:lnTo>
                    <a:pt x="14779" y="20812"/>
                  </a:lnTo>
                  <a:lnTo>
                    <a:pt x="14779" y="20588"/>
                  </a:lnTo>
                  <a:lnTo>
                    <a:pt x="14552" y="20700"/>
                  </a:lnTo>
                  <a:lnTo>
                    <a:pt x="14324" y="20588"/>
                  </a:lnTo>
                  <a:lnTo>
                    <a:pt x="14097" y="20700"/>
                  </a:lnTo>
                  <a:lnTo>
                    <a:pt x="14097" y="20588"/>
                  </a:lnTo>
                  <a:lnTo>
                    <a:pt x="13869" y="20588"/>
                  </a:lnTo>
                  <a:lnTo>
                    <a:pt x="13869" y="20925"/>
                  </a:lnTo>
                  <a:lnTo>
                    <a:pt x="13642" y="20925"/>
                  </a:lnTo>
                  <a:lnTo>
                    <a:pt x="13415" y="20925"/>
                  </a:lnTo>
                  <a:lnTo>
                    <a:pt x="13415" y="20812"/>
                  </a:lnTo>
                  <a:lnTo>
                    <a:pt x="13187" y="20925"/>
                  </a:lnTo>
                  <a:lnTo>
                    <a:pt x="12960" y="20812"/>
                  </a:lnTo>
                  <a:lnTo>
                    <a:pt x="12733" y="20925"/>
                  </a:lnTo>
                  <a:lnTo>
                    <a:pt x="12733" y="20812"/>
                  </a:lnTo>
                  <a:lnTo>
                    <a:pt x="12505" y="20812"/>
                  </a:lnTo>
                  <a:lnTo>
                    <a:pt x="12278" y="20925"/>
                  </a:lnTo>
                  <a:lnTo>
                    <a:pt x="11823" y="20925"/>
                  </a:lnTo>
                  <a:lnTo>
                    <a:pt x="11368" y="20925"/>
                  </a:lnTo>
                  <a:lnTo>
                    <a:pt x="10914" y="20925"/>
                  </a:lnTo>
                  <a:lnTo>
                    <a:pt x="10459" y="21038"/>
                  </a:lnTo>
                  <a:lnTo>
                    <a:pt x="10004" y="21150"/>
                  </a:lnTo>
                  <a:lnTo>
                    <a:pt x="9777" y="21038"/>
                  </a:lnTo>
                  <a:lnTo>
                    <a:pt x="9549" y="21150"/>
                  </a:lnTo>
                  <a:lnTo>
                    <a:pt x="9322" y="21038"/>
                  </a:lnTo>
                  <a:lnTo>
                    <a:pt x="8185" y="20925"/>
                  </a:lnTo>
                  <a:lnTo>
                    <a:pt x="7048" y="20925"/>
                  </a:lnTo>
                  <a:lnTo>
                    <a:pt x="6139" y="20025"/>
                  </a:lnTo>
                  <a:lnTo>
                    <a:pt x="5912" y="20025"/>
                  </a:lnTo>
                  <a:lnTo>
                    <a:pt x="5912" y="19913"/>
                  </a:lnTo>
                  <a:lnTo>
                    <a:pt x="5457" y="19913"/>
                  </a:lnTo>
                  <a:lnTo>
                    <a:pt x="5229" y="19688"/>
                  </a:lnTo>
                  <a:lnTo>
                    <a:pt x="5002" y="19575"/>
                  </a:lnTo>
                  <a:lnTo>
                    <a:pt x="4547" y="19688"/>
                  </a:lnTo>
                  <a:lnTo>
                    <a:pt x="5002" y="20138"/>
                  </a:lnTo>
                  <a:lnTo>
                    <a:pt x="4775" y="20138"/>
                  </a:lnTo>
                  <a:lnTo>
                    <a:pt x="4547" y="20025"/>
                  </a:lnTo>
                  <a:lnTo>
                    <a:pt x="3638" y="19913"/>
                  </a:lnTo>
                  <a:lnTo>
                    <a:pt x="3183" y="20025"/>
                  </a:lnTo>
                  <a:lnTo>
                    <a:pt x="2501" y="20025"/>
                  </a:lnTo>
                  <a:lnTo>
                    <a:pt x="2274" y="19913"/>
                  </a:lnTo>
                  <a:lnTo>
                    <a:pt x="2501" y="19688"/>
                  </a:lnTo>
                  <a:lnTo>
                    <a:pt x="2274" y="19688"/>
                  </a:lnTo>
                  <a:lnTo>
                    <a:pt x="1592" y="19575"/>
                  </a:lnTo>
                  <a:lnTo>
                    <a:pt x="1137" y="19688"/>
                  </a:lnTo>
                  <a:lnTo>
                    <a:pt x="455" y="19575"/>
                  </a:lnTo>
                  <a:lnTo>
                    <a:pt x="909" y="19350"/>
                  </a:lnTo>
                  <a:lnTo>
                    <a:pt x="909" y="19013"/>
                  </a:lnTo>
                  <a:lnTo>
                    <a:pt x="455" y="19013"/>
                  </a:lnTo>
                  <a:lnTo>
                    <a:pt x="455" y="18788"/>
                  </a:lnTo>
                  <a:lnTo>
                    <a:pt x="455" y="18563"/>
                  </a:lnTo>
                  <a:lnTo>
                    <a:pt x="682" y="18675"/>
                  </a:lnTo>
                  <a:lnTo>
                    <a:pt x="682" y="18450"/>
                  </a:lnTo>
                  <a:lnTo>
                    <a:pt x="1137" y="18338"/>
                  </a:lnTo>
                  <a:lnTo>
                    <a:pt x="682" y="18225"/>
                  </a:lnTo>
                  <a:lnTo>
                    <a:pt x="682" y="18113"/>
                  </a:lnTo>
                  <a:lnTo>
                    <a:pt x="227" y="18113"/>
                  </a:lnTo>
                  <a:lnTo>
                    <a:pt x="227" y="17888"/>
                  </a:lnTo>
                  <a:lnTo>
                    <a:pt x="455" y="17550"/>
                  </a:lnTo>
                  <a:lnTo>
                    <a:pt x="682" y="17550"/>
                  </a:lnTo>
                  <a:lnTo>
                    <a:pt x="0" y="17325"/>
                  </a:lnTo>
                  <a:lnTo>
                    <a:pt x="455" y="17100"/>
                  </a:lnTo>
                  <a:lnTo>
                    <a:pt x="1592" y="17100"/>
                  </a:lnTo>
                  <a:lnTo>
                    <a:pt x="1592" y="16988"/>
                  </a:lnTo>
                  <a:lnTo>
                    <a:pt x="1819" y="16875"/>
                  </a:lnTo>
                  <a:lnTo>
                    <a:pt x="1819" y="16763"/>
                  </a:lnTo>
                  <a:lnTo>
                    <a:pt x="1364" y="16650"/>
                  </a:lnTo>
                  <a:lnTo>
                    <a:pt x="1364" y="16538"/>
                  </a:lnTo>
                  <a:lnTo>
                    <a:pt x="2046" y="15750"/>
                  </a:lnTo>
                  <a:lnTo>
                    <a:pt x="2274" y="15637"/>
                  </a:lnTo>
                  <a:lnTo>
                    <a:pt x="2046" y="15525"/>
                  </a:lnTo>
                  <a:lnTo>
                    <a:pt x="2501" y="15525"/>
                  </a:lnTo>
                  <a:lnTo>
                    <a:pt x="4093" y="15525"/>
                  </a:lnTo>
                  <a:lnTo>
                    <a:pt x="4320" y="15525"/>
                  </a:lnTo>
                  <a:lnTo>
                    <a:pt x="4775" y="15075"/>
                  </a:lnTo>
                  <a:lnTo>
                    <a:pt x="5229" y="15188"/>
                  </a:lnTo>
                  <a:lnTo>
                    <a:pt x="4775" y="14738"/>
                  </a:lnTo>
                  <a:lnTo>
                    <a:pt x="4547" y="14625"/>
                  </a:lnTo>
                  <a:lnTo>
                    <a:pt x="4547" y="14513"/>
                  </a:lnTo>
                  <a:lnTo>
                    <a:pt x="4320" y="14513"/>
                  </a:lnTo>
                  <a:lnTo>
                    <a:pt x="3638" y="14175"/>
                  </a:lnTo>
                  <a:lnTo>
                    <a:pt x="3638" y="13725"/>
                  </a:lnTo>
                  <a:lnTo>
                    <a:pt x="4093" y="13275"/>
                  </a:lnTo>
                  <a:lnTo>
                    <a:pt x="4093" y="13050"/>
                  </a:lnTo>
                  <a:lnTo>
                    <a:pt x="3865" y="12825"/>
                  </a:lnTo>
                  <a:lnTo>
                    <a:pt x="3638" y="12825"/>
                  </a:lnTo>
                  <a:lnTo>
                    <a:pt x="3638" y="12600"/>
                  </a:lnTo>
                  <a:lnTo>
                    <a:pt x="3638" y="12825"/>
                  </a:lnTo>
                  <a:lnTo>
                    <a:pt x="2956" y="12600"/>
                  </a:lnTo>
                  <a:lnTo>
                    <a:pt x="2956" y="12488"/>
                  </a:lnTo>
                  <a:lnTo>
                    <a:pt x="3865" y="12150"/>
                  </a:lnTo>
                  <a:lnTo>
                    <a:pt x="4320" y="12150"/>
                  </a:lnTo>
                  <a:lnTo>
                    <a:pt x="4775" y="12038"/>
                  </a:lnTo>
                  <a:lnTo>
                    <a:pt x="4775" y="11925"/>
                  </a:lnTo>
                  <a:lnTo>
                    <a:pt x="4775" y="11813"/>
                  </a:lnTo>
                  <a:lnTo>
                    <a:pt x="5002" y="11700"/>
                  </a:lnTo>
                  <a:lnTo>
                    <a:pt x="5457" y="11700"/>
                  </a:lnTo>
                  <a:lnTo>
                    <a:pt x="5684" y="11587"/>
                  </a:lnTo>
                  <a:lnTo>
                    <a:pt x="5912" y="11475"/>
                  </a:lnTo>
                  <a:lnTo>
                    <a:pt x="6139" y="11363"/>
                  </a:lnTo>
                  <a:lnTo>
                    <a:pt x="6821" y="11587"/>
                  </a:lnTo>
                  <a:lnTo>
                    <a:pt x="7048" y="11475"/>
                  </a:lnTo>
                  <a:lnTo>
                    <a:pt x="6821" y="11138"/>
                  </a:lnTo>
                  <a:lnTo>
                    <a:pt x="7503" y="11250"/>
                  </a:lnTo>
                  <a:lnTo>
                    <a:pt x="7048" y="11025"/>
                  </a:lnTo>
                  <a:lnTo>
                    <a:pt x="7048" y="10575"/>
                  </a:lnTo>
                  <a:lnTo>
                    <a:pt x="7048" y="10463"/>
                  </a:lnTo>
                  <a:lnTo>
                    <a:pt x="7048" y="10350"/>
                  </a:lnTo>
                  <a:lnTo>
                    <a:pt x="7503" y="10350"/>
                  </a:lnTo>
                  <a:lnTo>
                    <a:pt x="7958" y="10125"/>
                  </a:lnTo>
                  <a:lnTo>
                    <a:pt x="8185" y="10125"/>
                  </a:lnTo>
                  <a:lnTo>
                    <a:pt x="8185" y="10350"/>
                  </a:lnTo>
                  <a:lnTo>
                    <a:pt x="8640" y="10350"/>
                  </a:lnTo>
                  <a:lnTo>
                    <a:pt x="8867" y="10237"/>
                  </a:lnTo>
                  <a:lnTo>
                    <a:pt x="9095" y="10350"/>
                  </a:lnTo>
                  <a:lnTo>
                    <a:pt x="9095" y="10237"/>
                  </a:lnTo>
                  <a:lnTo>
                    <a:pt x="11823" y="9000"/>
                  </a:lnTo>
                  <a:lnTo>
                    <a:pt x="12278" y="9113"/>
                  </a:lnTo>
                  <a:lnTo>
                    <a:pt x="12278" y="8888"/>
                  </a:lnTo>
                  <a:lnTo>
                    <a:pt x="12505" y="8775"/>
                  </a:lnTo>
                  <a:lnTo>
                    <a:pt x="12278" y="8663"/>
                  </a:lnTo>
                  <a:lnTo>
                    <a:pt x="11368" y="8663"/>
                  </a:lnTo>
                  <a:lnTo>
                    <a:pt x="11141" y="7312"/>
                  </a:lnTo>
                  <a:lnTo>
                    <a:pt x="11368" y="7200"/>
                  </a:lnTo>
                  <a:lnTo>
                    <a:pt x="11141" y="7200"/>
                  </a:lnTo>
                  <a:lnTo>
                    <a:pt x="11141" y="6525"/>
                  </a:lnTo>
                  <a:lnTo>
                    <a:pt x="9322" y="6413"/>
                  </a:lnTo>
                  <a:lnTo>
                    <a:pt x="8867" y="6750"/>
                  </a:lnTo>
                  <a:lnTo>
                    <a:pt x="7958" y="6188"/>
                  </a:lnTo>
                  <a:lnTo>
                    <a:pt x="7503" y="6300"/>
                  </a:lnTo>
                  <a:lnTo>
                    <a:pt x="7276" y="6300"/>
                  </a:lnTo>
                  <a:lnTo>
                    <a:pt x="7048" y="6413"/>
                  </a:lnTo>
                  <a:lnTo>
                    <a:pt x="6821" y="6300"/>
                  </a:lnTo>
                  <a:lnTo>
                    <a:pt x="6821" y="5625"/>
                  </a:lnTo>
                  <a:lnTo>
                    <a:pt x="6139" y="5625"/>
                  </a:lnTo>
                  <a:lnTo>
                    <a:pt x="5457" y="5287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8" name="AutoShape 114"/>
            <p:cNvSpPr>
              <a:spLocks/>
            </p:cNvSpPr>
            <p:nvPr/>
          </p:nvSpPr>
          <p:spPr bwMode="auto">
            <a:xfrm>
              <a:off x="5429764" y="4306506"/>
              <a:ext cx="1494664" cy="1419830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6224" y="13928"/>
                  </a:moveTo>
                  <a:lnTo>
                    <a:pt x="6468" y="13810"/>
                  </a:lnTo>
                  <a:lnTo>
                    <a:pt x="6346" y="13810"/>
                  </a:lnTo>
                  <a:lnTo>
                    <a:pt x="6468" y="13692"/>
                  </a:lnTo>
                  <a:lnTo>
                    <a:pt x="6956" y="13692"/>
                  </a:lnTo>
                  <a:lnTo>
                    <a:pt x="7078" y="13810"/>
                  </a:lnTo>
                  <a:lnTo>
                    <a:pt x="6956" y="13574"/>
                  </a:lnTo>
                  <a:lnTo>
                    <a:pt x="7200" y="13456"/>
                  </a:lnTo>
                  <a:lnTo>
                    <a:pt x="7322" y="13220"/>
                  </a:lnTo>
                  <a:lnTo>
                    <a:pt x="7078" y="13102"/>
                  </a:lnTo>
                  <a:lnTo>
                    <a:pt x="6834" y="13102"/>
                  </a:lnTo>
                  <a:lnTo>
                    <a:pt x="6468" y="13102"/>
                  </a:lnTo>
                  <a:lnTo>
                    <a:pt x="6346" y="13102"/>
                  </a:lnTo>
                  <a:lnTo>
                    <a:pt x="6346" y="12866"/>
                  </a:lnTo>
                  <a:lnTo>
                    <a:pt x="5980" y="12748"/>
                  </a:lnTo>
                  <a:lnTo>
                    <a:pt x="5736" y="12866"/>
                  </a:lnTo>
                  <a:lnTo>
                    <a:pt x="5614" y="12748"/>
                  </a:lnTo>
                  <a:lnTo>
                    <a:pt x="5736" y="12630"/>
                  </a:lnTo>
                  <a:lnTo>
                    <a:pt x="5736" y="12393"/>
                  </a:lnTo>
                  <a:lnTo>
                    <a:pt x="5492" y="12393"/>
                  </a:lnTo>
                  <a:lnTo>
                    <a:pt x="5369" y="12039"/>
                  </a:lnTo>
                  <a:lnTo>
                    <a:pt x="5492" y="11803"/>
                  </a:lnTo>
                  <a:lnTo>
                    <a:pt x="5492" y="11921"/>
                  </a:lnTo>
                  <a:lnTo>
                    <a:pt x="5736" y="11567"/>
                  </a:lnTo>
                  <a:lnTo>
                    <a:pt x="5858" y="11685"/>
                  </a:lnTo>
                  <a:lnTo>
                    <a:pt x="5736" y="11449"/>
                  </a:lnTo>
                  <a:lnTo>
                    <a:pt x="5858" y="11331"/>
                  </a:lnTo>
                  <a:lnTo>
                    <a:pt x="5858" y="10977"/>
                  </a:lnTo>
                  <a:lnTo>
                    <a:pt x="5858" y="10741"/>
                  </a:lnTo>
                  <a:lnTo>
                    <a:pt x="6102" y="10505"/>
                  </a:lnTo>
                  <a:lnTo>
                    <a:pt x="5980" y="10505"/>
                  </a:lnTo>
                  <a:lnTo>
                    <a:pt x="6102" y="10387"/>
                  </a:lnTo>
                  <a:lnTo>
                    <a:pt x="6224" y="10151"/>
                  </a:lnTo>
                  <a:lnTo>
                    <a:pt x="6224" y="10033"/>
                  </a:lnTo>
                  <a:lnTo>
                    <a:pt x="6346" y="10033"/>
                  </a:lnTo>
                  <a:lnTo>
                    <a:pt x="6346" y="9797"/>
                  </a:lnTo>
                  <a:lnTo>
                    <a:pt x="6590" y="9679"/>
                  </a:lnTo>
                  <a:lnTo>
                    <a:pt x="6468" y="9679"/>
                  </a:lnTo>
                  <a:lnTo>
                    <a:pt x="6468" y="9561"/>
                  </a:lnTo>
                  <a:lnTo>
                    <a:pt x="6102" y="9443"/>
                  </a:lnTo>
                  <a:lnTo>
                    <a:pt x="5980" y="9443"/>
                  </a:lnTo>
                  <a:lnTo>
                    <a:pt x="5614" y="9325"/>
                  </a:lnTo>
                  <a:lnTo>
                    <a:pt x="5492" y="9207"/>
                  </a:lnTo>
                  <a:lnTo>
                    <a:pt x="5369" y="9325"/>
                  </a:lnTo>
                  <a:lnTo>
                    <a:pt x="5247" y="9207"/>
                  </a:lnTo>
                  <a:lnTo>
                    <a:pt x="5125" y="9325"/>
                  </a:lnTo>
                  <a:lnTo>
                    <a:pt x="5247" y="9561"/>
                  </a:lnTo>
                  <a:lnTo>
                    <a:pt x="5003" y="9679"/>
                  </a:lnTo>
                  <a:lnTo>
                    <a:pt x="5125" y="9679"/>
                  </a:lnTo>
                  <a:lnTo>
                    <a:pt x="4881" y="9915"/>
                  </a:lnTo>
                  <a:lnTo>
                    <a:pt x="4759" y="9797"/>
                  </a:lnTo>
                  <a:lnTo>
                    <a:pt x="4759" y="9915"/>
                  </a:lnTo>
                  <a:lnTo>
                    <a:pt x="4637" y="9915"/>
                  </a:lnTo>
                  <a:lnTo>
                    <a:pt x="4759" y="9915"/>
                  </a:lnTo>
                  <a:lnTo>
                    <a:pt x="4637" y="9797"/>
                  </a:lnTo>
                  <a:lnTo>
                    <a:pt x="4637" y="9561"/>
                  </a:lnTo>
                  <a:lnTo>
                    <a:pt x="4515" y="9561"/>
                  </a:lnTo>
                  <a:lnTo>
                    <a:pt x="4393" y="9561"/>
                  </a:lnTo>
                  <a:lnTo>
                    <a:pt x="4271" y="9561"/>
                  </a:lnTo>
                  <a:lnTo>
                    <a:pt x="4027" y="9561"/>
                  </a:lnTo>
                  <a:lnTo>
                    <a:pt x="4027" y="9325"/>
                  </a:lnTo>
                  <a:lnTo>
                    <a:pt x="4027" y="9089"/>
                  </a:lnTo>
                  <a:lnTo>
                    <a:pt x="4149" y="9089"/>
                  </a:lnTo>
                  <a:lnTo>
                    <a:pt x="4271" y="8970"/>
                  </a:lnTo>
                  <a:lnTo>
                    <a:pt x="4271" y="8852"/>
                  </a:lnTo>
                  <a:lnTo>
                    <a:pt x="4271" y="8970"/>
                  </a:lnTo>
                  <a:lnTo>
                    <a:pt x="4027" y="8852"/>
                  </a:lnTo>
                  <a:lnTo>
                    <a:pt x="4027" y="8734"/>
                  </a:lnTo>
                  <a:lnTo>
                    <a:pt x="3905" y="8734"/>
                  </a:lnTo>
                  <a:lnTo>
                    <a:pt x="4027" y="8380"/>
                  </a:lnTo>
                  <a:lnTo>
                    <a:pt x="4149" y="8380"/>
                  </a:lnTo>
                  <a:lnTo>
                    <a:pt x="4271" y="8616"/>
                  </a:lnTo>
                  <a:lnTo>
                    <a:pt x="4393" y="8616"/>
                  </a:lnTo>
                  <a:lnTo>
                    <a:pt x="4393" y="8380"/>
                  </a:lnTo>
                  <a:lnTo>
                    <a:pt x="4637" y="8380"/>
                  </a:lnTo>
                  <a:lnTo>
                    <a:pt x="4637" y="8262"/>
                  </a:lnTo>
                  <a:lnTo>
                    <a:pt x="4881" y="8262"/>
                  </a:lnTo>
                  <a:lnTo>
                    <a:pt x="4637" y="7908"/>
                  </a:lnTo>
                  <a:lnTo>
                    <a:pt x="4393" y="8026"/>
                  </a:lnTo>
                  <a:lnTo>
                    <a:pt x="4393" y="7908"/>
                  </a:lnTo>
                  <a:lnTo>
                    <a:pt x="4393" y="8026"/>
                  </a:lnTo>
                  <a:lnTo>
                    <a:pt x="4271" y="8026"/>
                  </a:lnTo>
                  <a:lnTo>
                    <a:pt x="4271" y="7908"/>
                  </a:lnTo>
                  <a:lnTo>
                    <a:pt x="4149" y="7908"/>
                  </a:lnTo>
                  <a:lnTo>
                    <a:pt x="4149" y="7790"/>
                  </a:lnTo>
                  <a:lnTo>
                    <a:pt x="4149" y="7672"/>
                  </a:lnTo>
                  <a:lnTo>
                    <a:pt x="3905" y="7554"/>
                  </a:lnTo>
                  <a:lnTo>
                    <a:pt x="4027" y="7436"/>
                  </a:lnTo>
                  <a:lnTo>
                    <a:pt x="3905" y="7436"/>
                  </a:lnTo>
                  <a:lnTo>
                    <a:pt x="3905" y="7200"/>
                  </a:lnTo>
                  <a:lnTo>
                    <a:pt x="4027" y="7200"/>
                  </a:lnTo>
                  <a:lnTo>
                    <a:pt x="4027" y="6964"/>
                  </a:lnTo>
                  <a:lnTo>
                    <a:pt x="4149" y="6964"/>
                  </a:lnTo>
                  <a:lnTo>
                    <a:pt x="4027" y="6964"/>
                  </a:lnTo>
                  <a:lnTo>
                    <a:pt x="3905" y="6846"/>
                  </a:lnTo>
                  <a:lnTo>
                    <a:pt x="3661" y="6964"/>
                  </a:lnTo>
                  <a:lnTo>
                    <a:pt x="3539" y="6964"/>
                  </a:lnTo>
                  <a:lnTo>
                    <a:pt x="3539" y="6846"/>
                  </a:lnTo>
                  <a:lnTo>
                    <a:pt x="3417" y="6846"/>
                  </a:lnTo>
                  <a:lnTo>
                    <a:pt x="3295" y="7318"/>
                  </a:lnTo>
                  <a:lnTo>
                    <a:pt x="3295" y="7436"/>
                  </a:lnTo>
                  <a:lnTo>
                    <a:pt x="3417" y="7672"/>
                  </a:lnTo>
                  <a:lnTo>
                    <a:pt x="3295" y="7908"/>
                  </a:lnTo>
                  <a:lnTo>
                    <a:pt x="3051" y="8026"/>
                  </a:lnTo>
                  <a:lnTo>
                    <a:pt x="3051" y="8144"/>
                  </a:lnTo>
                  <a:lnTo>
                    <a:pt x="2929" y="8144"/>
                  </a:lnTo>
                  <a:lnTo>
                    <a:pt x="2929" y="8026"/>
                  </a:lnTo>
                  <a:lnTo>
                    <a:pt x="2807" y="7908"/>
                  </a:lnTo>
                  <a:lnTo>
                    <a:pt x="2929" y="7790"/>
                  </a:lnTo>
                  <a:lnTo>
                    <a:pt x="2807" y="7790"/>
                  </a:lnTo>
                  <a:lnTo>
                    <a:pt x="2929" y="7672"/>
                  </a:lnTo>
                  <a:lnTo>
                    <a:pt x="2685" y="7672"/>
                  </a:lnTo>
                  <a:lnTo>
                    <a:pt x="2807" y="7672"/>
                  </a:lnTo>
                  <a:lnTo>
                    <a:pt x="2685" y="7554"/>
                  </a:lnTo>
                  <a:lnTo>
                    <a:pt x="2563" y="7672"/>
                  </a:lnTo>
                  <a:lnTo>
                    <a:pt x="2441" y="7790"/>
                  </a:lnTo>
                  <a:lnTo>
                    <a:pt x="2319" y="8144"/>
                  </a:lnTo>
                  <a:lnTo>
                    <a:pt x="2075" y="8144"/>
                  </a:lnTo>
                  <a:lnTo>
                    <a:pt x="1708" y="8498"/>
                  </a:lnTo>
                  <a:lnTo>
                    <a:pt x="1708" y="8616"/>
                  </a:lnTo>
                  <a:lnTo>
                    <a:pt x="1464" y="8734"/>
                  </a:lnTo>
                  <a:lnTo>
                    <a:pt x="1342" y="8734"/>
                  </a:lnTo>
                  <a:lnTo>
                    <a:pt x="1220" y="8734"/>
                  </a:lnTo>
                  <a:lnTo>
                    <a:pt x="1220" y="8852"/>
                  </a:lnTo>
                  <a:lnTo>
                    <a:pt x="1098" y="8852"/>
                  </a:lnTo>
                  <a:lnTo>
                    <a:pt x="1098" y="8970"/>
                  </a:lnTo>
                  <a:lnTo>
                    <a:pt x="854" y="8970"/>
                  </a:lnTo>
                  <a:lnTo>
                    <a:pt x="732" y="8852"/>
                  </a:lnTo>
                  <a:lnTo>
                    <a:pt x="732" y="8616"/>
                  </a:lnTo>
                  <a:lnTo>
                    <a:pt x="610" y="8380"/>
                  </a:lnTo>
                  <a:lnTo>
                    <a:pt x="610" y="8262"/>
                  </a:lnTo>
                  <a:lnTo>
                    <a:pt x="732" y="8262"/>
                  </a:lnTo>
                  <a:lnTo>
                    <a:pt x="854" y="8144"/>
                  </a:lnTo>
                  <a:lnTo>
                    <a:pt x="854" y="7908"/>
                  </a:lnTo>
                  <a:lnTo>
                    <a:pt x="976" y="7908"/>
                  </a:lnTo>
                  <a:lnTo>
                    <a:pt x="976" y="7672"/>
                  </a:lnTo>
                  <a:lnTo>
                    <a:pt x="1098" y="7554"/>
                  </a:lnTo>
                  <a:lnTo>
                    <a:pt x="1098" y="7436"/>
                  </a:lnTo>
                  <a:lnTo>
                    <a:pt x="1220" y="7318"/>
                  </a:lnTo>
                  <a:lnTo>
                    <a:pt x="1220" y="7200"/>
                  </a:lnTo>
                  <a:lnTo>
                    <a:pt x="1098" y="7436"/>
                  </a:lnTo>
                  <a:lnTo>
                    <a:pt x="854" y="7554"/>
                  </a:lnTo>
                  <a:lnTo>
                    <a:pt x="732" y="7672"/>
                  </a:lnTo>
                  <a:lnTo>
                    <a:pt x="732" y="7554"/>
                  </a:lnTo>
                  <a:lnTo>
                    <a:pt x="854" y="7318"/>
                  </a:lnTo>
                  <a:lnTo>
                    <a:pt x="1098" y="7200"/>
                  </a:lnTo>
                  <a:lnTo>
                    <a:pt x="1098" y="6964"/>
                  </a:lnTo>
                  <a:lnTo>
                    <a:pt x="1220" y="6846"/>
                  </a:lnTo>
                  <a:lnTo>
                    <a:pt x="1342" y="6846"/>
                  </a:lnTo>
                  <a:lnTo>
                    <a:pt x="1464" y="6728"/>
                  </a:lnTo>
                  <a:lnTo>
                    <a:pt x="1464" y="6846"/>
                  </a:lnTo>
                  <a:lnTo>
                    <a:pt x="1586" y="6846"/>
                  </a:lnTo>
                  <a:lnTo>
                    <a:pt x="1586" y="6964"/>
                  </a:lnTo>
                  <a:lnTo>
                    <a:pt x="1586" y="7082"/>
                  </a:lnTo>
                  <a:lnTo>
                    <a:pt x="1708" y="6964"/>
                  </a:lnTo>
                  <a:lnTo>
                    <a:pt x="1708" y="7082"/>
                  </a:lnTo>
                  <a:lnTo>
                    <a:pt x="1953" y="7082"/>
                  </a:lnTo>
                  <a:lnTo>
                    <a:pt x="1953" y="6964"/>
                  </a:lnTo>
                  <a:lnTo>
                    <a:pt x="1831" y="6964"/>
                  </a:lnTo>
                  <a:lnTo>
                    <a:pt x="1831" y="6728"/>
                  </a:lnTo>
                  <a:lnTo>
                    <a:pt x="1953" y="6610"/>
                  </a:lnTo>
                  <a:lnTo>
                    <a:pt x="1953" y="6492"/>
                  </a:lnTo>
                  <a:lnTo>
                    <a:pt x="1953" y="6374"/>
                  </a:lnTo>
                  <a:lnTo>
                    <a:pt x="2075" y="6374"/>
                  </a:lnTo>
                  <a:lnTo>
                    <a:pt x="2075" y="6138"/>
                  </a:lnTo>
                  <a:lnTo>
                    <a:pt x="2075" y="6020"/>
                  </a:lnTo>
                  <a:lnTo>
                    <a:pt x="2197" y="6138"/>
                  </a:lnTo>
                  <a:lnTo>
                    <a:pt x="2319" y="5902"/>
                  </a:lnTo>
                  <a:lnTo>
                    <a:pt x="2197" y="5784"/>
                  </a:lnTo>
                  <a:lnTo>
                    <a:pt x="2075" y="5784"/>
                  </a:lnTo>
                  <a:lnTo>
                    <a:pt x="2075" y="5666"/>
                  </a:lnTo>
                  <a:lnTo>
                    <a:pt x="1953" y="5548"/>
                  </a:lnTo>
                  <a:lnTo>
                    <a:pt x="1831" y="5666"/>
                  </a:lnTo>
                  <a:lnTo>
                    <a:pt x="1708" y="5666"/>
                  </a:lnTo>
                  <a:lnTo>
                    <a:pt x="1708" y="5548"/>
                  </a:lnTo>
                  <a:lnTo>
                    <a:pt x="1708" y="5430"/>
                  </a:lnTo>
                  <a:lnTo>
                    <a:pt x="1586" y="5430"/>
                  </a:lnTo>
                  <a:lnTo>
                    <a:pt x="1464" y="5548"/>
                  </a:lnTo>
                  <a:lnTo>
                    <a:pt x="1220" y="5548"/>
                  </a:lnTo>
                  <a:lnTo>
                    <a:pt x="976" y="5311"/>
                  </a:lnTo>
                  <a:lnTo>
                    <a:pt x="976" y="5193"/>
                  </a:lnTo>
                  <a:lnTo>
                    <a:pt x="732" y="5193"/>
                  </a:lnTo>
                  <a:lnTo>
                    <a:pt x="610" y="5075"/>
                  </a:lnTo>
                  <a:lnTo>
                    <a:pt x="854" y="4839"/>
                  </a:lnTo>
                  <a:lnTo>
                    <a:pt x="976" y="4721"/>
                  </a:lnTo>
                  <a:lnTo>
                    <a:pt x="976" y="4603"/>
                  </a:lnTo>
                  <a:lnTo>
                    <a:pt x="854" y="4485"/>
                  </a:lnTo>
                  <a:lnTo>
                    <a:pt x="854" y="4603"/>
                  </a:lnTo>
                  <a:lnTo>
                    <a:pt x="732" y="4485"/>
                  </a:lnTo>
                  <a:lnTo>
                    <a:pt x="732" y="4249"/>
                  </a:lnTo>
                  <a:lnTo>
                    <a:pt x="732" y="4131"/>
                  </a:lnTo>
                  <a:lnTo>
                    <a:pt x="366" y="4013"/>
                  </a:lnTo>
                  <a:lnTo>
                    <a:pt x="244" y="3777"/>
                  </a:lnTo>
                  <a:lnTo>
                    <a:pt x="366" y="3541"/>
                  </a:lnTo>
                  <a:lnTo>
                    <a:pt x="244" y="3541"/>
                  </a:lnTo>
                  <a:lnTo>
                    <a:pt x="366" y="3423"/>
                  </a:lnTo>
                  <a:lnTo>
                    <a:pt x="366" y="3305"/>
                  </a:lnTo>
                  <a:lnTo>
                    <a:pt x="488" y="3423"/>
                  </a:lnTo>
                  <a:lnTo>
                    <a:pt x="610" y="3305"/>
                  </a:lnTo>
                  <a:lnTo>
                    <a:pt x="488" y="3187"/>
                  </a:lnTo>
                  <a:lnTo>
                    <a:pt x="610" y="3187"/>
                  </a:lnTo>
                  <a:lnTo>
                    <a:pt x="732" y="3305"/>
                  </a:lnTo>
                  <a:lnTo>
                    <a:pt x="732" y="3187"/>
                  </a:lnTo>
                  <a:lnTo>
                    <a:pt x="610" y="3187"/>
                  </a:lnTo>
                  <a:lnTo>
                    <a:pt x="732" y="3187"/>
                  </a:lnTo>
                  <a:lnTo>
                    <a:pt x="854" y="3187"/>
                  </a:lnTo>
                  <a:lnTo>
                    <a:pt x="732" y="3069"/>
                  </a:lnTo>
                  <a:lnTo>
                    <a:pt x="854" y="3069"/>
                  </a:lnTo>
                  <a:lnTo>
                    <a:pt x="976" y="2951"/>
                  </a:lnTo>
                  <a:lnTo>
                    <a:pt x="854" y="2833"/>
                  </a:lnTo>
                  <a:lnTo>
                    <a:pt x="854" y="2715"/>
                  </a:lnTo>
                  <a:lnTo>
                    <a:pt x="732" y="2715"/>
                  </a:lnTo>
                  <a:lnTo>
                    <a:pt x="610" y="2597"/>
                  </a:lnTo>
                  <a:lnTo>
                    <a:pt x="610" y="2479"/>
                  </a:lnTo>
                  <a:lnTo>
                    <a:pt x="732" y="2479"/>
                  </a:lnTo>
                  <a:lnTo>
                    <a:pt x="732" y="2361"/>
                  </a:lnTo>
                  <a:lnTo>
                    <a:pt x="610" y="2361"/>
                  </a:lnTo>
                  <a:lnTo>
                    <a:pt x="732" y="2361"/>
                  </a:lnTo>
                  <a:lnTo>
                    <a:pt x="732" y="2243"/>
                  </a:lnTo>
                  <a:lnTo>
                    <a:pt x="488" y="2243"/>
                  </a:lnTo>
                  <a:lnTo>
                    <a:pt x="488" y="2125"/>
                  </a:lnTo>
                  <a:lnTo>
                    <a:pt x="610" y="2243"/>
                  </a:lnTo>
                  <a:lnTo>
                    <a:pt x="732" y="2125"/>
                  </a:lnTo>
                  <a:lnTo>
                    <a:pt x="854" y="2243"/>
                  </a:lnTo>
                  <a:lnTo>
                    <a:pt x="854" y="2125"/>
                  </a:lnTo>
                  <a:lnTo>
                    <a:pt x="854" y="2007"/>
                  </a:lnTo>
                  <a:lnTo>
                    <a:pt x="976" y="1770"/>
                  </a:lnTo>
                  <a:lnTo>
                    <a:pt x="976" y="1652"/>
                  </a:lnTo>
                  <a:lnTo>
                    <a:pt x="1098" y="1652"/>
                  </a:lnTo>
                  <a:lnTo>
                    <a:pt x="976" y="1534"/>
                  </a:lnTo>
                  <a:lnTo>
                    <a:pt x="1464" y="1180"/>
                  </a:lnTo>
                  <a:lnTo>
                    <a:pt x="1342" y="1062"/>
                  </a:lnTo>
                  <a:lnTo>
                    <a:pt x="1464" y="944"/>
                  </a:lnTo>
                  <a:lnTo>
                    <a:pt x="1220" y="1062"/>
                  </a:lnTo>
                  <a:lnTo>
                    <a:pt x="1220" y="944"/>
                  </a:lnTo>
                  <a:lnTo>
                    <a:pt x="1098" y="944"/>
                  </a:lnTo>
                  <a:lnTo>
                    <a:pt x="1098" y="826"/>
                  </a:lnTo>
                  <a:lnTo>
                    <a:pt x="976" y="826"/>
                  </a:lnTo>
                  <a:lnTo>
                    <a:pt x="976" y="708"/>
                  </a:lnTo>
                  <a:lnTo>
                    <a:pt x="854" y="826"/>
                  </a:lnTo>
                  <a:lnTo>
                    <a:pt x="366" y="590"/>
                  </a:lnTo>
                  <a:lnTo>
                    <a:pt x="366" y="472"/>
                  </a:lnTo>
                  <a:lnTo>
                    <a:pt x="0" y="472"/>
                  </a:lnTo>
                  <a:lnTo>
                    <a:pt x="0" y="354"/>
                  </a:lnTo>
                  <a:lnTo>
                    <a:pt x="122" y="354"/>
                  </a:lnTo>
                  <a:lnTo>
                    <a:pt x="366" y="354"/>
                  </a:lnTo>
                  <a:lnTo>
                    <a:pt x="610" y="354"/>
                  </a:lnTo>
                  <a:lnTo>
                    <a:pt x="732" y="236"/>
                  </a:lnTo>
                  <a:lnTo>
                    <a:pt x="854" y="236"/>
                  </a:lnTo>
                  <a:lnTo>
                    <a:pt x="854" y="354"/>
                  </a:lnTo>
                  <a:lnTo>
                    <a:pt x="976" y="236"/>
                  </a:lnTo>
                  <a:lnTo>
                    <a:pt x="1098" y="354"/>
                  </a:lnTo>
                  <a:lnTo>
                    <a:pt x="1220" y="236"/>
                  </a:lnTo>
                  <a:lnTo>
                    <a:pt x="1220" y="354"/>
                  </a:lnTo>
                  <a:lnTo>
                    <a:pt x="1342" y="354"/>
                  </a:lnTo>
                  <a:lnTo>
                    <a:pt x="1464" y="354"/>
                  </a:lnTo>
                  <a:lnTo>
                    <a:pt x="1464" y="236"/>
                  </a:lnTo>
                  <a:lnTo>
                    <a:pt x="1464" y="118"/>
                  </a:lnTo>
                  <a:lnTo>
                    <a:pt x="1464" y="0"/>
                  </a:lnTo>
                  <a:lnTo>
                    <a:pt x="1586" y="0"/>
                  </a:lnTo>
                  <a:lnTo>
                    <a:pt x="1586" y="118"/>
                  </a:lnTo>
                  <a:lnTo>
                    <a:pt x="1708" y="0"/>
                  </a:lnTo>
                  <a:lnTo>
                    <a:pt x="1831" y="118"/>
                  </a:lnTo>
                  <a:lnTo>
                    <a:pt x="1953" y="0"/>
                  </a:lnTo>
                  <a:lnTo>
                    <a:pt x="1953" y="236"/>
                  </a:lnTo>
                  <a:lnTo>
                    <a:pt x="2319" y="354"/>
                  </a:lnTo>
                  <a:lnTo>
                    <a:pt x="2319" y="472"/>
                  </a:lnTo>
                  <a:lnTo>
                    <a:pt x="2441" y="472"/>
                  </a:lnTo>
                  <a:lnTo>
                    <a:pt x="2807" y="472"/>
                  </a:lnTo>
                  <a:lnTo>
                    <a:pt x="2807" y="590"/>
                  </a:lnTo>
                  <a:lnTo>
                    <a:pt x="2807" y="708"/>
                  </a:lnTo>
                  <a:lnTo>
                    <a:pt x="2685" y="708"/>
                  </a:lnTo>
                  <a:lnTo>
                    <a:pt x="2929" y="708"/>
                  </a:lnTo>
                  <a:lnTo>
                    <a:pt x="3173" y="1062"/>
                  </a:lnTo>
                  <a:lnTo>
                    <a:pt x="3417" y="1062"/>
                  </a:lnTo>
                  <a:lnTo>
                    <a:pt x="3417" y="944"/>
                  </a:lnTo>
                  <a:lnTo>
                    <a:pt x="3539" y="826"/>
                  </a:lnTo>
                  <a:lnTo>
                    <a:pt x="3661" y="1416"/>
                  </a:lnTo>
                  <a:lnTo>
                    <a:pt x="4027" y="2125"/>
                  </a:lnTo>
                  <a:lnTo>
                    <a:pt x="4637" y="2951"/>
                  </a:lnTo>
                  <a:lnTo>
                    <a:pt x="5492" y="3659"/>
                  </a:lnTo>
                  <a:lnTo>
                    <a:pt x="5492" y="4131"/>
                  </a:lnTo>
                  <a:lnTo>
                    <a:pt x="5247" y="4721"/>
                  </a:lnTo>
                  <a:lnTo>
                    <a:pt x="5247" y="5075"/>
                  </a:lnTo>
                  <a:lnTo>
                    <a:pt x="5614" y="6138"/>
                  </a:lnTo>
                  <a:lnTo>
                    <a:pt x="6102" y="6728"/>
                  </a:lnTo>
                  <a:lnTo>
                    <a:pt x="6346" y="7436"/>
                  </a:lnTo>
                  <a:lnTo>
                    <a:pt x="8298" y="9443"/>
                  </a:lnTo>
                  <a:lnTo>
                    <a:pt x="8908" y="10151"/>
                  </a:lnTo>
                  <a:lnTo>
                    <a:pt x="8908" y="10387"/>
                  </a:lnTo>
                  <a:lnTo>
                    <a:pt x="9397" y="10741"/>
                  </a:lnTo>
                  <a:lnTo>
                    <a:pt x="9519" y="11213"/>
                  </a:lnTo>
                  <a:lnTo>
                    <a:pt x="9763" y="11921"/>
                  </a:lnTo>
                  <a:lnTo>
                    <a:pt x="10007" y="12275"/>
                  </a:lnTo>
                  <a:lnTo>
                    <a:pt x="10007" y="12511"/>
                  </a:lnTo>
                  <a:lnTo>
                    <a:pt x="10129" y="12866"/>
                  </a:lnTo>
                  <a:lnTo>
                    <a:pt x="10251" y="13102"/>
                  </a:lnTo>
                  <a:lnTo>
                    <a:pt x="10617" y="13220"/>
                  </a:lnTo>
                  <a:lnTo>
                    <a:pt x="10617" y="13338"/>
                  </a:lnTo>
                  <a:lnTo>
                    <a:pt x="10861" y="13338"/>
                  </a:lnTo>
                  <a:lnTo>
                    <a:pt x="10861" y="13456"/>
                  </a:lnTo>
                  <a:lnTo>
                    <a:pt x="10739" y="13338"/>
                  </a:lnTo>
                  <a:lnTo>
                    <a:pt x="10983" y="13574"/>
                  </a:lnTo>
                  <a:lnTo>
                    <a:pt x="10983" y="13692"/>
                  </a:lnTo>
                  <a:lnTo>
                    <a:pt x="10983" y="13928"/>
                  </a:lnTo>
                  <a:lnTo>
                    <a:pt x="11227" y="14046"/>
                  </a:lnTo>
                  <a:lnTo>
                    <a:pt x="11471" y="14046"/>
                  </a:lnTo>
                  <a:lnTo>
                    <a:pt x="11593" y="14400"/>
                  </a:lnTo>
                  <a:lnTo>
                    <a:pt x="11715" y="14754"/>
                  </a:lnTo>
                  <a:lnTo>
                    <a:pt x="11959" y="14872"/>
                  </a:lnTo>
                  <a:lnTo>
                    <a:pt x="12447" y="15108"/>
                  </a:lnTo>
                  <a:lnTo>
                    <a:pt x="12936" y="15344"/>
                  </a:lnTo>
                  <a:lnTo>
                    <a:pt x="13424" y="15344"/>
                  </a:lnTo>
                  <a:lnTo>
                    <a:pt x="14766" y="15344"/>
                  </a:lnTo>
                  <a:lnTo>
                    <a:pt x="15010" y="15462"/>
                  </a:lnTo>
                  <a:lnTo>
                    <a:pt x="15132" y="15580"/>
                  </a:lnTo>
                  <a:lnTo>
                    <a:pt x="15254" y="15580"/>
                  </a:lnTo>
                  <a:lnTo>
                    <a:pt x="15376" y="15816"/>
                  </a:lnTo>
                  <a:lnTo>
                    <a:pt x="15620" y="15934"/>
                  </a:lnTo>
                  <a:lnTo>
                    <a:pt x="16353" y="15934"/>
                  </a:lnTo>
                  <a:lnTo>
                    <a:pt x="16475" y="16052"/>
                  </a:lnTo>
                  <a:lnTo>
                    <a:pt x="16597" y="16289"/>
                  </a:lnTo>
                  <a:lnTo>
                    <a:pt x="16719" y="16407"/>
                  </a:lnTo>
                  <a:lnTo>
                    <a:pt x="16719" y="16525"/>
                  </a:lnTo>
                  <a:lnTo>
                    <a:pt x="17085" y="16761"/>
                  </a:lnTo>
                  <a:lnTo>
                    <a:pt x="17085" y="16879"/>
                  </a:lnTo>
                  <a:lnTo>
                    <a:pt x="17207" y="16997"/>
                  </a:lnTo>
                  <a:lnTo>
                    <a:pt x="17329" y="17351"/>
                  </a:lnTo>
                  <a:lnTo>
                    <a:pt x="17573" y="17469"/>
                  </a:lnTo>
                  <a:lnTo>
                    <a:pt x="17817" y="17469"/>
                  </a:lnTo>
                  <a:lnTo>
                    <a:pt x="18305" y="17469"/>
                  </a:lnTo>
                  <a:lnTo>
                    <a:pt x="19281" y="17233"/>
                  </a:lnTo>
                  <a:lnTo>
                    <a:pt x="19281" y="17351"/>
                  </a:lnTo>
                  <a:lnTo>
                    <a:pt x="19403" y="17351"/>
                  </a:lnTo>
                  <a:lnTo>
                    <a:pt x="19403" y="17587"/>
                  </a:lnTo>
                  <a:lnTo>
                    <a:pt x="19525" y="17705"/>
                  </a:lnTo>
                  <a:lnTo>
                    <a:pt x="19403" y="17705"/>
                  </a:lnTo>
                  <a:lnTo>
                    <a:pt x="19525" y="17823"/>
                  </a:lnTo>
                  <a:lnTo>
                    <a:pt x="19525" y="18059"/>
                  </a:lnTo>
                  <a:lnTo>
                    <a:pt x="19647" y="18059"/>
                  </a:lnTo>
                  <a:lnTo>
                    <a:pt x="19525" y="18177"/>
                  </a:lnTo>
                  <a:lnTo>
                    <a:pt x="19525" y="18649"/>
                  </a:lnTo>
                  <a:lnTo>
                    <a:pt x="19769" y="18531"/>
                  </a:lnTo>
                  <a:lnTo>
                    <a:pt x="19769" y="18767"/>
                  </a:lnTo>
                  <a:lnTo>
                    <a:pt x="19892" y="18767"/>
                  </a:lnTo>
                  <a:lnTo>
                    <a:pt x="19892" y="18649"/>
                  </a:lnTo>
                  <a:lnTo>
                    <a:pt x="19892" y="18767"/>
                  </a:lnTo>
                  <a:lnTo>
                    <a:pt x="20014" y="18649"/>
                  </a:lnTo>
                  <a:lnTo>
                    <a:pt x="20136" y="19121"/>
                  </a:lnTo>
                  <a:lnTo>
                    <a:pt x="20380" y="19003"/>
                  </a:lnTo>
                  <a:lnTo>
                    <a:pt x="20502" y="19121"/>
                  </a:lnTo>
                  <a:lnTo>
                    <a:pt x="20380" y="19121"/>
                  </a:lnTo>
                  <a:lnTo>
                    <a:pt x="20502" y="19239"/>
                  </a:lnTo>
                  <a:lnTo>
                    <a:pt x="20624" y="19239"/>
                  </a:lnTo>
                  <a:lnTo>
                    <a:pt x="20746" y="19357"/>
                  </a:lnTo>
                  <a:lnTo>
                    <a:pt x="20990" y="19357"/>
                  </a:lnTo>
                  <a:lnTo>
                    <a:pt x="21112" y="19593"/>
                  </a:lnTo>
                  <a:lnTo>
                    <a:pt x="21112" y="19475"/>
                  </a:lnTo>
                  <a:lnTo>
                    <a:pt x="21234" y="19711"/>
                  </a:lnTo>
                  <a:lnTo>
                    <a:pt x="21356" y="19830"/>
                  </a:lnTo>
                  <a:lnTo>
                    <a:pt x="21600" y="19830"/>
                  </a:lnTo>
                  <a:lnTo>
                    <a:pt x="21478" y="20066"/>
                  </a:lnTo>
                  <a:lnTo>
                    <a:pt x="21600" y="20066"/>
                  </a:lnTo>
                  <a:lnTo>
                    <a:pt x="21478" y="20184"/>
                  </a:lnTo>
                  <a:lnTo>
                    <a:pt x="21478" y="20302"/>
                  </a:lnTo>
                  <a:lnTo>
                    <a:pt x="21234" y="20538"/>
                  </a:lnTo>
                  <a:lnTo>
                    <a:pt x="21478" y="20774"/>
                  </a:lnTo>
                  <a:lnTo>
                    <a:pt x="21600" y="20774"/>
                  </a:lnTo>
                  <a:lnTo>
                    <a:pt x="21478" y="21010"/>
                  </a:lnTo>
                  <a:lnTo>
                    <a:pt x="21478" y="21128"/>
                  </a:lnTo>
                  <a:lnTo>
                    <a:pt x="20868" y="21128"/>
                  </a:lnTo>
                  <a:lnTo>
                    <a:pt x="20746" y="21482"/>
                  </a:lnTo>
                  <a:lnTo>
                    <a:pt x="20624" y="21482"/>
                  </a:lnTo>
                  <a:lnTo>
                    <a:pt x="20624" y="21600"/>
                  </a:lnTo>
                  <a:lnTo>
                    <a:pt x="16231" y="21600"/>
                  </a:lnTo>
                  <a:lnTo>
                    <a:pt x="16353" y="21364"/>
                  </a:lnTo>
                  <a:lnTo>
                    <a:pt x="16231" y="21364"/>
                  </a:lnTo>
                  <a:lnTo>
                    <a:pt x="16231" y="21246"/>
                  </a:lnTo>
                  <a:lnTo>
                    <a:pt x="16353" y="21128"/>
                  </a:lnTo>
                  <a:lnTo>
                    <a:pt x="16108" y="21128"/>
                  </a:lnTo>
                  <a:lnTo>
                    <a:pt x="15986" y="21010"/>
                  </a:lnTo>
                  <a:lnTo>
                    <a:pt x="15864" y="21010"/>
                  </a:lnTo>
                  <a:lnTo>
                    <a:pt x="15742" y="20892"/>
                  </a:lnTo>
                  <a:lnTo>
                    <a:pt x="15742" y="21010"/>
                  </a:lnTo>
                  <a:lnTo>
                    <a:pt x="15498" y="20892"/>
                  </a:lnTo>
                  <a:lnTo>
                    <a:pt x="15376" y="20774"/>
                  </a:lnTo>
                  <a:lnTo>
                    <a:pt x="15254" y="20774"/>
                  </a:lnTo>
                  <a:lnTo>
                    <a:pt x="15132" y="20420"/>
                  </a:lnTo>
                  <a:lnTo>
                    <a:pt x="15254" y="20302"/>
                  </a:lnTo>
                  <a:lnTo>
                    <a:pt x="15254" y="20066"/>
                  </a:lnTo>
                  <a:lnTo>
                    <a:pt x="15010" y="20184"/>
                  </a:lnTo>
                  <a:lnTo>
                    <a:pt x="14888" y="20066"/>
                  </a:lnTo>
                  <a:lnTo>
                    <a:pt x="14766" y="20066"/>
                  </a:lnTo>
                  <a:lnTo>
                    <a:pt x="14888" y="19948"/>
                  </a:lnTo>
                  <a:lnTo>
                    <a:pt x="14644" y="19948"/>
                  </a:lnTo>
                  <a:lnTo>
                    <a:pt x="14766" y="19830"/>
                  </a:lnTo>
                  <a:lnTo>
                    <a:pt x="14888" y="19711"/>
                  </a:lnTo>
                  <a:lnTo>
                    <a:pt x="15010" y="19711"/>
                  </a:lnTo>
                  <a:lnTo>
                    <a:pt x="15010" y="19475"/>
                  </a:lnTo>
                  <a:lnTo>
                    <a:pt x="14644" y="19357"/>
                  </a:lnTo>
                  <a:lnTo>
                    <a:pt x="14644" y="19475"/>
                  </a:lnTo>
                  <a:lnTo>
                    <a:pt x="14522" y="19475"/>
                  </a:lnTo>
                  <a:lnTo>
                    <a:pt x="14400" y="19711"/>
                  </a:lnTo>
                  <a:lnTo>
                    <a:pt x="14400" y="19593"/>
                  </a:lnTo>
                  <a:lnTo>
                    <a:pt x="14156" y="19711"/>
                  </a:lnTo>
                  <a:lnTo>
                    <a:pt x="14156" y="19830"/>
                  </a:lnTo>
                  <a:lnTo>
                    <a:pt x="14034" y="19830"/>
                  </a:lnTo>
                  <a:lnTo>
                    <a:pt x="13912" y="19948"/>
                  </a:lnTo>
                  <a:lnTo>
                    <a:pt x="13790" y="19948"/>
                  </a:lnTo>
                  <a:lnTo>
                    <a:pt x="13912" y="20066"/>
                  </a:lnTo>
                  <a:lnTo>
                    <a:pt x="13790" y="20066"/>
                  </a:lnTo>
                  <a:lnTo>
                    <a:pt x="13668" y="20066"/>
                  </a:lnTo>
                  <a:lnTo>
                    <a:pt x="13546" y="20184"/>
                  </a:lnTo>
                  <a:lnTo>
                    <a:pt x="13424" y="20184"/>
                  </a:lnTo>
                  <a:lnTo>
                    <a:pt x="13424" y="20302"/>
                  </a:lnTo>
                  <a:lnTo>
                    <a:pt x="13302" y="20302"/>
                  </a:lnTo>
                  <a:lnTo>
                    <a:pt x="13058" y="20302"/>
                  </a:lnTo>
                  <a:lnTo>
                    <a:pt x="13058" y="20184"/>
                  </a:lnTo>
                  <a:lnTo>
                    <a:pt x="13058" y="20302"/>
                  </a:lnTo>
                  <a:lnTo>
                    <a:pt x="12814" y="20302"/>
                  </a:lnTo>
                  <a:lnTo>
                    <a:pt x="12814" y="20184"/>
                  </a:lnTo>
                  <a:lnTo>
                    <a:pt x="12569" y="20066"/>
                  </a:lnTo>
                  <a:lnTo>
                    <a:pt x="12447" y="20184"/>
                  </a:lnTo>
                  <a:lnTo>
                    <a:pt x="12447" y="20066"/>
                  </a:lnTo>
                  <a:lnTo>
                    <a:pt x="12569" y="20066"/>
                  </a:lnTo>
                  <a:lnTo>
                    <a:pt x="12569" y="19948"/>
                  </a:lnTo>
                  <a:lnTo>
                    <a:pt x="12447" y="19948"/>
                  </a:lnTo>
                  <a:lnTo>
                    <a:pt x="12447" y="19830"/>
                  </a:lnTo>
                  <a:lnTo>
                    <a:pt x="12203" y="19711"/>
                  </a:lnTo>
                  <a:lnTo>
                    <a:pt x="12081" y="19593"/>
                  </a:lnTo>
                  <a:lnTo>
                    <a:pt x="11959" y="19593"/>
                  </a:lnTo>
                  <a:lnTo>
                    <a:pt x="12081" y="19357"/>
                  </a:lnTo>
                  <a:lnTo>
                    <a:pt x="12203" y="19357"/>
                  </a:lnTo>
                  <a:lnTo>
                    <a:pt x="12081" y="19239"/>
                  </a:lnTo>
                  <a:lnTo>
                    <a:pt x="12203" y="19121"/>
                  </a:lnTo>
                  <a:lnTo>
                    <a:pt x="12325" y="19121"/>
                  </a:lnTo>
                  <a:lnTo>
                    <a:pt x="12325" y="19003"/>
                  </a:lnTo>
                  <a:lnTo>
                    <a:pt x="12325" y="18767"/>
                  </a:lnTo>
                  <a:lnTo>
                    <a:pt x="12447" y="18767"/>
                  </a:lnTo>
                  <a:lnTo>
                    <a:pt x="12447" y="18413"/>
                  </a:lnTo>
                  <a:lnTo>
                    <a:pt x="12325" y="18413"/>
                  </a:lnTo>
                  <a:lnTo>
                    <a:pt x="12203" y="17941"/>
                  </a:lnTo>
                  <a:lnTo>
                    <a:pt x="12081" y="17705"/>
                  </a:lnTo>
                  <a:lnTo>
                    <a:pt x="11959" y="17823"/>
                  </a:lnTo>
                  <a:lnTo>
                    <a:pt x="11715" y="17705"/>
                  </a:lnTo>
                  <a:lnTo>
                    <a:pt x="11349" y="17941"/>
                  </a:lnTo>
                  <a:lnTo>
                    <a:pt x="11105" y="17705"/>
                  </a:lnTo>
                  <a:lnTo>
                    <a:pt x="10983" y="17941"/>
                  </a:lnTo>
                  <a:lnTo>
                    <a:pt x="10739" y="17823"/>
                  </a:lnTo>
                  <a:lnTo>
                    <a:pt x="10861" y="17705"/>
                  </a:lnTo>
                  <a:lnTo>
                    <a:pt x="10617" y="17823"/>
                  </a:lnTo>
                  <a:lnTo>
                    <a:pt x="10373" y="17351"/>
                  </a:lnTo>
                  <a:lnTo>
                    <a:pt x="10373" y="17233"/>
                  </a:lnTo>
                  <a:lnTo>
                    <a:pt x="10251" y="17115"/>
                  </a:lnTo>
                  <a:lnTo>
                    <a:pt x="10129" y="16997"/>
                  </a:lnTo>
                  <a:lnTo>
                    <a:pt x="10007" y="16879"/>
                  </a:lnTo>
                  <a:lnTo>
                    <a:pt x="10007" y="16761"/>
                  </a:lnTo>
                  <a:lnTo>
                    <a:pt x="9763" y="16643"/>
                  </a:lnTo>
                  <a:lnTo>
                    <a:pt x="9763" y="16407"/>
                  </a:lnTo>
                  <a:lnTo>
                    <a:pt x="9519" y="16170"/>
                  </a:lnTo>
                  <a:lnTo>
                    <a:pt x="9397" y="16052"/>
                  </a:lnTo>
                  <a:lnTo>
                    <a:pt x="9153" y="16052"/>
                  </a:lnTo>
                  <a:lnTo>
                    <a:pt x="8786" y="15816"/>
                  </a:lnTo>
                  <a:lnTo>
                    <a:pt x="8664" y="15816"/>
                  </a:lnTo>
                  <a:lnTo>
                    <a:pt x="8664" y="16052"/>
                  </a:lnTo>
                  <a:lnTo>
                    <a:pt x="8542" y="16052"/>
                  </a:lnTo>
                  <a:lnTo>
                    <a:pt x="8664" y="16170"/>
                  </a:lnTo>
                  <a:lnTo>
                    <a:pt x="8542" y="16170"/>
                  </a:lnTo>
                  <a:lnTo>
                    <a:pt x="8420" y="16170"/>
                  </a:lnTo>
                  <a:lnTo>
                    <a:pt x="8542" y="16289"/>
                  </a:lnTo>
                  <a:lnTo>
                    <a:pt x="8420" y="16289"/>
                  </a:lnTo>
                  <a:lnTo>
                    <a:pt x="8664" y="16407"/>
                  </a:lnTo>
                  <a:lnTo>
                    <a:pt x="8542" y="16761"/>
                  </a:lnTo>
                  <a:lnTo>
                    <a:pt x="8664" y="16761"/>
                  </a:lnTo>
                  <a:lnTo>
                    <a:pt x="8664" y="16879"/>
                  </a:lnTo>
                  <a:lnTo>
                    <a:pt x="8664" y="16997"/>
                  </a:lnTo>
                  <a:lnTo>
                    <a:pt x="8420" y="16997"/>
                  </a:lnTo>
                  <a:lnTo>
                    <a:pt x="8542" y="16879"/>
                  </a:lnTo>
                  <a:lnTo>
                    <a:pt x="8298" y="16879"/>
                  </a:lnTo>
                  <a:lnTo>
                    <a:pt x="8298" y="16761"/>
                  </a:lnTo>
                  <a:lnTo>
                    <a:pt x="8176" y="16407"/>
                  </a:lnTo>
                  <a:lnTo>
                    <a:pt x="8054" y="16407"/>
                  </a:lnTo>
                  <a:lnTo>
                    <a:pt x="8054" y="16525"/>
                  </a:lnTo>
                  <a:lnTo>
                    <a:pt x="7688" y="16289"/>
                  </a:lnTo>
                  <a:lnTo>
                    <a:pt x="7566" y="16289"/>
                  </a:lnTo>
                  <a:lnTo>
                    <a:pt x="6956" y="16643"/>
                  </a:lnTo>
                  <a:lnTo>
                    <a:pt x="6956" y="16525"/>
                  </a:lnTo>
                  <a:lnTo>
                    <a:pt x="6834" y="16525"/>
                  </a:lnTo>
                  <a:lnTo>
                    <a:pt x="6834" y="16407"/>
                  </a:lnTo>
                  <a:lnTo>
                    <a:pt x="6712" y="16289"/>
                  </a:lnTo>
                  <a:lnTo>
                    <a:pt x="6712" y="16052"/>
                  </a:lnTo>
                  <a:lnTo>
                    <a:pt x="6346" y="15934"/>
                  </a:lnTo>
                  <a:lnTo>
                    <a:pt x="6224" y="16052"/>
                  </a:lnTo>
                  <a:lnTo>
                    <a:pt x="6102" y="15816"/>
                  </a:lnTo>
                  <a:lnTo>
                    <a:pt x="5980" y="15816"/>
                  </a:lnTo>
                  <a:lnTo>
                    <a:pt x="5858" y="15580"/>
                  </a:lnTo>
                  <a:lnTo>
                    <a:pt x="5980" y="15462"/>
                  </a:lnTo>
                  <a:lnTo>
                    <a:pt x="5858" y="15344"/>
                  </a:lnTo>
                  <a:lnTo>
                    <a:pt x="5980" y="15226"/>
                  </a:lnTo>
                  <a:lnTo>
                    <a:pt x="6102" y="14990"/>
                  </a:lnTo>
                  <a:lnTo>
                    <a:pt x="6224" y="14872"/>
                  </a:lnTo>
                  <a:lnTo>
                    <a:pt x="6224" y="14518"/>
                  </a:lnTo>
                  <a:lnTo>
                    <a:pt x="6102" y="14400"/>
                  </a:lnTo>
                  <a:lnTo>
                    <a:pt x="6102" y="14282"/>
                  </a:lnTo>
                  <a:lnTo>
                    <a:pt x="6224" y="14046"/>
                  </a:lnTo>
                  <a:lnTo>
                    <a:pt x="6224" y="13928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59" name="AutoShape 115"/>
            <p:cNvSpPr>
              <a:spLocks/>
            </p:cNvSpPr>
            <p:nvPr/>
          </p:nvSpPr>
          <p:spPr bwMode="auto">
            <a:xfrm>
              <a:off x="4906706" y="4919894"/>
              <a:ext cx="564784" cy="52713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8382" y="18741"/>
                  </a:moveTo>
                  <a:lnTo>
                    <a:pt x="8382" y="18741"/>
                  </a:lnTo>
                  <a:lnTo>
                    <a:pt x="7737" y="18741"/>
                  </a:lnTo>
                  <a:lnTo>
                    <a:pt x="7093" y="19059"/>
                  </a:lnTo>
                  <a:lnTo>
                    <a:pt x="7093" y="19376"/>
                  </a:lnTo>
                  <a:lnTo>
                    <a:pt x="6448" y="19376"/>
                  </a:lnTo>
                  <a:lnTo>
                    <a:pt x="6448" y="19059"/>
                  </a:lnTo>
                  <a:lnTo>
                    <a:pt x="6448" y="18741"/>
                  </a:lnTo>
                  <a:lnTo>
                    <a:pt x="5803" y="19059"/>
                  </a:lnTo>
                  <a:lnTo>
                    <a:pt x="5803" y="19376"/>
                  </a:lnTo>
                  <a:lnTo>
                    <a:pt x="5481" y="20012"/>
                  </a:lnTo>
                  <a:lnTo>
                    <a:pt x="4836" y="20329"/>
                  </a:lnTo>
                  <a:lnTo>
                    <a:pt x="4513" y="20647"/>
                  </a:lnTo>
                  <a:lnTo>
                    <a:pt x="4191" y="20647"/>
                  </a:lnTo>
                  <a:lnTo>
                    <a:pt x="4191" y="20965"/>
                  </a:lnTo>
                  <a:lnTo>
                    <a:pt x="3869" y="20965"/>
                  </a:lnTo>
                  <a:lnTo>
                    <a:pt x="3546" y="21600"/>
                  </a:lnTo>
                  <a:lnTo>
                    <a:pt x="3224" y="21600"/>
                  </a:lnTo>
                  <a:lnTo>
                    <a:pt x="2579" y="20965"/>
                  </a:lnTo>
                  <a:lnTo>
                    <a:pt x="2257" y="20965"/>
                  </a:lnTo>
                  <a:lnTo>
                    <a:pt x="2257" y="20647"/>
                  </a:lnTo>
                  <a:lnTo>
                    <a:pt x="2579" y="20329"/>
                  </a:lnTo>
                  <a:lnTo>
                    <a:pt x="2579" y="19694"/>
                  </a:lnTo>
                  <a:lnTo>
                    <a:pt x="2257" y="19694"/>
                  </a:lnTo>
                  <a:lnTo>
                    <a:pt x="1934" y="20012"/>
                  </a:lnTo>
                  <a:lnTo>
                    <a:pt x="1612" y="19376"/>
                  </a:lnTo>
                  <a:lnTo>
                    <a:pt x="1934" y="19059"/>
                  </a:lnTo>
                  <a:lnTo>
                    <a:pt x="1612" y="18741"/>
                  </a:lnTo>
                  <a:lnTo>
                    <a:pt x="1290" y="18741"/>
                  </a:lnTo>
                  <a:lnTo>
                    <a:pt x="1290" y="18424"/>
                  </a:lnTo>
                  <a:lnTo>
                    <a:pt x="1290" y="18106"/>
                  </a:lnTo>
                  <a:lnTo>
                    <a:pt x="1612" y="17788"/>
                  </a:lnTo>
                  <a:lnTo>
                    <a:pt x="1934" y="17471"/>
                  </a:lnTo>
                  <a:lnTo>
                    <a:pt x="1934" y="17153"/>
                  </a:lnTo>
                  <a:lnTo>
                    <a:pt x="1934" y="16835"/>
                  </a:lnTo>
                  <a:lnTo>
                    <a:pt x="1612" y="17153"/>
                  </a:lnTo>
                  <a:lnTo>
                    <a:pt x="1612" y="16835"/>
                  </a:lnTo>
                  <a:lnTo>
                    <a:pt x="1290" y="16835"/>
                  </a:lnTo>
                  <a:lnTo>
                    <a:pt x="967" y="16518"/>
                  </a:lnTo>
                  <a:lnTo>
                    <a:pt x="322" y="16200"/>
                  </a:lnTo>
                  <a:lnTo>
                    <a:pt x="0" y="15882"/>
                  </a:lnTo>
                  <a:lnTo>
                    <a:pt x="0" y="15565"/>
                  </a:lnTo>
                  <a:lnTo>
                    <a:pt x="645" y="15247"/>
                  </a:lnTo>
                  <a:lnTo>
                    <a:pt x="645" y="14929"/>
                  </a:lnTo>
                  <a:lnTo>
                    <a:pt x="645" y="14612"/>
                  </a:lnTo>
                  <a:lnTo>
                    <a:pt x="967" y="14612"/>
                  </a:lnTo>
                  <a:lnTo>
                    <a:pt x="645" y="14294"/>
                  </a:lnTo>
                  <a:lnTo>
                    <a:pt x="1934" y="13659"/>
                  </a:lnTo>
                  <a:lnTo>
                    <a:pt x="2257" y="13024"/>
                  </a:lnTo>
                  <a:lnTo>
                    <a:pt x="2579" y="12706"/>
                  </a:lnTo>
                  <a:lnTo>
                    <a:pt x="2257" y="12706"/>
                  </a:lnTo>
                  <a:lnTo>
                    <a:pt x="2579" y="12388"/>
                  </a:lnTo>
                  <a:lnTo>
                    <a:pt x="2901" y="11753"/>
                  </a:lnTo>
                  <a:lnTo>
                    <a:pt x="2901" y="11118"/>
                  </a:lnTo>
                  <a:lnTo>
                    <a:pt x="3224" y="10800"/>
                  </a:lnTo>
                  <a:lnTo>
                    <a:pt x="3224" y="10482"/>
                  </a:lnTo>
                  <a:lnTo>
                    <a:pt x="3224" y="10165"/>
                  </a:lnTo>
                  <a:lnTo>
                    <a:pt x="3869" y="9847"/>
                  </a:lnTo>
                  <a:lnTo>
                    <a:pt x="4513" y="9529"/>
                  </a:lnTo>
                  <a:lnTo>
                    <a:pt x="4191" y="9212"/>
                  </a:lnTo>
                  <a:lnTo>
                    <a:pt x="4191" y="8894"/>
                  </a:lnTo>
                  <a:lnTo>
                    <a:pt x="4513" y="8894"/>
                  </a:lnTo>
                  <a:lnTo>
                    <a:pt x="4191" y="8894"/>
                  </a:lnTo>
                  <a:lnTo>
                    <a:pt x="4191" y="8259"/>
                  </a:lnTo>
                  <a:lnTo>
                    <a:pt x="3869" y="8259"/>
                  </a:lnTo>
                  <a:lnTo>
                    <a:pt x="3546" y="6671"/>
                  </a:lnTo>
                  <a:lnTo>
                    <a:pt x="3869" y="6353"/>
                  </a:lnTo>
                  <a:lnTo>
                    <a:pt x="3869" y="6671"/>
                  </a:lnTo>
                  <a:lnTo>
                    <a:pt x="4191" y="6671"/>
                  </a:lnTo>
                  <a:lnTo>
                    <a:pt x="4513" y="6353"/>
                  </a:lnTo>
                  <a:lnTo>
                    <a:pt x="4836" y="6353"/>
                  </a:lnTo>
                  <a:lnTo>
                    <a:pt x="4836" y="5400"/>
                  </a:lnTo>
                  <a:lnTo>
                    <a:pt x="4836" y="4765"/>
                  </a:lnTo>
                  <a:lnTo>
                    <a:pt x="5803" y="4765"/>
                  </a:lnTo>
                  <a:lnTo>
                    <a:pt x="4836" y="4129"/>
                  </a:lnTo>
                  <a:lnTo>
                    <a:pt x="4836" y="3494"/>
                  </a:lnTo>
                  <a:lnTo>
                    <a:pt x="5158" y="3176"/>
                  </a:lnTo>
                  <a:lnTo>
                    <a:pt x="4836" y="3176"/>
                  </a:lnTo>
                  <a:lnTo>
                    <a:pt x="4836" y="2541"/>
                  </a:lnTo>
                  <a:lnTo>
                    <a:pt x="5481" y="3176"/>
                  </a:lnTo>
                  <a:lnTo>
                    <a:pt x="6448" y="2541"/>
                  </a:lnTo>
                  <a:lnTo>
                    <a:pt x="6448" y="2224"/>
                  </a:lnTo>
                  <a:lnTo>
                    <a:pt x="6770" y="2541"/>
                  </a:lnTo>
                  <a:lnTo>
                    <a:pt x="7093" y="2541"/>
                  </a:lnTo>
                  <a:lnTo>
                    <a:pt x="7093" y="2224"/>
                  </a:lnTo>
                  <a:lnTo>
                    <a:pt x="7093" y="1906"/>
                  </a:lnTo>
                  <a:lnTo>
                    <a:pt x="7093" y="1271"/>
                  </a:lnTo>
                  <a:lnTo>
                    <a:pt x="6770" y="953"/>
                  </a:lnTo>
                  <a:lnTo>
                    <a:pt x="6448" y="318"/>
                  </a:lnTo>
                  <a:lnTo>
                    <a:pt x="6448" y="0"/>
                  </a:lnTo>
                  <a:lnTo>
                    <a:pt x="6770" y="635"/>
                  </a:lnTo>
                  <a:lnTo>
                    <a:pt x="7093" y="635"/>
                  </a:lnTo>
                  <a:lnTo>
                    <a:pt x="7093" y="318"/>
                  </a:lnTo>
                  <a:lnTo>
                    <a:pt x="7415" y="0"/>
                  </a:lnTo>
                  <a:lnTo>
                    <a:pt x="7737" y="0"/>
                  </a:lnTo>
                  <a:lnTo>
                    <a:pt x="8060" y="0"/>
                  </a:lnTo>
                  <a:lnTo>
                    <a:pt x="9349" y="1271"/>
                  </a:lnTo>
                  <a:lnTo>
                    <a:pt x="9672" y="1271"/>
                  </a:lnTo>
                  <a:lnTo>
                    <a:pt x="9994" y="953"/>
                  </a:lnTo>
                  <a:lnTo>
                    <a:pt x="10316" y="1588"/>
                  </a:lnTo>
                  <a:lnTo>
                    <a:pt x="10639" y="1271"/>
                  </a:lnTo>
                  <a:lnTo>
                    <a:pt x="11284" y="1271"/>
                  </a:lnTo>
                  <a:lnTo>
                    <a:pt x="11606" y="1271"/>
                  </a:lnTo>
                  <a:lnTo>
                    <a:pt x="11606" y="1588"/>
                  </a:lnTo>
                  <a:lnTo>
                    <a:pt x="12251" y="2224"/>
                  </a:lnTo>
                  <a:lnTo>
                    <a:pt x="12573" y="3176"/>
                  </a:lnTo>
                  <a:lnTo>
                    <a:pt x="12251" y="3176"/>
                  </a:lnTo>
                  <a:lnTo>
                    <a:pt x="12251" y="3494"/>
                  </a:lnTo>
                  <a:lnTo>
                    <a:pt x="11928" y="3494"/>
                  </a:lnTo>
                  <a:lnTo>
                    <a:pt x="11928" y="4129"/>
                  </a:lnTo>
                  <a:lnTo>
                    <a:pt x="12251" y="4447"/>
                  </a:lnTo>
                  <a:lnTo>
                    <a:pt x="12573" y="4129"/>
                  </a:lnTo>
                  <a:lnTo>
                    <a:pt x="12251" y="4447"/>
                  </a:lnTo>
                  <a:lnTo>
                    <a:pt x="12573" y="4765"/>
                  </a:lnTo>
                  <a:lnTo>
                    <a:pt x="13218" y="4765"/>
                  </a:lnTo>
                  <a:lnTo>
                    <a:pt x="13218" y="5718"/>
                  </a:lnTo>
                  <a:lnTo>
                    <a:pt x="13540" y="5400"/>
                  </a:lnTo>
                  <a:lnTo>
                    <a:pt x="13863" y="5400"/>
                  </a:lnTo>
                  <a:lnTo>
                    <a:pt x="13863" y="5082"/>
                  </a:lnTo>
                  <a:lnTo>
                    <a:pt x="13863" y="4765"/>
                  </a:lnTo>
                  <a:lnTo>
                    <a:pt x="14830" y="4447"/>
                  </a:lnTo>
                  <a:lnTo>
                    <a:pt x="14830" y="3812"/>
                  </a:lnTo>
                  <a:lnTo>
                    <a:pt x="14830" y="3494"/>
                  </a:lnTo>
                  <a:lnTo>
                    <a:pt x="15475" y="2859"/>
                  </a:lnTo>
                  <a:lnTo>
                    <a:pt x="16119" y="2541"/>
                  </a:lnTo>
                  <a:lnTo>
                    <a:pt x="16442" y="2859"/>
                  </a:lnTo>
                  <a:lnTo>
                    <a:pt x="16442" y="3176"/>
                  </a:lnTo>
                  <a:lnTo>
                    <a:pt x="16764" y="2859"/>
                  </a:lnTo>
                  <a:lnTo>
                    <a:pt x="16764" y="3176"/>
                  </a:lnTo>
                  <a:lnTo>
                    <a:pt x="17087" y="3494"/>
                  </a:lnTo>
                  <a:lnTo>
                    <a:pt x="17087" y="3176"/>
                  </a:lnTo>
                  <a:lnTo>
                    <a:pt x="17087" y="2541"/>
                  </a:lnTo>
                  <a:lnTo>
                    <a:pt x="17409" y="2224"/>
                  </a:lnTo>
                  <a:lnTo>
                    <a:pt x="17731" y="2859"/>
                  </a:lnTo>
                  <a:lnTo>
                    <a:pt x="17731" y="3176"/>
                  </a:lnTo>
                  <a:lnTo>
                    <a:pt x="17087" y="3494"/>
                  </a:lnTo>
                  <a:lnTo>
                    <a:pt x="17731" y="3812"/>
                  </a:lnTo>
                  <a:lnTo>
                    <a:pt x="17731" y="4129"/>
                  </a:lnTo>
                  <a:lnTo>
                    <a:pt x="17087" y="4447"/>
                  </a:lnTo>
                  <a:lnTo>
                    <a:pt x="17087" y="4765"/>
                  </a:lnTo>
                  <a:lnTo>
                    <a:pt x="17087" y="5082"/>
                  </a:lnTo>
                  <a:lnTo>
                    <a:pt x="17731" y="5082"/>
                  </a:lnTo>
                  <a:lnTo>
                    <a:pt x="18054" y="4765"/>
                  </a:lnTo>
                  <a:lnTo>
                    <a:pt x="18376" y="4765"/>
                  </a:lnTo>
                  <a:lnTo>
                    <a:pt x="18054" y="4447"/>
                  </a:lnTo>
                  <a:lnTo>
                    <a:pt x="18376" y="4129"/>
                  </a:lnTo>
                  <a:lnTo>
                    <a:pt x="18699" y="4129"/>
                  </a:lnTo>
                  <a:lnTo>
                    <a:pt x="19343" y="4447"/>
                  </a:lnTo>
                  <a:lnTo>
                    <a:pt x="19666" y="4129"/>
                  </a:lnTo>
                  <a:lnTo>
                    <a:pt x="20310" y="4447"/>
                  </a:lnTo>
                  <a:lnTo>
                    <a:pt x="20633" y="4447"/>
                  </a:lnTo>
                  <a:lnTo>
                    <a:pt x="20633" y="4765"/>
                  </a:lnTo>
                  <a:lnTo>
                    <a:pt x="20633" y="5082"/>
                  </a:lnTo>
                  <a:lnTo>
                    <a:pt x="20633" y="4765"/>
                  </a:lnTo>
                  <a:lnTo>
                    <a:pt x="20955" y="4765"/>
                  </a:lnTo>
                  <a:lnTo>
                    <a:pt x="21600" y="5400"/>
                  </a:lnTo>
                  <a:lnTo>
                    <a:pt x="21600" y="6035"/>
                  </a:lnTo>
                  <a:lnTo>
                    <a:pt x="21278" y="6035"/>
                  </a:lnTo>
                  <a:lnTo>
                    <a:pt x="21278" y="6353"/>
                  </a:lnTo>
                  <a:lnTo>
                    <a:pt x="21278" y="6671"/>
                  </a:lnTo>
                  <a:lnTo>
                    <a:pt x="20955" y="6988"/>
                  </a:lnTo>
                  <a:lnTo>
                    <a:pt x="20955" y="6671"/>
                  </a:lnTo>
                  <a:lnTo>
                    <a:pt x="20955" y="7306"/>
                  </a:lnTo>
                  <a:lnTo>
                    <a:pt x="20633" y="7306"/>
                  </a:lnTo>
                  <a:lnTo>
                    <a:pt x="20633" y="7624"/>
                  </a:lnTo>
                  <a:lnTo>
                    <a:pt x="20310" y="7941"/>
                  </a:lnTo>
                  <a:lnTo>
                    <a:pt x="21278" y="9212"/>
                  </a:lnTo>
                  <a:lnTo>
                    <a:pt x="20955" y="9212"/>
                  </a:lnTo>
                  <a:lnTo>
                    <a:pt x="20955" y="9847"/>
                  </a:lnTo>
                  <a:lnTo>
                    <a:pt x="21278" y="10165"/>
                  </a:lnTo>
                  <a:lnTo>
                    <a:pt x="20955" y="10165"/>
                  </a:lnTo>
                  <a:lnTo>
                    <a:pt x="20955" y="10482"/>
                  </a:lnTo>
                  <a:lnTo>
                    <a:pt x="21278" y="11118"/>
                  </a:lnTo>
                  <a:lnTo>
                    <a:pt x="21278" y="12071"/>
                  </a:lnTo>
                  <a:lnTo>
                    <a:pt x="21278" y="12706"/>
                  </a:lnTo>
                  <a:lnTo>
                    <a:pt x="21600" y="12706"/>
                  </a:lnTo>
                  <a:lnTo>
                    <a:pt x="21278" y="13341"/>
                  </a:lnTo>
                  <a:lnTo>
                    <a:pt x="21600" y="13341"/>
                  </a:lnTo>
                  <a:lnTo>
                    <a:pt x="21600" y="13976"/>
                  </a:lnTo>
                  <a:lnTo>
                    <a:pt x="20955" y="14294"/>
                  </a:lnTo>
                  <a:lnTo>
                    <a:pt x="20633" y="14929"/>
                  </a:lnTo>
                  <a:lnTo>
                    <a:pt x="19666" y="14929"/>
                  </a:lnTo>
                  <a:lnTo>
                    <a:pt x="19021" y="14612"/>
                  </a:lnTo>
                  <a:lnTo>
                    <a:pt x="18699" y="13976"/>
                  </a:lnTo>
                  <a:lnTo>
                    <a:pt x="18376" y="13659"/>
                  </a:lnTo>
                  <a:lnTo>
                    <a:pt x="17731" y="13659"/>
                  </a:lnTo>
                  <a:lnTo>
                    <a:pt x="17731" y="13024"/>
                  </a:lnTo>
                  <a:lnTo>
                    <a:pt x="17731" y="12706"/>
                  </a:lnTo>
                  <a:lnTo>
                    <a:pt x="17731" y="12388"/>
                  </a:lnTo>
                  <a:lnTo>
                    <a:pt x="17731" y="11753"/>
                  </a:lnTo>
                  <a:lnTo>
                    <a:pt x="18054" y="11753"/>
                  </a:lnTo>
                  <a:lnTo>
                    <a:pt x="17731" y="11753"/>
                  </a:lnTo>
                  <a:lnTo>
                    <a:pt x="17731" y="11435"/>
                  </a:lnTo>
                  <a:lnTo>
                    <a:pt x="17731" y="10482"/>
                  </a:lnTo>
                  <a:lnTo>
                    <a:pt x="17409" y="10165"/>
                  </a:lnTo>
                  <a:lnTo>
                    <a:pt x="16764" y="9847"/>
                  </a:lnTo>
                  <a:lnTo>
                    <a:pt x="16764" y="9212"/>
                  </a:lnTo>
                  <a:lnTo>
                    <a:pt x="16442" y="8576"/>
                  </a:lnTo>
                  <a:lnTo>
                    <a:pt x="15797" y="8259"/>
                  </a:lnTo>
                  <a:lnTo>
                    <a:pt x="16119" y="7941"/>
                  </a:lnTo>
                  <a:lnTo>
                    <a:pt x="15797" y="7624"/>
                  </a:lnTo>
                  <a:lnTo>
                    <a:pt x="15475" y="7941"/>
                  </a:lnTo>
                  <a:lnTo>
                    <a:pt x="15475" y="8259"/>
                  </a:lnTo>
                  <a:lnTo>
                    <a:pt x="15475" y="8576"/>
                  </a:lnTo>
                  <a:lnTo>
                    <a:pt x="15152" y="8576"/>
                  </a:lnTo>
                  <a:lnTo>
                    <a:pt x="14830" y="9529"/>
                  </a:lnTo>
                  <a:lnTo>
                    <a:pt x="14507" y="9847"/>
                  </a:lnTo>
                  <a:lnTo>
                    <a:pt x="14185" y="10165"/>
                  </a:lnTo>
                  <a:lnTo>
                    <a:pt x="13863" y="10165"/>
                  </a:lnTo>
                  <a:lnTo>
                    <a:pt x="13540" y="10800"/>
                  </a:lnTo>
                  <a:lnTo>
                    <a:pt x="13218" y="11118"/>
                  </a:lnTo>
                  <a:lnTo>
                    <a:pt x="13540" y="11435"/>
                  </a:lnTo>
                  <a:lnTo>
                    <a:pt x="13540" y="11753"/>
                  </a:lnTo>
                  <a:lnTo>
                    <a:pt x="13863" y="11753"/>
                  </a:lnTo>
                  <a:lnTo>
                    <a:pt x="14185" y="12706"/>
                  </a:lnTo>
                  <a:lnTo>
                    <a:pt x="13863" y="13341"/>
                  </a:lnTo>
                  <a:lnTo>
                    <a:pt x="14185" y="14294"/>
                  </a:lnTo>
                  <a:lnTo>
                    <a:pt x="13863" y="14929"/>
                  </a:lnTo>
                  <a:lnTo>
                    <a:pt x="13863" y="15247"/>
                  </a:lnTo>
                  <a:lnTo>
                    <a:pt x="13540" y="15565"/>
                  </a:lnTo>
                  <a:lnTo>
                    <a:pt x="12896" y="15565"/>
                  </a:lnTo>
                  <a:lnTo>
                    <a:pt x="12896" y="15882"/>
                  </a:lnTo>
                  <a:lnTo>
                    <a:pt x="12896" y="16200"/>
                  </a:lnTo>
                  <a:lnTo>
                    <a:pt x="12573" y="16835"/>
                  </a:lnTo>
                  <a:lnTo>
                    <a:pt x="11928" y="17471"/>
                  </a:lnTo>
                  <a:lnTo>
                    <a:pt x="11606" y="17788"/>
                  </a:lnTo>
                  <a:lnTo>
                    <a:pt x="11284" y="17788"/>
                  </a:lnTo>
                  <a:lnTo>
                    <a:pt x="11284" y="17471"/>
                  </a:lnTo>
                  <a:lnTo>
                    <a:pt x="10961" y="17153"/>
                  </a:lnTo>
                  <a:lnTo>
                    <a:pt x="10639" y="17471"/>
                  </a:lnTo>
                  <a:lnTo>
                    <a:pt x="10316" y="16835"/>
                  </a:lnTo>
                  <a:lnTo>
                    <a:pt x="9994" y="16835"/>
                  </a:lnTo>
                  <a:lnTo>
                    <a:pt x="9672" y="17153"/>
                  </a:lnTo>
                  <a:lnTo>
                    <a:pt x="9994" y="17471"/>
                  </a:lnTo>
                  <a:lnTo>
                    <a:pt x="9349" y="17471"/>
                  </a:lnTo>
                  <a:lnTo>
                    <a:pt x="9027" y="18106"/>
                  </a:lnTo>
                  <a:lnTo>
                    <a:pt x="9027" y="18424"/>
                  </a:lnTo>
                  <a:lnTo>
                    <a:pt x="8704" y="18424"/>
                  </a:lnTo>
                  <a:lnTo>
                    <a:pt x="8382" y="18741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0" name="AutoShape 116"/>
            <p:cNvSpPr>
              <a:spLocks/>
            </p:cNvSpPr>
            <p:nvPr/>
          </p:nvSpPr>
          <p:spPr bwMode="auto">
            <a:xfrm>
              <a:off x="4264025" y="4321175"/>
              <a:ext cx="287338" cy="233363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5718" y="18720"/>
                  </a:moveTo>
                  <a:lnTo>
                    <a:pt x="5082" y="18000"/>
                  </a:lnTo>
                  <a:lnTo>
                    <a:pt x="4447" y="18000"/>
                  </a:lnTo>
                  <a:lnTo>
                    <a:pt x="3812" y="18000"/>
                  </a:lnTo>
                  <a:lnTo>
                    <a:pt x="3812" y="18720"/>
                  </a:lnTo>
                  <a:lnTo>
                    <a:pt x="3176" y="18720"/>
                  </a:lnTo>
                  <a:lnTo>
                    <a:pt x="2541" y="19440"/>
                  </a:lnTo>
                  <a:lnTo>
                    <a:pt x="1271" y="18000"/>
                  </a:lnTo>
                  <a:lnTo>
                    <a:pt x="635" y="17280"/>
                  </a:lnTo>
                  <a:lnTo>
                    <a:pt x="0" y="17280"/>
                  </a:lnTo>
                  <a:lnTo>
                    <a:pt x="635" y="15840"/>
                  </a:lnTo>
                  <a:lnTo>
                    <a:pt x="0" y="15840"/>
                  </a:lnTo>
                  <a:lnTo>
                    <a:pt x="2541" y="10080"/>
                  </a:lnTo>
                  <a:lnTo>
                    <a:pt x="3812" y="9360"/>
                  </a:lnTo>
                  <a:lnTo>
                    <a:pt x="4447" y="7200"/>
                  </a:lnTo>
                  <a:lnTo>
                    <a:pt x="5082" y="6480"/>
                  </a:lnTo>
                  <a:lnTo>
                    <a:pt x="4447" y="5760"/>
                  </a:lnTo>
                  <a:lnTo>
                    <a:pt x="4447" y="4320"/>
                  </a:lnTo>
                  <a:lnTo>
                    <a:pt x="6988" y="4320"/>
                  </a:lnTo>
                  <a:lnTo>
                    <a:pt x="8259" y="4320"/>
                  </a:lnTo>
                  <a:lnTo>
                    <a:pt x="8894" y="3600"/>
                  </a:lnTo>
                  <a:lnTo>
                    <a:pt x="8259" y="2880"/>
                  </a:lnTo>
                  <a:lnTo>
                    <a:pt x="10165" y="2880"/>
                  </a:lnTo>
                  <a:lnTo>
                    <a:pt x="10800" y="2160"/>
                  </a:lnTo>
                  <a:lnTo>
                    <a:pt x="11435" y="2160"/>
                  </a:lnTo>
                  <a:lnTo>
                    <a:pt x="11435" y="0"/>
                  </a:lnTo>
                  <a:lnTo>
                    <a:pt x="12071" y="0"/>
                  </a:lnTo>
                  <a:lnTo>
                    <a:pt x="12071" y="1440"/>
                  </a:lnTo>
                  <a:lnTo>
                    <a:pt x="12706" y="2160"/>
                  </a:lnTo>
                  <a:lnTo>
                    <a:pt x="15247" y="2880"/>
                  </a:lnTo>
                  <a:lnTo>
                    <a:pt x="15247" y="4320"/>
                  </a:lnTo>
                  <a:lnTo>
                    <a:pt x="15882" y="5040"/>
                  </a:lnTo>
                  <a:lnTo>
                    <a:pt x="16518" y="4320"/>
                  </a:lnTo>
                  <a:lnTo>
                    <a:pt x="17153" y="4320"/>
                  </a:lnTo>
                  <a:lnTo>
                    <a:pt x="17788" y="5760"/>
                  </a:lnTo>
                  <a:lnTo>
                    <a:pt x="18424" y="5760"/>
                  </a:lnTo>
                  <a:lnTo>
                    <a:pt x="18424" y="6480"/>
                  </a:lnTo>
                  <a:lnTo>
                    <a:pt x="18424" y="7920"/>
                  </a:lnTo>
                  <a:lnTo>
                    <a:pt x="17788" y="7920"/>
                  </a:lnTo>
                  <a:lnTo>
                    <a:pt x="17153" y="7920"/>
                  </a:lnTo>
                  <a:lnTo>
                    <a:pt x="17788" y="7920"/>
                  </a:lnTo>
                  <a:lnTo>
                    <a:pt x="17788" y="8640"/>
                  </a:lnTo>
                  <a:lnTo>
                    <a:pt x="18424" y="8640"/>
                  </a:lnTo>
                  <a:lnTo>
                    <a:pt x="21600" y="10800"/>
                  </a:lnTo>
                  <a:lnTo>
                    <a:pt x="20965" y="12240"/>
                  </a:lnTo>
                  <a:lnTo>
                    <a:pt x="20329" y="12240"/>
                  </a:lnTo>
                  <a:lnTo>
                    <a:pt x="20329" y="13680"/>
                  </a:lnTo>
                  <a:lnTo>
                    <a:pt x="20965" y="12960"/>
                  </a:lnTo>
                  <a:lnTo>
                    <a:pt x="21600" y="13680"/>
                  </a:lnTo>
                  <a:lnTo>
                    <a:pt x="21600" y="14400"/>
                  </a:lnTo>
                  <a:lnTo>
                    <a:pt x="20965" y="14400"/>
                  </a:lnTo>
                  <a:lnTo>
                    <a:pt x="17153" y="15840"/>
                  </a:lnTo>
                  <a:lnTo>
                    <a:pt x="17153" y="16560"/>
                  </a:lnTo>
                  <a:lnTo>
                    <a:pt x="16518" y="17280"/>
                  </a:lnTo>
                  <a:lnTo>
                    <a:pt x="16518" y="18000"/>
                  </a:lnTo>
                  <a:lnTo>
                    <a:pt x="15247" y="19440"/>
                  </a:lnTo>
                  <a:lnTo>
                    <a:pt x="14612" y="19440"/>
                  </a:lnTo>
                  <a:lnTo>
                    <a:pt x="14612" y="20160"/>
                  </a:lnTo>
                  <a:lnTo>
                    <a:pt x="13976" y="19440"/>
                  </a:lnTo>
                  <a:lnTo>
                    <a:pt x="13341" y="20880"/>
                  </a:lnTo>
                  <a:lnTo>
                    <a:pt x="12071" y="20160"/>
                  </a:lnTo>
                  <a:lnTo>
                    <a:pt x="11435" y="21600"/>
                  </a:lnTo>
                  <a:lnTo>
                    <a:pt x="9529" y="20160"/>
                  </a:lnTo>
                  <a:lnTo>
                    <a:pt x="8259" y="20160"/>
                  </a:lnTo>
                  <a:lnTo>
                    <a:pt x="8894" y="19440"/>
                  </a:lnTo>
                  <a:lnTo>
                    <a:pt x="8259" y="19440"/>
                  </a:lnTo>
                  <a:lnTo>
                    <a:pt x="6353" y="18720"/>
                  </a:lnTo>
                  <a:lnTo>
                    <a:pt x="5718" y="18720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 fontAlgn="auto">
                <a:lnSpc>
                  <a:spcPct val="80000"/>
                </a:lnSpc>
                <a:spcBef>
                  <a:spcPts val="0"/>
                </a:spcBef>
                <a:spcAft>
                  <a:spcPts val="0"/>
                </a:spcAft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1" name="AutoShape 117"/>
            <p:cNvSpPr>
              <a:spLocks/>
            </p:cNvSpPr>
            <p:nvPr/>
          </p:nvSpPr>
          <p:spPr bwMode="auto">
            <a:xfrm>
              <a:off x="7227888" y="4648200"/>
              <a:ext cx="971550" cy="84613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5777" y="2774"/>
                  </a:moveTo>
                  <a:lnTo>
                    <a:pt x="15777" y="2378"/>
                  </a:lnTo>
                  <a:lnTo>
                    <a:pt x="15402" y="2378"/>
                  </a:lnTo>
                  <a:lnTo>
                    <a:pt x="15402" y="2180"/>
                  </a:lnTo>
                  <a:lnTo>
                    <a:pt x="15214" y="2180"/>
                  </a:lnTo>
                  <a:lnTo>
                    <a:pt x="15214" y="2378"/>
                  </a:lnTo>
                  <a:lnTo>
                    <a:pt x="15026" y="2378"/>
                  </a:lnTo>
                  <a:lnTo>
                    <a:pt x="14838" y="2180"/>
                  </a:lnTo>
                  <a:lnTo>
                    <a:pt x="14650" y="2180"/>
                  </a:lnTo>
                  <a:lnTo>
                    <a:pt x="14650" y="2378"/>
                  </a:lnTo>
                  <a:lnTo>
                    <a:pt x="14463" y="2378"/>
                  </a:lnTo>
                  <a:lnTo>
                    <a:pt x="14275" y="2774"/>
                  </a:lnTo>
                  <a:lnTo>
                    <a:pt x="14087" y="2774"/>
                  </a:lnTo>
                  <a:lnTo>
                    <a:pt x="14087" y="2972"/>
                  </a:lnTo>
                  <a:lnTo>
                    <a:pt x="14087" y="2774"/>
                  </a:lnTo>
                  <a:lnTo>
                    <a:pt x="13899" y="2576"/>
                  </a:lnTo>
                  <a:lnTo>
                    <a:pt x="13523" y="2774"/>
                  </a:lnTo>
                  <a:lnTo>
                    <a:pt x="13523" y="2576"/>
                  </a:lnTo>
                  <a:lnTo>
                    <a:pt x="13336" y="2378"/>
                  </a:lnTo>
                  <a:lnTo>
                    <a:pt x="13148" y="1982"/>
                  </a:lnTo>
                  <a:lnTo>
                    <a:pt x="12960" y="1783"/>
                  </a:lnTo>
                  <a:lnTo>
                    <a:pt x="12960" y="1585"/>
                  </a:lnTo>
                  <a:lnTo>
                    <a:pt x="12584" y="1387"/>
                  </a:lnTo>
                  <a:lnTo>
                    <a:pt x="12584" y="1982"/>
                  </a:lnTo>
                  <a:lnTo>
                    <a:pt x="12209" y="1982"/>
                  </a:lnTo>
                  <a:lnTo>
                    <a:pt x="12021" y="0"/>
                  </a:lnTo>
                  <a:lnTo>
                    <a:pt x="11833" y="594"/>
                  </a:lnTo>
                  <a:lnTo>
                    <a:pt x="11833" y="793"/>
                  </a:lnTo>
                  <a:lnTo>
                    <a:pt x="11645" y="991"/>
                  </a:lnTo>
                  <a:lnTo>
                    <a:pt x="11833" y="1189"/>
                  </a:lnTo>
                  <a:lnTo>
                    <a:pt x="11833" y="1585"/>
                  </a:lnTo>
                  <a:lnTo>
                    <a:pt x="11457" y="2378"/>
                  </a:lnTo>
                  <a:lnTo>
                    <a:pt x="11833" y="4558"/>
                  </a:lnTo>
                  <a:lnTo>
                    <a:pt x="11833" y="4756"/>
                  </a:lnTo>
                  <a:lnTo>
                    <a:pt x="11833" y="5152"/>
                  </a:lnTo>
                  <a:lnTo>
                    <a:pt x="11833" y="5549"/>
                  </a:lnTo>
                  <a:lnTo>
                    <a:pt x="12021" y="5747"/>
                  </a:lnTo>
                  <a:lnTo>
                    <a:pt x="12021" y="5945"/>
                  </a:lnTo>
                  <a:lnTo>
                    <a:pt x="12209" y="6143"/>
                  </a:lnTo>
                  <a:lnTo>
                    <a:pt x="11833" y="6936"/>
                  </a:lnTo>
                  <a:lnTo>
                    <a:pt x="11645" y="6936"/>
                  </a:lnTo>
                  <a:lnTo>
                    <a:pt x="10894" y="7728"/>
                  </a:lnTo>
                  <a:lnTo>
                    <a:pt x="10894" y="7927"/>
                  </a:lnTo>
                  <a:lnTo>
                    <a:pt x="10706" y="8323"/>
                  </a:lnTo>
                  <a:lnTo>
                    <a:pt x="10894" y="8719"/>
                  </a:lnTo>
                  <a:lnTo>
                    <a:pt x="10706" y="9116"/>
                  </a:lnTo>
                  <a:lnTo>
                    <a:pt x="10706" y="9908"/>
                  </a:lnTo>
                  <a:lnTo>
                    <a:pt x="10706" y="10503"/>
                  </a:lnTo>
                  <a:lnTo>
                    <a:pt x="10518" y="10899"/>
                  </a:lnTo>
                  <a:lnTo>
                    <a:pt x="9767" y="11890"/>
                  </a:lnTo>
                  <a:lnTo>
                    <a:pt x="8452" y="13079"/>
                  </a:lnTo>
                  <a:lnTo>
                    <a:pt x="6762" y="14070"/>
                  </a:lnTo>
                  <a:lnTo>
                    <a:pt x="6198" y="14862"/>
                  </a:lnTo>
                  <a:lnTo>
                    <a:pt x="4696" y="15853"/>
                  </a:lnTo>
                  <a:lnTo>
                    <a:pt x="3944" y="16051"/>
                  </a:lnTo>
                  <a:lnTo>
                    <a:pt x="3944" y="16448"/>
                  </a:lnTo>
                  <a:lnTo>
                    <a:pt x="3569" y="16250"/>
                  </a:lnTo>
                  <a:lnTo>
                    <a:pt x="3381" y="15853"/>
                  </a:lnTo>
                  <a:lnTo>
                    <a:pt x="3193" y="15853"/>
                  </a:lnTo>
                  <a:lnTo>
                    <a:pt x="0" y="16448"/>
                  </a:lnTo>
                  <a:lnTo>
                    <a:pt x="0" y="16646"/>
                  </a:lnTo>
                  <a:lnTo>
                    <a:pt x="376" y="17042"/>
                  </a:lnTo>
                  <a:lnTo>
                    <a:pt x="376" y="17439"/>
                  </a:lnTo>
                  <a:lnTo>
                    <a:pt x="751" y="17637"/>
                  </a:lnTo>
                  <a:lnTo>
                    <a:pt x="751" y="17835"/>
                  </a:lnTo>
                  <a:lnTo>
                    <a:pt x="1127" y="17637"/>
                  </a:lnTo>
                  <a:lnTo>
                    <a:pt x="2066" y="17637"/>
                  </a:lnTo>
                  <a:lnTo>
                    <a:pt x="2066" y="18826"/>
                  </a:lnTo>
                  <a:lnTo>
                    <a:pt x="2254" y="19420"/>
                  </a:lnTo>
                  <a:lnTo>
                    <a:pt x="2254" y="19817"/>
                  </a:lnTo>
                  <a:lnTo>
                    <a:pt x="2442" y="20015"/>
                  </a:lnTo>
                  <a:lnTo>
                    <a:pt x="2442" y="20213"/>
                  </a:lnTo>
                  <a:lnTo>
                    <a:pt x="2817" y="20213"/>
                  </a:lnTo>
                  <a:lnTo>
                    <a:pt x="3005" y="20015"/>
                  </a:lnTo>
                  <a:lnTo>
                    <a:pt x="3005" y="20213"/>
                  </a:lnTo>
                  <a:lnTo>
                    <a:pt x="3381" y="20411"/>
                  </a:lnTo>
                  <a:lnTo>
                    <a:pt x="3569" y="20609"/>
                  </a:lnTo>
                  <a:lnTo>
                    <a:pt x="3944" y="20609"/>
                  </a:lnTo>
                  <a:lnTo>
                    <a:pt x="4132" y="20807"/>
                  </a:lnTo>
                  <a:lnTo>
                    <a:pt x="4508" y="20807"/>
                  </a:lnTo>
                  <a:lnTo>
                    <a:pt x="4883" y="21006"/>
                  </a:lnTo>
                  <a:lnTo>
                    <a:pt x="5635" y="21402"/>
                  </a:lnTo>
                  <a:lnTo>
                    <a:pt x="5635" y="21204"/>
                  </a:lnTo>
                  <a:lnTo>
                    <a:pt x="5823" y="21204"/>
                  </a:lnTo>
                  <a:lnTo>
                    <a:pt x="5823" y="21006"/>
                  </a:lnTo>
                  <a:lnTo>
                    <a:pt x="5823" y="19817"/>
                  </a:lnTo>
                  <a:lnTo>
                    <a:pt x="6010" y="19618"/>
                  </a:lnTo>
                  <a:lnTo>
                    <a:pt x="5823" y="19420"/>
                  </a:lnTo>
                  <a:lnTo>
                    <a:pt x="6198" y="19420"/>
                  </a:lnTo>
                  <a:lnTo>
                    <a:pt x="6386" y="19222"/>
                  </a:lnTo>
                  <a:lnTo>
                    <a:pt x="6386" y="19420"/>
                  </a:lnTo>
                  <a:lnTo>
                    <a:pt x="6386" y="19618"/>
                  </a:lnTo>
                  <a:lnTo>
                    <a:pt x="7137" y="20015"/>
                  </a:lnTo>
                  <a:lnTo>
                    <a:pt x="7513" y="20015"/>
                  </a:lnTo>
                  <a:lnTo>
                    <a:pt x="8264" y="20609"/>
                  </a:lnTo>
                  <a:lnTo>
                    <a:pt x="8828" y="20411"/>
                  </a:lnTo>
                  <a:lnTo>
                    <a:pt x="8828" y="20609"/>
                  </a:lnTo>
                  <a:lnTo>
                    <a:pt x="8828" y="20411"/>
                  </a:lnTo>
                  <a:lnTo>
                    <a:pt x="9016" y="20411"/>
                  </a:lnTo>
                  <a:lnTo>
                    <a:pt x="9016" y="20609"/>
                  </a:lnTo>
                  <a:lnTo>
                    <a:pt x="9767" y="20411"/>
                  </a:lnTo>
                  <a:lnTo>
                    <a:pt x="9767" y="21600"/>
                  </a:lnTo>
                  <a:lnTo>
                    <a:pt x="21600" y="20411"/>
                  </a:lnTo>
                  <a:lnTo>
                    <a:pt x="21412" y="19618"/>
                  </a:lnTo>
                  <a:lnTo>
                    <a:pt x="21224" y="19618"/>
                  </a:lnTo>
                  <a:lnTo>
                    <a:pt x="21037" y="19222"/>
                  </a:lnTo>
                  <a:lnTo>
                    <a:pt x="21037" y="19024"/>
                  </a:lnTo>
                  <a:lnTo>
                    <a:pt x="21412" y="19024"/>
                  </a:lnTo>
                  <a:lnTo>
                    <a:pt x="21412" y="18826"/>
                  </a:lnTo>
                  <a:lnTo>
                    <a:pt x="21412" y="18628"/>
                  </a:lnTo>
                  <a:lnTo>
                    <a:pt x="21037" y="18628"/>
                  </a:lnTo>
                  <a:lnTo>
                    <a:pt x="21037" y="18231"/>
                  </a:lnTo>
                  <a:lnTo>
                    <a:pt x="21412" y="18231"/>
                  </a:lnTo>
                  <a:lnTo>
                    <a:pt x="21412" y="17637"/>
                  </a:lnTo>
                  <a:lnTo>
                    <a:pt x="21224" y="17637"/>
                  </a:lnTo>
                  <a:lnTo>
                    <a:pt x="21224" y="17240"/>
                  </a:lnTo>
                  <a:lnTo>
                    <a:pt x="21412" y="17042"/>
                  </a:lnTo>
                  <a:lnTo>
                    <a:pt x="21224" y="16448"/>
                  </a:lnTo>
                  <a:lnTo>
                    <a:pt x="21412" y="16448"/>
                  </a:lnTo>
                  <a:lnTo>
                    <a:pt x="21412" y="16051"/>
                  </a:lnTo>
                  <a:lnTo>
                    <a:pt x="21224" y="16051"/>
                  </a:lnTo>
                  <a:lnTo>
                    <a:pt x="21037" y="13872"/>
                  </a:lnTo>
                  <a:lnTo>
                    <a:pt x="20849" y="11295"/>
                  </a:lnTo>
                  <a:lnTo>
                    <a:pt x="20661" y="9314"/>
                  </a:lnTo>
                  <a:lnTo>
                    <a:pt x="18783" y="7728"/>
                  </a:lnTo>
                  <a:lnTo>
                    <a:pt x="18595" y="7530"/>
                  </a:lnTo>
                  <a:lnTo>
                    <a:pt x="18407" y="7530"/>
                  </a:lnTo>
                  <a:lnTo>
                    <a:pt x="18219" y="7134"/>
                  </a:lnTo>
                  <a:lnTo>
                    <a:pt x="18407" y="7134"/>
                  </a:lnTo>
                  <a:lnTo>
                    <a:pt x="18407" y="6936"/>
                  </a:lnTo>
                  <a:lnTo>
                    <a:pt x="18031" y="6936"/>
                  </a:lnTo>
                  <a:lnTo>
                    <a:pt x="17656" y="6341"/>
                  </a:lnTo>
                  <a:lnTo>
                    <a:pt x="17656" y="5945"/>
                  </a:lnTo>
                  <a:lnTo>
                    <a:pt x="17468" y="5945"/>
                  </a:lnTo>
                  <a:lnTo>
                    <a:pt x="17468" y="5152"/>
                  </a:lnTo>
                  <a:lnTo>
                    <a:pt x="17280" y="4360"/>
                  </a:lnTo>
                  <a:lnTo>
                    <a:pt x="16904" y="4360"/>
                  </a:lnTo>
                  <a:lnTo>
                    <a:pt x="17092" y="4161"/>
                  </a:lnTo>
                  <a:lnTo>
                    <a:pt x="16904" y="3963"/>
                  </a:lnTo>
                  <a:lnTo>
                    <a:pt x="16529" y="4161"/>
                  </a:lnTo>
                  <a:lnTo>
                    <a:pt x="16153" y="4558"/>
                  </a:lnTo>
                  <a:lnTo>
                    <a:pt x="16153" y="4161"/>
                  </a:lnTo>
                  <a:lnTo>
                    <a:pt x="15777" y="4161"/>
                  </a:lnTo>
                  <a:lnTo>
                    <a:pt x="15777" y="3765"/>
                  </a:lnTo>
                  <a:lnTo>
                    <a:pt x="15590" y="3765"/>
                  </a:lnTo>
                  <a:lnTo>
                    <a:pt x="15590" y="3567"/>
                  </a:lnTo>
                  <a:lnTo>
                    <a:pt x="15777" y="3567"/>
                  </a:lnTo>
                  <a:lnTo>
                    <a:pt x="15965" y="3171"/>
                  </a:lnTo>
                  <a:lnTo>
                    <a:pt x="15590" y="3171"/>
                  </a:lnTo>
                  <a:lnTo>
                    <a:pt x="15590" y="2972"/>
                  </a:lnTo>
                  <a:lnTo>
                    <a:pt x="15777" y="2774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2" name="AutoShape 118"/>
            <p:cNvSpPr>
              <a:spLocks/>
            </p:cNvSpPr>
            <p:nvPr/>
          </p:nvSpPr>
          <p:spPr bwMode="auto">
            <a:xfrm>
              <a:off x="3739884" y="5129378"/>
              <a:ext cx="347215" cy="232759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20020" y="15840"/>
                  </a:moveTo>
                  <a:lnTo>
                    <a:pt x="19493" y="16560"/>
                  </a:lnTo>
                  <a:lnTo>
                    <a:pt x="18966" y="15840"/>
                  </a:lnTo>
                  <a:lnTo>
                    <a:pt x="18966" y="16560"/>
                  </a:lnTo>
                  <a:lnTo>
                    <a:pt x="18439" y="16560"/>
                  </a:lnTo>
                  <a:lnTo>
                    <a:pt x="18966" y="17280"/>
                  </a:lnTo>
                  <a:lnTo>
                    <a:pt x="18966" y="18720"/>
                  </a:lnTo>
                  <a:lnTo>
                    <a:pt x="17385" y="19440"/>
                  </a:lnTo>
                  <a:lnTo>
                    <a:pt x="16859" y="21600"/>
                  </a:lnTo>
                  <a:lnTo>
                    <a:pt x="15805" y="19440"/>
                  </a:lnTo>
                  <a:lnTo>
                    <a:pt x="12644" y="16560"/>
                  </a:lnTo>
                  <a:lnTo>
                    <a:pt x="9483" y="14400"/>
                  </a:lnTo>
                  <a:lnTo>
                    <a:pt x="6322" y="12960"/>
                  </a:lnTo>
                  <a:lnTo>
                    <a:pt x="6322" y="12240"/>
                  </a:lnTo>
                  <a:lnTo>
                    <a:pt x="6849" y="11520"/>
                  </a:lnTo>
                  <a:lnTo>
                    <a:pt x="6322" y="10800"/>
                  </a:lnTo>
                  <a:lnTo>
                    <a:pt x="5795" y="10800"/>
                  </a:lnTo>
                  <a:lnTo>
                    <a:pt x="5795" y="10080"/>
                  </a:lnTo>
                  <a:lnTo>
                    <a:pt x="5268" y="10080"/>
                  </a:lnTo>
                  <a:lnTo>
                    <a:pt x="5268" y="10800"/>
                  </a:lnTo>
                  <a:lnTo>
                    <a:pt x="4741" y="10800"/>
                  </a:lnTo>
                  <a:lnTo>
                    <a:pt x="4215" y="10800"/>
                  </a:lnTo>
                  <a:lnTo>
                    <a:pt x="4215" y="10080"/>
                  </a:lnTo>
                  <a:lnTo>
                    <a:pt x="3688" y="10080"/>
                  </a:lnTo>
                  <a:lnTo>
                    <a:pt x="0" y="8640"/>
                  </a:lnTo>
                  <a:lnTo>
                    <a:pt x="0" y="7920"/>
                  </a:lnTo>
                  <a:lnTo>
                    <a:pt x="1054" y="8640"/>
                  </a:lnTo>
                  <a:lnTo>
                    <a:pt x="1580" y="9360"/>
                  </a:lnTo>
                  <a:lnTo>
                    <a:pt x="1580" y="8640"/>
                  </a:lnTo>
                  <a:lnTo>
                    <a:pt x="2107" y="8640"/>
                  </a:lnTo>
                  <a:lnTo>
                    <a:pt x="2107" y="7200"/>
                  </a:lnTo>
                  <a:lnTo>
                    <a:pt x="2634" y="6480"/>
                  </a:lnTo>
                  <a:lnTo>
                    <a:pt x="3161" y="7200"/>
                  </a:lnTo>
                  <a:lnTo>
                    <a:pt x="3688" y="6480"/>
                  </a:lnTo>
                  <a:lnTo>
                    <a:pt x="3688" y="7200"/>
                  </a:lnTo>
                  <a:lnTo>
                    <a:pt x="4215" y="5760"/>
                  </a:lnTo>
                  <a:lnTo>
                    <a:pt x="5268" y="5760"/>
                  </a:lnTo>
                  <a:lnTo>
                    <a:pt x="5268" y="6480"/>
                  </a:lnTo>
                  <a:lnTo>
                    <a:pt x="5795" y="5760"/>
                  </a:lnTo>
                  <a:lnTo>
                    <a:pt x="5795" y="6480"/>
                  </a:lnTo>
                  <a:lnTo>
                    <a:pt x="6322" y="5760"/>
                  </a:lnTo>
                  <a:lnTo>
                    <a:pt x="6849" y="5760"/>
                  </a:lnTo>
                  <a:lnTo>
                    <a:pt x="7902" y="5040"/>
                  </a:lnTo>
                  <a:lnTo>
                    <a:pt x="8956" y="5760"/>
                  </a:lnTo>
                  <a:lnTo>
                    <a:pt x="8956" y="5040"/>
                  </a:lnTo>
                  <a:lnTo>
                    <a:pt x="9483" y="5760"/>
                  </a:lnTo>
                  <a:lnTo>
                    <a:pt x="10010" y="5040"/>
                  </a:lnTo>
                  <a:lnTo>
                    <a:pt x="10010" y="4320"/>
                  </a:lnTo>
                  <a:lnTo>
                    <a:pt x="10537" y="2880"/>
                  </a:lnTo>
                  <a:lnTo>
                    <a:pt x="11063" y="2160"/>
                  </a:lnTo>
                  <a:lnTo>
                    <a:pt x="10537" y="2160"/>
                  </a:lnTo>
                  <a:lnTo>
                    <a:pt x="11063" y="720"/>
                  </a:lnTo>
                  <a:lnTo>
                    <a:pt x="12117" y="1440"/>
                  </a:lnTo>
                  <a:lnTo>
                    <a:pt x="12644" y="1440"/>
                  </a:lnTo>
                  <a:lnTo>
                    <a:pt x="13171" y="1440"/>
                  </a:lnTo>
                  <a:lnTo>
                    <a:pt x="13698" y="1440"/>
                  </a:lnTo>
                  <a:lnTo>
                    <a:pt x="14224" y="1440"/>
                  </a:lnTo>
                  <a:lnTo>
                    <a:pt x="14751" y="2160"/>
                  </a:lnTo>
                  <a:lnTo>
                    <a:pt x="15278" y="2160"/>
                  </a:lnTo>
                  <a:lnTo>
                    <a:pt x="15278" y="2880"/>
                  </a:lnTo>
                  <a:lnTo>
                    <a:pt x="17385" y="2160"/>
                  </a:lnTo>
                  <a:lnTo>
                    <a:pt x="17912" y="720"/>
                  </a:lnTo>
                  <a:lnTo>
                    <a:pt x="18966" y="0"/>
                  </a:lnTo>
                  <a:lnTo>
                    <a:pt x="19493" y="720"/>
                  </a:lnTo>
                  <a:lnTo>
                    <a:pt x="18966" y="1440"/>
                  </a:lnTo>
                  <a:lnTo>
                    <a:pt x="20020" y="2880"/>
                  </a:lnTo>
                  <a:lnTo>
                    <a:pt x="21600" y="5040"/>
                  </a:lnTo>
                  <a:lnTo>
                    <a:pt x="21073" y="5760"/>
                  </a:lnTo>
                  <a:lnTo>
                    <a:pt x="21073" y="7920"/>
                  </a:lnTo>
                  <a:lnTo>
                    <a:pt x="21073" y="8640"/>
                  </a:lnTo>
                  <a:lnTo>
                    <a:pt x="20546" y="11520"/>
                  </a:lnTo>
                  <a:lnTo>
                    <a:pt x="21073" y="12960"/>
                  </a:lnTo>
                  <a:lnTo>
                    <a:pt x="21073" y="14400"/>
                  </a:lnTo>
                  <a:lnTo>
                    <a:pt x="20546" y="14400"/>
                  </a:lnTo>
                  <a:lnTo>
                    <a:pt x="21073" y="15120"/>
                  </a:lnTo>
                  <a:lnTo>
                    <a:pt x="20546" y="15120"/>
                  </a:lnTo>
                  <a:lnTo>
                    <a:pt x="20546" y="15840"/>
                  </a:lnTo>
                  <a:lnTo>
                    <a:pt x="20020" y="15840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9525">
              <a:solidFill>
                <a:schemeClr val="tx1">
                  <a:lumMod val="75000"/>
                  <a:lumOff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/>
            </a:p>
          </p:txBody>
        </p:sp>
        <p:sp>
          <p:nvSpPr>
            <p:cNvPr id="263" name="AutoShape 119"/>
            <p:cNvSpPr>
              <a:spLocks/>
            </p:cNvSpPr>
            <p:nvPr/>
          </p:nvSpPr>
          <p:spPr bwMode="auto">
            <a:xfrm>
              <a:off x="6788821" y="5478516"/>
              <a:ext cx="1098273" cy="946097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0966" y="20892"/>
                  </a:moveTo>
                  <a:lnTo>
                    <a:pt x="10634" y="20538"/>
                  </a:lnTo>
                  <a:lnTo>
                    <a:pt x="7809" y="17882"/>
                  </a:lnTo>
                  <a:lnTo>
                    <a:pt x="5483" y="15757"/>
                  </a:lnTo>
                  <a:lnTo>
                    <a:pt x="3988" y="14518"/>
                  </a:lnTo>
                  <a:lnTo>
                    <a:pt x="2658" y="13633"/>
                  </a:lnTo>
                  <a:lnTo>
                    <a:pt x="1662" y="13102"/>
                  </a:lnTo>
                  <a:lnTo>
                    <a:pt x="1163" y="12925"/>
                  </a:lnTo>
                  <a:lnTo>
                    <a:pt x="665" y="12748"/>
                  </a:lnTo>
                  <a:lnTo>
                    <a:pt x="332" y="12393"/>
                  </a:lnTo>
                  <a:lnTo>
                    <a:pt x="166" y="12039"/>
                  </a:lnTo>
                  <a:lnTo>
                    <a:pt x="166" y="11862"/>
                  </a:lnTo>
                  <a:lnTo>
                    <a:pt x="665" y="11508"/>
                  </a:lnTo>
                  <a:lnTo>
                    <a:pt x="665" y="11154"/>
                  </a:lnTo>
                  <a:lnTo>
                    <a:pt x="498" y="10800"/>
                  </a:lnTo>
                  <a:lnTo>
                    <a:pt x="665" y="10623"/>
                  </a:lnTo>
                  <a:lnTo>
                    <a:pt x="332" y="10092"/>
                  </a:lnTo>
                  <a:lnTo>
                    <a:pt x="166" y="10092"/>
                  </a:lnTo>
                  <a:lnTo>
                    <a:pt x="0" y="10092"/>
                  </a:lnTo>
                  <a:lnTo>
                    <a:pt x="1329" y="5666"/>
                  </a:lnTo>
                  <a:lnTo>
                    <a:pt x="1329" y="5489"/>
                  </a:lnTo>
                  <a:lnTo>
                    <a:pt x="1495" y="5489"/>
                  </a:lnTo>
                  <a:lnTo>
                    <a:pt x="1662" y="5134"/>
                  </a:lnTo>
                  <a:lnTo>
                    <a:pt x="2492" y="4957"/>
                  </a:lnTo>
                  <a:lnTo>
                    <a:pt x="2492" y="4780"/>
                  </a:lnTo>
                  <a:lnTo>
                    <a:pt x="2658" y="4426"/>
                  </a:lnTo>
                  <a:lnTo>
                    <a:pt x="3157" y="3718"/>
                  </a:lnTo>
                  <a:lnTo>
                    <a:pt x="3157" y="3364"/>
                  </a:lnTo>
                  <a:lnTo>
                    <a:pt x="3323" y="3010"/>
                  </a:lnTo>
                  <a:lnTo>
                    <a:pt x="3489" y="3010"/>
                  </a:lnTo>
                  <a:lnTo>
                    <a:pt x="3489" y="2833"/>
                  </a:lnTo>
                  <a:lnTo>
                    <a:pt x="3655" y="2656"/>
                  </a:lnTo>
                  <a:lnTo>
                    <a:pt x="3822" y="2302"/>
                  </a:lnTo>
                  <a:lnTo>
                    <a:pt x="3988" y="2302"/>
                  </a:lnTo>
                  <a:lnTo>
                    <a:pt x="3988" y="1948"/>
                  </a:lnTo>
                  <a:lnTo>
                    <a:pt x="3822" y="1593"/>
                  </a:lnTo>
                  <a:lnTo>
                    <a:pt x="3988" y="1593"/>
                  </a:lnTo>
                  <a:lnTo>
                    <a:pt x="3988" y="1416"/>
                  </a:lnTo>
                  <a:lnTo>
                    <a:pt x="3822" y="1416"/>
                  </a:lnTo>
                  <a:lnTo>
                    <a:pt x="3988" y="1416"/>
                  </a:lnTo>
                  <a:lnTo>
                    <a:pt x="4154" y="1416"/>
                  </a:lnTo>
                  <a:lnTo>
                    <a:pt x="3988" y="1239"/>
                  </a:lnTo>
                  <a:lnTo>
                    <a:pt x="4154" y="1062"/>
                  </a:lnTo>
                  <a:lnTo>
                    <a:pt x="3988" y="885"/>
                  </a:lnTo>
                  <a:lnTo>
                    <a:pt x="3988" y="531"/>
                  </a:lnTo>
                  <a:lnTo>
                    <a:pt x="4320" y="531"/>
                  </a:lnTo>
                  <a:lnTo>
                    <a:pt x="4320" y="177"/>
                  </a:lnTo>
                  <a:lnTo>
                    <a:pt x="4652" y="354"/>
                  </a:lnTo>
                  <a:lnTo>
                    <a:pt x="4818" y="354"/>
                  </a:lnTo>
                  <a:lnTo>
                    <a:pt x="4985" y="354"/>
                  </a:lnTo>
                  <a:lnTo>
                    <a:pt x="5151" y="531"/>
                  </a:lnTo>
                  <a:lnTo>
                    <a:pt x="5483" y="708"/>
                  </a:lnTo>
                  <a:lnTo>
                    <a:pt x="5317" y="885"/>
                  </a:lnTo>
                  <a:lnTo>
                    <a:pt x="5317" y="1062"/>
                  </a:lnTo>
                  <a:lnTo>
                    <a:pt x="5483" y="1062"/>
                  </a:lnTo>
                  <a:lnTo>
                    <a:pt x="5649" y="1062"/>
                  </a:lnTo>
                  <a:lnTo>
                    <a:pt x="5815" y="1062"/>
                  </a:lnTo>
                  <a:lnTo>
                    <a:pt x="5982" y="1239"/>
                  </a:lnTo>
                  <a:lnTo>
                    <a:pt x="5815" y="1416"/>
                  </a:lnTo>
                  <a:lnTo>
                    <a:pt x="5649" y="1770"/>
                  </a:lnTo>
                  <a:lnTo>
                    <a:pt x="5815" y="1770"/>
                  </a:lnTo>
                  <a:lnTo>
                    <a:pt x="5815" y="2479"/>
                  </a:lnTo>
                  <a:lnTo>
                    <a:pt x="6148" y="2833"/>
                  </a:lnTo>
                  <a:lnTo>
                    <a:pt x="6148" y="3010"/>
                  </a:lnTo>
                  <a:lnTo>
                    <a:pt x="6314" y="3010"/>
                  </a:lnTo>
                  <a:lnTo>
                    <a:pt x="6480" y="3187"/>
                  </a:lnTo>
                  <a:lnTo>
                    <a:pt x="6480" y="3010"/>
                  </a:lnTo>
                  <a:lnTo>
                    <a:pt x="6812" y="3010"/>
                  </a:lnTo>
                  <a:lnTo>
                    <a:pt x="6978" y="3010"/>
                  </a:lnTo>
                  <a:lnTo>
                    <a:pt x="6978" y="3187"/>
                  </a:lnTo>
                  <a:lnTo>
                    <a:pt x="7145" y="3187"/>
                  </a:lnTo>
                  <a:lnTo>
                    <a:pt x="7145" y="3541"/>
                  </a:lnTo>
                  <a:lnTo>
                    <a:pt x="6978" y="3541"/>
                  </a:lnTo>
                  <a:lnTo>
                    <a:pt x="7145" y="3718"/>
                  </a:lnTo>
                  <a:lnTo>
                    <a:pt x="7311" y="3541"/>
                  </a:lnTo>
                  <a:lnTo>
                    <a:pt x="7311" y="3718"/>
                  </a:lnTo>
                  <a:lnTo>
                    <a:pt x="7477" y="3718"/>
                  </a:lnTo>
                  <a:lnTo>
                    <a:pt x="7477" y="3895"/>
                  </a:lnTo>
                  <a:lnTo>
                    <a:pt x="7643" y="4072"/>
                  </a:lnTo>
                  <a:lnTo>
                    <a:pt x="7975" y="3718"/>
                  </a:lnTo>
                  <a:lnTo>
                    <a:pt x="7975" y="3187"/>
                  </a:lnTo>
                  <a:lnTo>
                    <a:pt x="8142" y="3364"/>
                  </a:lnTo>
                  <a:lnTo>
                    <a:pt x="8308" y="3187"/>
                  </a:lnTo>
                  <a:lnTo>
                    <a:pt x="8308" y="2833"/>
                  </a:lnTo>
                  <a:lnTo>
                    <a:pt x="8474" y="2656"/>
                  </a:lnTo>
                  <a:lnTo>
                    <a:pt x="8640" y="2656"/>
                  </a:lnTo>
                  <a:lnTo>
                    <a:pt x="8806" y="2656"/>
                  </a:lnTo>
                  <a:lnTo>
                    <a:pt x="8806" y="2479"/>
                  </a:lnTo>
                  <a:lnTo>
                    <a:pt x="9471" y="2479"/>
                  </a:lnTo>
                  <a:lnTo>
                    <a:pt x="9803" y="2125"/>
                  </a:lnTo>
                  <a:lnTo>
                    <a:pt x="9637" y="1593"/>
                  </a:lnTo>
                  <a:lnTo>
                    <a:pt x="9803" y="1593"/>
                  </a:lnTo>
                  <a:lnTo>
                    <a:pt x="10135" y="1593"/>
                  </a:lnTo>
                  <a:lnTo>
                    <a:pt x="10634" y="1062"/>
                  </a:lnTo>
                  <a:lnTo>
                    <a:pt x="10800" y="1062"/>
                  </a:lnTo>
                  <a:lnTo>
                    <a:pt x="10966" y="1062"/>
                  </a:lnTo>
                  <a:lnTo>
                    <a:pt x="10800" y="885"/>
                  </a:lnTo>
                  <a:lnTo>
                    <a:pt x="10966" y="885"/>
                  </a:lnTo>
                  <a:lnTo>
                    <a:pt x="11132" y="531"/>
                  </a:lnTo>
                  <a:lnTo>
                    <a:pt x="11298" y="531"/>
                  </a:lnTo>
                  <a:lnTo>
                    <a:pt x="11132" y="354"/>
                  </a:lnTo>
                  <a:lnTo>
                    <a:pt x="11465" y="177"/>
                  </a:lnTo>
                  <a:lnTo>
                    <a:pt x="11631" y="354"/>
                  </a:lnTo>
                  <a:lnTo>
                    <a:pt x="11631" y="0"/>
                  </a:lnTo>
                  <a:lnTo>
                    <a:pt x="11797" y="177"/>
                  </a:lnTo>
                  <a:lnTo>
                    <a:pt x="11963" y="177"/>
                  </a:lnTo>
                  <a:lnTo>
                    <a:pt x="11797" y="354"/>
                  </a:lnTo>
                  <a:lnTo>
                    <a:pt x="11963" y="354"/>
                  </a:lnTo>
                  <a:lnTo>
                    <a:pt x="12129" y="177"/>
                  </a:lnTo>
                  <a:lnTo>
                    <a:pt x="12462" y="177"/>
                  </a:lnTo>
                  <a:lnTo>
                    <a:pt x="12628" y="177"/>
                  </a:lnTo>
                  <a:lnTo>
                    <a:pt x="12462" y="177"/>
                  </a:lnTo>
                  <a:lnTo>
                    <a:pt x="12628" y="177"/>
                  </a:lnTo>
                  <a:lnTo>
                    <a:pt x="12794" y="354"/>
                  </a:lnTo>
                  <a:lnTo>
                    <a:pt x="12794" y="531"/>
                  </a:lnTo>
                  <a:lnTo>
                    <a:pt x="12960" y="885"/>
                  </a:lnTo>
                  <a:lnTo>
                    <a:pt x="12794" y="1062"/>
                  </a:lnTo>
                  <a:lnTo>
                    <a:pt x="12628" y="1239"/>
                  </a:lnTo>
                  <a:lnTo>
                    <a:pt x="12960" y="1239"/>
                  </a:lnTo>
                  <a:lnTo>
                    <a:pt x="13126" y="1416"/>
                  </a:lnTo>
                  <a:lnTo>
                    <a:pt x="13126" y="1239"/>
                  </a:lnTo>
                  <a:lnTo>
                    <a:pt x="13458" y="1593"/>
                  </a:lnTo>
                  <a:lnTo>
                    <a:pt x="13625" y="1416"/>
                  </a:lnTo>
                  <a:lnTo>
                    <a:pt x="13625" y="1770"/>
                  </a:lnTo>
                  <a:lnTo>
                    <a:pt x="13791" y="1770"/>
                  </a:lnTo>
                  <a:lnTo>
                    <a:pt x="13625" y="1948"/>
                  </a:lnTo>
                  <a:lnTo>
                    <a:pt x="13791" y="2125"/>
                  </a:lnTo>
                  <a:lnTo>
                    <a:pt x="13791" y="2302"/>
                  </a:lnTo>
                  <a:lnTo>
                    <a:pt x="13625" y="2656"/>
                  </a:lnTo>
                  <a:lnTo>
                    <a:pt x="13458" y="2833"/>
                  </a:lnTo>
                  <a:lnTo>
                    <a:pt x="13625" y="2833"/>
                  </a:lnTo>
                  <a:lnTo>
                    <a:pt x="13625" y="3010"/>
                  </a:lnTo>
                  <a:lnTo>
                    <a:pt x="14123" y="3187"/>
                  </a:lnTo>
                  <a:lnTo>
                    <a:pt x="14289" y="3187"/>
                  </a:lnTo>
                  <a:lnTo>
                    <a:pt x="14289" y="3010"/>
                  </a:lnTo>
                  <a:lnTo>
                    <a:pt x="14455" y="3010"/>
                  </a:lnTo>
                  <a:lnTo>
                    <a:pt x="14622" y="3187"/>
                  </a:lnTo>
                  <a:lnTo>
                    <a:pt x="15120" y="3187"/>
                  </a:lnTo>
                  <a:lnTo>
                    <a:pt x="15120" y="3364"/>
                  </a:lnTo>
                  <a:lnTo>
                    <a:pt x="15286" y="3718"/>
                  </a:lnTo>
                  <a:lnTo>
                    <a:pt x="15120" y="3718"/>
                  </a:lnTo>
                  <a:lnTo>
                    <a:pt x="15120" y="4072"/>
                  </a:lnTo>
                  <a:lnTo>
                    <a:pt x="15120" y="4249"/>
                  </a:lnTo>
                  <a:lnTo>
                    <a:pt x="15618" y="4426"/>
                  </a:lnTo>
                  <a:lnTo>
                    <a:pt x="15618" y="4603"/>
                  </a:lnTo>
                  <a:lnTo>
                    <a:pt x="15785" y="4426"/>
                  </a:lnTo>
                  <a:lnTo>
                    <a:pt x="16117" y="4426"/>
                  </a:lnTo>
                  <a:lnTo>
                    <a:pt x="16117" y="4780"/>
                  </a:lnTo>
                  <a:lnTo>
                    <a:pt x="16283" y="4957"/>
                  </a:lnTo>
                  <a:lnTo>
                    <a:pt x="16615" y="5489"/>
                  </a:lnTo>
                  <a:lnTo>
                    <a:pt x="16948" y="5489"/>
                  </a:lnTo>
                  <a:lnTo>
                    <a:pt x="16948" y="5666"/>
                  </a:lnTo>
                  <a:lnTo>
                    <a:pt x="17280" y="5843"/>
                  </a:lnTo>
                  <a:lnTo>
                    <a:pt x="17280" y="6020"/>
                  </a:lnTo>
                  <a:lnTo>
                    <a:pt x="17612" y="6197"/>
                  </a:lnTo>
                  <a:lnTo>
                    <a:pt x="17778" y="6197"/>
                  </a:lnTo>
                  <a:lnTo>
                    <a:pt x="17778" y="6020"/>
                  </a:lnTo>
                  <a:lnTo>
                    <a:pt x="17945" y="6020"/>
                  </a:lnTo>
                  <a:lnTo>
                    <a:pt x="17945" y="6197"/>
                  </a:lnTo>
                  <a:lnTo>
                    <a:pt x="18111" y="6197"/>
                  </a:lnTo>
                  <a:lnTo>
                    <a:pt x="18111" y="6551"/>
                  </a:lnTo>
                  <a:lnTo>
                    <a:pt x="18443" y="6551"/>
                  </a:lnTo>
                  <a:lnTo>
                    <a:pt x="18609" y="6551"/>
                  </a:lnTo>
                  <a:lnTo>
                    <a:pt x="18942" y="6551"/>
                  </a:lnTo>
                  <a:lnTo>
                    <a:pt x="18942" y="6728"/>
                  </a:lnTo>
                  <a:lnTo>
                    <a:pt x="19440" y="7082"/>
                  </a:lnTo>
                  <a:lnTo>
                    <a:pt x="19772" y="7613"/>
                  </a:lnTo>
                  <a:lnTo>
                    <a:pt x="19772" y="7790"/>
                  </a:lnTo>
                  <a:lnTo>
                    <a:pt x="19772" y="7967"/>
                  </a:lnTo>
                  <a:lnTo>
                    <a:pt x="19938" y="7967"/>
                  </a:lnTo>
                  <a:lnTo>
                    <a:pt x="19938" y="7790"/>
                  </a:lnTo>
                  <a:lnTo>
                    <a:pt x="19938" y="7967"/>
                  </a:lnTo>
                  <a:lnTo>
                    <a:pt x="19938" y="8321"/>
                  </a:lnTo>
                  <a:lnTo>
                    <a:pt x="20105" y="8321"/>
                  </a:lnTo>
                  <a:lnTo>
                    <a:pt x="19938" y="8498"/>
                  </a:lnTo>
                  <a:lnTo>
                    <a:pt x="20271" y="8498"/>
                  </a:lnTo>
                  <a:lnTo>
                    <a:pt x="20437" y="8498"/>
                  </a:lnTo>
                  <a:lnTo>
                    <a:pt x="20603" y="8675"/>
                  </a:lnTo>
                  <a:lnTo>
                    <a:pt x="20603" y="8498"/>
                  </a:lnTo>
                  <a:lnTo>
                    <a:pt x="20769" y="8675"/>
                  </a:lnTo>
                  <a:lnTo>
                    <a:pt x="20935" y="8498"/>
                  </a:lnTo>
                  <a:lnTo>
                    <a:pt x="20769" y="8852"/>
                  </a:lnTo>
                  <a:lnTo>
                    <a:pt x="21268" y="8675"/>
                  </a:lnTo>
                  <a:lnTo>
                    <a:pt x="21268" y="8852"/>
                  </a:lnTo>
                  <a:lnTo>
                    <a:pt x="21434" y="8852"/>
                  </a:lnTo>
                  <a:lnTo>
                    <a:pt x="21434" y="9030"/>
                  </a:lnTo>
                  <a:lnTo>
                    <a:pt x="21600" y="9030"/>
                  </a:lnTo>
                  <a:lnTo>
                    <a:pt x="21434" y="9207"/>
                  </a:lnTo>
                  <a:lnTo>
                    <a:pt x="21434" y="9030"/>
                  </a:lnTo>
                  <a:lnTo>
                    <a:pt x="21268" y="9207"/>
                  </a:lnTo>
                  <a:lnTo>
                    <a:pt x="21434" y="9207"/>
                  </a:lnTo>
                  <a:lnTo>
                    <a:pt x="21268" y="9384"/>
                  </a:lnTo>
                  <a:lnTo>
                    <a:pt x="21268" y="9561"/>
                  </a:lnTo>
                  <a:lnTo>
                    <a:pt x="21102" y="9561"/>
                  </a:lnTo>
                  <a:lnTo>
                    <a:pt x="21102" y="9738"/>
                  </a:lnTo>
                  <a:lnTo>
                    <a:pt x="21268" y="9738"/>
                  </a:lnTo>
                  <a:lnTo>
                    <a:pt x="21102" y="9738"/>
                  </a:lnTo>
                  <a:lnTo>
                    <a:pt x="21102" y="9915"/>
                  </a:lnTo>
                  <a:lnTo>
                    <a:pt x="21268" y="9915"/>
                  </a:lnTo>
                  <a:lnTo>
                    <a:pt x="21102" y="10092"/>
                  </a:lnTo>
                  <a:lnTo>
                    <a:pt x="21102" y="10269"/>
                  </a:lnTo>
                  <a:lnTo>
                    <a:pt x="21268" y="10446"/>
                  </a:lnTo>
                  <a:lnTo>
                    <a:pt x="21268" y="10623"/>
                  </a:lnTo>
                  <a:lnTo>
                    <a:pt x="21102" y="10800"/>
                  </a:lnTo>
                  <a:lnTo>
                    <a:pt x="21268" y="10800"/>
                  </a:lnTo>
                  <a:lnTo>
                    <a:pt x="21434" y="10800"/>
                  </a:lnTo>
                  <a:lnTo>
                    <a:pt x="21268" y="10977"/>
                  </a:lnTo>
                  <a:lnTo>
                    <a:pt x="13957" y="11508"/>
                  </a:lnTo>
                  <a:lnTo>
                    <a:pt x="11465" y="16997"/>
                  </a:lnTo>
                  <a:lnTo>
                    <a:pt x="12462" y="18059"/>
                  </a:lnTo>
                  <a:lnTo>
                    <a:pt x="12295" y="18413"/>
                  </a:lnTo>
                  <a:lnTo>
                    <a:pt x="12129" y="18413"/>
                  </a:lnTo>
                  <a:lnTo>
                    <a:pt x="11963" y="18590"/>
                  </a:lnTo>
                  <a:lnTo>
                    <a:pt x="12129" y="19298"/>
                  </a:lnTo>
                  <a:lnTo>
                    <a:pt x="11797" y="19475"/>
                  </a:lnTo>
                  <a:lnTo>
                    <a:pt x="11963" y="20007"/>
                  </a:lnTo>
                  <a:lnTo>
                    <a:pt x="11963" y="20184"/>
                  </a:lnTo>
                  <a:lnTo>
                    <a:pt x="12129" y="20361"/>
                  </a:lnTo>
                  <a:lnTo>
                    <a:pt x="12129" y="20715"/>
                  </a:lnTo>
                  <a:lnTo>
                    <a:pt x="11963" y="20892"/>
                  </a:lnTo>
                  <a:lnTo>
                    <a:pt x="11963" y="21246"/>
                  </a:lnTo>
                  <a:lnTo>
                    <a:pt x="11631" y="21600"/>
                  </a:lnTo>
                  <a:lnTo>
                    <a:pt x="10966" y="20892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4" name="AutoShape 120"/>
            <p:cNvSpPr>
              <a:spLocks/>
            </p:cNvSpPr>
            <p:nvPr/>
          </p:nvSpPr>
          <p:spPr bwMode="auto">
            <a:xfrm>
              <a:off x="5253038" y="5105400"/>
              <a:ext cx="125412" cy="14763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440" y="12505"/>
                  </a:moveTo>
                  <a:lnTo>
                    <a:pt x="1440" y="11368"/>
                  </a:lnTo>
                  <a:lnTo>
                    <a:pt x="2880" y="9095"/>
                  </a:lnTo>
                  <a:lnTo>
                    <a:pt x="4320" y="9095"/>
                  </a:lnTo>
                  <a:lnTo>
                    <a:pt x="5760" y="7958"/>
                  </a:lnTo>
                  <a:lnTo>
                    <a:pt x="7200" y="6821"/>
                  </a:lnTo>
                  <a:lnTo>
                    <a:pt x="8640" y="3411"/>
                  </a:lnTo>
                  <a:lnTo>
                    <a:pt x="10080" y="3411"/>
                  </a:lnTo>
                  <a:lnTo>
                    <a:pt x="10080" y="2274"/>
                  </a:lnTo>
                  <a:lnTo>
                    <a:pt x="10080" y="1137"/>
                  </a:lnTo>
                  <a:lnTo>
                    <a:pt x="12960" y="0"/>
                  </a:lnTo>
                  <a:lnTo>
                    <a:pt x="12960" y="1137"/>
                  </a:lnTo>
                  <a:lnTo>
                    <a:pt x="11520" y="2274"/>
                  </a:lnTo>
                  <a:lnTo>
                    <a:pt x="14400" y="3411"/>
                  </a:lnTo>
                  <a:lnTo>
                    <a:pt x="15840" y="5684"/>
                  </a:lnTo>
                  <a:lnTo>
                    <a:pt x="15840" y="7958"/>
                  </a:lnTo>
                  <a:lnTo>
                    <a:pt x="18720" y="9095"/>
                  </a:lnTo>
                  <a:lnTo>
                    <a:pt x="20160" y="10232"/>
                  </a:lnTo>
                  <a:lnTo>
                    <a:pt x="20160" y="13642"/>
                  </a:lnTo>
                  <a:lnTo>
                    <a:pt x="20160" y="14779"/>
                  </a:lnTo>
                  <a:lnTo>
                    <a:pt x="21600" y="14779"/>
                  </a:lnTo>
                  <a:lnTo>
                    <a:pt x="20160" y="14779"/>
                  </a:lnTo>
                  <a:lnTo>
                    <a:pt x="20160" y="17053"/>
                  </a:lnTo>
                  <a:lnTo>
                    <a:pt x="20160" y="18189"/>
                  </a:lnTo>
                  <a:lnTo>
                    <a:pt x="20160" y="19326"/>
                  </a:lnTo>
                  <a:lnTo>
                    <a:pt x="20160" y="20463"/>
                  </a:lnTo>
                  <a:lnTo>
                    <a:pt x="17280" y="20463"/>
                  </a:lnTo>
                  <a:lnTo>
                    <a:pt x="15840" y="21600"/>
                  </a:lnTo>
                  <a:lnTo>
                    <a:pt x="11520" y="20463"/>
                  </a:lnTo>
                  <a:lnTo>
                    <a:pt x="7200" y="20463"/>
                  </a:lnTo>
                  <a:lnTo>
                    <a:pt x="4320" y="18189"/>
                  </a:lnTo>
                  <a:lnTo>
                    <a:pt x="2880" y="14779"/>
                  </a:lnTo>
                  <a:lnTo>
                    <a:pt x="1440" y="14779"/>
                  </a:lnTo>
                  <a:lnTo>
                    <a:pt x="1440" y="13642"/>
                  </a:lnTo>
                  <a:lnTo>
                    <a:pt x="0" y="12505"/>
                  </a:lnTo>
                  <a:lnTo>
                    <a:pt x="1440" y="12505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5" name="AutoShape 121"/>
            <p:cNvSpPr>
              <a:spLocks/>
            </p:cNvSpPr>
            <p:nvPr/>
          </p:nvSpPr>
          <p:spPr bwMode="auto">
            <a:xfrm>
              <a:off x="4474549" y="4492713"/>
              <a:ext cx="685489" cy="52713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4667" y="10482"/>
                  </a:moveTo>
                  <a:lnTo>
                    <a:pt x="14667" y="10165"/>
                  </a:lnTo>
                  <a:lnTo>
                    <a:pt x="14667" y="10482"/>
                  </a:lnTo>
                  <a:lnTo>
                    <a:pt x="14400" y="10482"/>
                  </a:lnTo>
                  <a:lnTo>
                    <a:pt x="14133" y="10800"/>
                  </a:lnTo>
                  <a:lnTo>
                    <a:pt x="14400" y="11118"/>
                  </a:lnTo>
                  <a:lnTo>
                    <a:pt x="13600" y="11435"/>
                  </a:lnTo>
                  <a:lnTo>
                    <a:pt x="13867" y="11753"/>
                  </a:lnTo>
                  <a:lnTo>
                    <a:pt x="13867" y="12071"/>
                  </a:lnTo>
                  <a:lnTo>
                    <a:pt x="13867" y="12388"/>
                  </a:lnTo>
                  <a:lnTo>
                    <a:pt x="13600" y="12706"/>
                  </a:lnTo>
                  <a:lnTo>
                    <a:pt x="13867" y="13659"/>
                  </a:lnTo>
                  <a:lnTo>
                    <a:pt x="14133" y="13659"/>
                  </a:lnTo>
                  <a:lnTo>
                    <a:pt x="14400" y="13659"/>
                  </a:lnTo>
                  <a:lnTo>
                    <a:pt x="14400" y="14294"/>
                  </a:lnTo>
                  <a:lnTo>
                    <a:pt x="14400" y="14612"/>
                  </a:lnTo>
                  <a:lnTo>
                    <a:pt x="14133" y="14929"/>
                  </a:lnTo>
                  <a:lnTo>
                    <a:pt x="14400" y="15247"/>
                  </a:lnTo>
                  <a:lnTo>
                    <a:pt x="14667" y="16200"/>
                  </a:lnTo>
                  <a:lnTo>
                    <a:pt x="15200" y="16518"/>
                  </a:lnTo>
                  <a:lnTo>
                    <a:pt x="15467" y="17153"/>
                  </a:lnTo>
                  <a:lnTo>
                    <a:pt x="15733" y="17471"/>
                  </a:lnTo>
                  <a:lnTo>
                    <a:pt x="16000" y="17788"/>
                  </a:lnTo>
                  <a:lnTo>
                    <a:pt x="15733" y="18106"/>
                  </a:lnTo>
                  <a:lnTo>
                    <a:pt x="15733" y="18424"/>
                  </a:lnTo>
                  <a:lnTo>
                    <a:pt x="15200" y="19694"/>
                  </a:lnTo>
                  <a:lnTo>
                    <a:pt x="15733" y="20012"/>
                  </a:lnTo>
                  <a:lnTo>
                    <a:pt x="15733" y="20965"/>
                  </a:lnTo>
                  <a:lnTo>
                    <a:pt x="14667" y="20965"/>
                  </a:lnTo>
                  <a:lnTo>
                    <a:pt x="14400" y="21282"/>
                  </a:lnTo>
                  <a:lnTo>
                    <a:pt x="14133" y="21600"/>
                  </a:lnTo>
                  <a:lnTo>
                    <a:pt x="14133" y="20965"/>
                  </a:lnTo>
                  <a:lnTo>
                    <a:pt x="13867" y="21282"/>
                  </a:lnTo>
                  <a:lnTo>
                    <a:pt x="13600" y="21282"/>
                  </a:lnTo>
                  <a:lnTo>
                    <a:pt x="13867" y="20965"/>
                  </a:lnTo>
                  <a:lnTo>
                    <a:pt x="13600" y="20647"/>
                  </a:lnTo>
                  <a:lnTo>
                    <a:pt x="13600" y="20965"/>
                  </a:lnTo>
                  <a:lnTo>
                    <a:pt x="13333" y="21282"/>
                  </a:lnTo>
                  <a:lnTo>
                    <a:pt x="13067" y="21282"/>
                  </a:lnTo>
                  <a:lnTo>
                    <a:pt x="12267" y="21600"/>
                  </a:lnTo>
                  <a:lnTo>
                    <a:pt x="12000" y="21600"/>
                  </a:lnTo>
                  <a:lnTo>
                    <a:pt x="11733" y="21282"/>
                  </a:lnTo>
                  <a:lnTo>
                    <a:pt x="11467" y="20965"/>
                  </a:lnTo>
                  <a:lnTo>
                    <a:pt x="11467" y="21600"/>
                  </a:lnTo>
                  <a:lnTo>
                    <a:pt x="10667" y="21282"/>
                  </a:lnTo>
                  <a:lnTo>
                    <a:pt x="10400" y="21282"/>
                  </a:lnTo>
                  <a:lnTo>
                    <a:pt x="10400" y="21600"/>
                  </a:lnTo>
                  <a:lnTo>
                    <a:pt x="10133" y="21600"/>
                  </a:lnTo>
                  <a:lnTo>
                    <a:pt x="10133" y="21282"/>
                  </a:lnTo>
                  <a:lnTo>
                    <a:pt x="9867" y="21282"/>
                  </a:lnTo>
                  <a:lnTo>
                    <a:pt x="10133" y="20965"/>
                  </a:lnTo>
                  <a:lnTo>
                    <a:pt x="10133" y="20647"/>
                  </a:lnTo>
                  <a:lnTo>
                    <a:pt x="9867" y="20329"/>
                  </a:lnTo>
                  <a:lnTo>
                    <a:pt x="9867" y="20012"/>
                  </a:lnTo>
                  <a:lnTo>
                    <a:pt x="9600" y="19694"/>
                  </a:lnTo>
                  <a:lnTo>
                    <a:pt x="8800" y="20012"/>
                  </a:lnTo>
                  <a:lnTo>
                    <a:pt x="8267" y="19694"/>
                  </a:lnTo>
                  <a:lnTo>
                    <a:pt x="8267" y="20012"/>
                  </a:lnTo>
                  <a:lnTo>
                    <a:pt x="8533" y="20329"/>
                  </a:lnTo>
                  <a:lnTo>
                    <a:pt x="8000" y="20329"/>
                  </a:lnTo>
                  <a:lnTo>
                    <a:pt x="8000" y="20647"/>
                  </a:lnTo>
                  <a:lnTo>
                    <a:pt x="7733" y="20329"/>
                  </a:lnTo>
                  <a:lnTo>
                    <a:pt x="7467" y="20329"/>
                  </a:lnTo>
                  <a:lnTo>
                    <a:pt x="6667" y="20329"/>
                  </a:lnTo>
                  <a:lnTo>
                    <a:pt x="6400" y="20329"/>
                  </a:lnTo>
                  <a:lnTo>
                    <a:pt x="6400" y="19694"/>
                  </a:lnTo>
                  <a:lnTo>
                    <a:pt x="6400" y="20012"/>
                  </a:lnTo>
                  <a:lnTo>
                    <a:pt x="6400" y="19376"/>
                  </a:lnTo>
                  <a:lnTo>
                    <a:pt x="6133" y="19059"/>
                  </a:lnTo>
                  <a:lnTo>
                    <a:pt x="6133" y="18424"/>
                  </a:lnTo>
                  <a:lnTo>
                    <a:pt x="6667" y="18741"/>
                  </a:lnTo>
                  <a:lnTo>
                    <a:pt x="6667" y="18106"/>
                  </a:lnTo>
                  <a:lnTo>
                    <a:pt x="6400" y="18106"/>
                  </a:lnTo>
                  <a:lnTo>
                    <a:pt x="6133" y="17788"/>
                  </a:lnTo>
                  <a:lnTo>
                    <a:pt x="5867" y="17788"/>
                  </a:lnTo>
                  <a:lnTo>
                    <a:pt x="5867" y="17471"/>
                  </a:lnTo>
                  <a:lnTo>
                    <a:pt x="5867" y="17153"/>
                  </a:lnTo>
                  <a:lnTo>
                    <a:pt x="5333" y="17153"/>
                  </a:lnTo>
                  <a:lnTo>
                    <a:pt x="5067" y="17153"/>
                  </a:lnTo>
                  <a:lnTo>
                    <a:pt x="4800" y="17153"/>
                  </a:lnTo>
                  <a:lnTo>
                    <a:pt x="4533" y="17471"/>
                  </a:lnTo>
                  <a:lnTo>
                    <a:pt x="4267" y="17153"/>
                  </a:lnTo>
                  <a:lnTo>
                    <a:pt x="4267" y="17471"/>
                  </a:lnTo>
                  <a:lnTo>
                    <a:pt x="4267" y="17788"/>
                  </a:lnTo>
                  <a:lnTo>
                    <a:pt x="4267" y="18106"/>
                  </a:lnTo>
                  <a:lnTo>
                    <a:pt x="4000" y="18106"/>
                  </a:lnTo>
                  <a:lnTo>
                    <a:pt x="4000" y="18424"/>
                  </a:lnTo>
                  <a:lnTo>
                    <a:pt x="3733" y="18424"/>
                  </a:lnTo>
                  <a:lnTo>
                    <a:pt x="3733" y="18741"/>
                  </a:lnTo>
                  <a:lnTo>
                    <a:pt x="3467" y="18424"/>
                  </a:lnTo>
                  <a:lnTo>
                    <a:pt x="3200" y="18424"/>
                  </a:lnTo>
                  <a:lnTo>
                    <a:pt x="2933" y="18424"/>
                  </a:lnTo>
                  <a:lnTo>
                    <a:pt x="2667" y="18424"/>
                  </a:lnTo>
                  <a:lnTo>
                    <a:pt x="2400" y="18424"/>
                  </a:lnTo>
                  <a:lnTo>
                    <a:pt x="2133" y="18424"/>
                  </a:lnTo>
                  <a:lnTo>
                    <a:pt x="1867" y="18741"/>
                  </a:lnTo>
                  <a:lnTo>
                    <a:pt x="1867" y="18424"/>
                  </a:lnTo>
                  <a:lnTo>
                    <a:pt x="1600" y="18741"/>
                  </a:lnTo>
                  <a:lnTo>
                    <a:pt x="1867" y="18424"/>
                  </a:lnTo>
                  <a:lnTo>
                    <a:pt x="1600" y="18424"/>
                  </a:lnTo>
                  <a:lnTo>
                    <a:pt x="1600" y="18106"/>
                  </a:lnTo>
                  <a:lnTo>
                    <a:pt x="1333" y="17788"/>
                  </a:lnTo>
                  <a:lnTo>
                    <a:pt x="1600" y="17471"/>
                  </a:lnTo>
                  <a:lnTo>
                    <a:pt x="1333" y="17153"/>
                  </a:lnTo>
                  <a:lnTo>
                    <a:pt x="1600" y="16835"/>
                  </a:lnTo>
                  <a:lnTo>
                    <a:pt x="1067" y="16835"/>
                  </a:lnTo>
                  <a:lnTo>
                    <a:pt x="800" y="16835"/>
                  </a:lnTo>
                  <a:lnTo>
                    <a:pt x="800" y="17153"/>
                  </a:lnTo>
                  <a:lnTo>
                    <a:pt x="800" y="16835"/>
                  </a:lnTo>
                  <a:lnTo>
                    <a:pt x="800" y="16200"/>
                  </a:lnTo>
                  <a:lnTo>
                    <a:pt x="800" y="16518"/>
                  </a:lnTo>
                  <a:lnTo>
                    <a:pt x="0" y="16518"/>
                  </a:lnTo>
                  <a:lnTo>
                    <a:pt x="533" y="15565"/>
                  </a:lnTo>
                  <a:lnTo>
                    <a:pt x="533" y="15247"/>
                  </a:lnTo>
                  <a:lnTo>
                    <a:pt x="800" y="14929"/>
                  </a:lnTo>
                  <a:lnTo>
                    <a:pt x="800" y="14612"/>
                  </a:lnTo>
                  <a:lnTo>
                    <a:pt x="1333" y="14612"/>
                  </a:lnTo>
                  <a:lnTo>
                    <a:pt x="1333" y="13976"/>
                  </a:lnTo>
                  <a:lnTo>
                    <a:pt x="1333" y="13659"/>
                  </a:lnTo>
                  <a:lnTo>
                    <a:pt x="1333" y="13341"/>
                  </a:lnTo>
                  <a:lnTo>
                    <a:pt x="800" y="13341"/>
                  </a:lnTo>
                  <a:lnTo>
                    <a:pt x="800" y="12706"/>
                  </a:lnTo>
                  <a:lnTo>
                    <a:pt x="533" y="12706"/>
                  </a:lnTo>
                  <a:lnTo>
                    <a:pt x="800" y="12388"/>
                  </a:lnTo>
                  <a:lnTo>
                    <a:pt x="533" y="12388"/>
                  </a:lnTo>
                  <a:lnTo>
                    <a:pt x="267" y="12071"/>
                  </a:lnTo>
                  <a:lnTo>
                    <a:pt x="0" y="12071"/>
                  </a:lnTo>
                  <a:lnTo>
                    <a:pt x="267" y="11435"/>
                  </a:lnTo>
                  <a:lnTo>
                    <a:pt x="800" y="11118"/>
                  </a:lnTo>
                  <a:lnTo>
                    <a:pt x="1067" y="10482"/>
                  </a:lnTo>
                  <a:lnTo>
                    <a:pt x="1600" y="10165"/>
                  </a:lnTo>
                  <a:lnTo>
                    <a:pt x="1867" y="8894"/>
                  </a:lnTo>
                  <a:lnTo>
                    <a:pt x="2133" y="8894"/>
                  </a:lnTo>
                  <a:lnTo>
                    <a:pt x="2133" y="8576"/>
                  </a:lnTo>
                  <a:lnTo>
                    <a:pt x="2667" y="8259"/>
                  </a:lnTo>
                  <a:lnTo>
                    <a:pt x="2400" y="7941"/>
                  </a:lnTo>
                  <a:lnTo>
                    <a:pt x="2667" y="7941"/>
                  </a:lnTo>
                  <a:lnTo>
                    <a:pt x="2667" y="7624"/>
                  </a:lnTo>
                  <a:lnTo>
                    <a:pt x="2933" y="7624"/>
                  </a:lnTo>
                  <a:lnTo>
                    <a:pt x="3200" y="6671"/>
                  </a:lnTo>
                  <a:lnTo>
                    <a:pt x="4267" y="6035"/>
                  </a:lnTo>
                  <a:lnTo>
                    <a:pt x="4267" y="5400"/>
                  </a:lnTo>
                  <a:lnTo>
                    <a:pt x="3733" y="5082"/>
                  </a:lnTo>
                  <a:lnTo>
                    <a:pt x="4800" y="4765"/>
                  </a:lnTo>
                  <a:lnTo>
                    <a:pt x="4533" y="4447"/>
                  </a:lnTo>
                  <a:lnTo>
                    <a:pt x="4267" y="3494"/>
                  </a:lnTo>
                  <a:lnTo>
                    <a:pt x="4800" y="2541"/>
                  </a:lnTo>
                  <a:lnTo>
                    <a:pt x="4533" y="2224"/>
                  </a:lnTo>
                  <a:lnTo>
                    <a:pt x="4800" y="1588"/>
                  </a:lnTo>
                  <a:lnTo>
                    <a:pt x="4533" y="1588"/>
                  </a:lnTo>
                  <a:lnTo>
                    <a:pt x="4800" y="1588"/>
                  </a:lnTo>
                  <a:lnTo>
                    <a:pt x="4800" y="1271"/>
                  </a:lnTo>
                  <a:lnTo>
                    <a:pt x="4533" y="635"/>
                  </a:lnTo>
                  <a:lnTo>
                    <a:pt x="5067" y="635"/>
                  </a:lnTo>
                  <a:lnTo>
                    <a:pt x="5600" y="318"/>
                  </a:lnTo>
                  <a:lnTo>
                    <a:pt x="6933" y="0"/>
                  </a:lnTo>
                  <a:lnTo>
                    <a:pt x="7200" y="318"/>
                  </a:lnTo>
                  <a:lnTo>
                    <a:pt x="7467" y="318"/>
                  </a:lnTo>
                  <a:lnTo>
                    <a:pt x="8000" y="318"/>
                  </a:lnTo>
                  <a:lnTo>
                    <a:pt x="8000" y="635"/>
                  </a:lnTo>
                  <a:lnTo>
                    <a:pt x="8267" y="953"/>
                  </a:lnTo>
                  <a:lnTo>
                    <a:pt x="9333" y="953"/>
                  </a:lnTo>
                  <a:lnTo>
                    <a:pt x="9867" y="953"/>
                  </a:lnTo>
                  <a:lnTo>
                    <a:pt x="10667" y="1588"/>
                  </a:lnTo>
                  <a:lnTo>
                    <a:pt x="10400" y="1588"/>
                  </a:lnTo>
                  <a:lnTo>
                    <a:pt x="10667" y="1906"/>
                  </a:lnTo>
                  <a:lnTo>
                    <a:pt x="10933" y="1906"/>
                  </a:lnTo>
                  <a:lnTo>
                    <a:pt x="11200" y="1906"/>
                  </a:lnTo>
                  <a:lnTo>
                    <a:pt x="11200" y="2541"/>
                  </a:lnTo>
                  <a:lnTo>
                    <a:pt x="11467" y="2859"/>
                  </a:lnTo>
                  <a:lnTo>
                    <a:pt x="11733" y="2859"/>
                  </a:lnTo>
                  <a:lnTo>
                    <a:pt x="12267" y="2859"/>
                  </a:lnTo>
                  <a:lnTo>
                    <a:pt x="12267" y="3176"/>
                  </a:lnTo>
                  <a:lnTo>
                    <a:pt x="12533" y="3176"/>
                  </a:lnTo>
                  <a:lnTo>
                    <a:pt x="12800" y="3494"/>
                  </a:lnTo>
                  <a:lnTo>
                    <a:pt x="13067" y="3494"/>
                  </a:lnTo>
                  <a:lnTo>
                    <a:pt x="13333" y="3494"/>
                  </a:lnTo>
                  <a:lnTo>
                    <a:pt x="13333" y="3812"/>
                  </a:lnTo>
                  <a:lnTo>
                    <a:pt x="13867" y="3494"/>
                  </a:lnTo>
                  <a:lnTo>
                    <a:pt x="14667" y="3176"/>
                  </a:lnTo>
                  <a:lnTo>
                    <a:pt x="14667" y="2859"/>
                  </a:lnTo>
                  <a:lnTo>
                    <a:pt x="14400" y="2859"/>
                  </a:lnTo>
                  <a:lnTo>
                    <a:pt x="14667" y="2541"/>
                  </a:lnTo>
                  <a:lnTo>
                    <a:pt x="14667" y="1906"/>
                  </a:lnTo>
                  <a:lnTo>
                    <a:pt x="15467" y="1588"/>
                  </a:lnTo>
                  <a:lnTo>
                    <a:pt x="16267" y="1588"/>
                  </a:lnTo>
                  <a:lnTo>
                    <a:pt x="16533" y="1906"/>
                  </a:lnTo>
                  <a:lnTo>
                    <a:pt x="17067" y="2224"/>
                  </a:lnTo>
                  <a:lnTo>
                    <a:pt x="17067" y="2541"/>
                  </a:lnTo>
                  <a:lnTo>
                    <a:pt x="17333" y="2541"/>
                  </a:lnTo>
                  <a:lnTo>
                    <a:pt x="17867" y="3176"/>
                  </a:lnTo>
                  <a:lnTo>
                    <a:pt x="18133" y="3494"/>
                  </a:lnTo>
                  <a:lnTo>
                    <a:pt x="18933" y="3494"/>
                  </a:lnTo>
                  <a:lnTo>
                    <a:pt x="18933" y="3812"/>
                  </a:lnTo>
                  <a:lnTo>
                    <a:pt x="19200" y="3812"/>
                  </a:lnTo>
                  <a:lnTo>
                    <a:pt x="18933" y="3812"/>
                  </a:lnTo>
                  <a:lnTo>
                    <a:pt x="19200" y="4447"/>
                  </a:lnTo>
                  <a:lnTo>
                    <a:pt x="19200" y="4129"/>
                  </a:lnTo>
                  <a:lnTo>
                    <a:pt x="19467" y="4447"/>
                  </a:lnTo>
                  <a:lnTo>
                    <a:pt x="20000" y="4129"/>
                  </a:lnTo>
                  <a:lnTo>
                    <a:pt x="20267" y="4129"/>
                  </a:lnTo>
                  <a:lnTo>
                    <a:pt x="20533" y="3812"/>
                  </a:lnTo>
                  <a:lnTo>
                    <a:pt x="20800" y="5082"/>
                  </a:lnTo>
                  <a:lnTo>
                    <a:pt x="20533" y="5718"/>
                  </a:lnTo>
                  <a:lnTo>
                    <a:pt x="20800" y="6035"/>
                  </a:lnTo>
                  <a:lnTo>
                    <a:pt x="21067" y="6035"/>
                  </a:lnTo>
                  <a:lnTo>
                    <a:pt x="21067" y="5718"/>
                  </a:lnTo>
                  <a:lnTo>
                    <a:pt x="21600" y="6035"/>
                  </a:lnTo>
                  <a:lnTo>
                    <a:pt x="21333" y="6353"/>
                  </a:lnTo>
                  <a:lnTo>
                    <a:pt x="21333" y="6671"/>
                  </a:lnTo>
                  <a:lnTo>
                    <a:pt x="21067" y="6671"/>
                  </a:lnTo>
                  <a:lnTo>
                    <a:pt x="20800" y="6988"/>
                  </a:lnTo>
                  <a:lnTo>
                    <a:pt x="20800" y="7306"/>
                  </a:lnTo>
                  <a:lnTo>
                    <a:pt x="20267" y="7624"/>
                  </a:lnTo>
                  <a:lnTo>
                    <a:pt x="19200" y="7306"/>
                  </a:lnTo>
                  <a:lnTo>
                    <a:pt x="19200" y="6988"/>
                  </a:lnTo>
                  <a:lnTo>
                    <a:pt x="18933" y="6988"/>
                  </a:lnTo>
                  <a:lnTo>
                    <a:pt x="18933" y="6671"/>
                  </a:lnTo>
                  <a:lnTo>
                    <a:pt x="18667" y="6988"/>
                  </a:lnTo>
                  <a:lnTo>
                    <a:pt x="18400" y="7306"/>
                  </a:lnTo>
                  <a:lnTo>
                    <a:pt x="18667" y="7306"/>
                  </a:lnTo>
                  <a:lnTo>
                    <a:pt x="18400" y="8259"/>
                  </a:lnTo>
                  <a:lnTo>
                    <a:pt x="18667" y="8894"/>
                  </a:lnTo>
                  <a:lnTo>
                    <a:pt x="18400" y="9212"/>
                  </a:lnTo>
                  <a:lnTo>
                    <a:pt x="18133" y="9212"/>
                  </a:lnTo>
                  <a:lnTo>
                    <a:pt x="18133" y="9847"/>
                  </a:lnTo>
                  <a:lnTo>
                    <a:pt x="18133" y="10165"/>
                  </a:lnTo>
                  <a:lnTo>
                    <a:pt x="17600" y="10165"/>
                  </a:lnTo>
                  <a:lnTo>
                    <a:pt x="17067" y="10165"/>
                  </a:lnTo>
                  <a:lnTo>
                    <a:pt x="16267" y="9847"/>
                  </a:lnTo>
                  <a:lnTo>
                    <a:pt x="16267" y="10165"/>
                  </a:lnTo>
                  <a:lnTo>
                    <a:pt x="16000" y="10165"/>
                  </a:lnTo>
                  <a:lnTo>
                    <a:pt x="16000" y="10482"/>
                  </a:lnTo>
                  <a:lnTo>
                    <a:pt x="15733" y="10800"/>
                  </a:lnTo>
                  <a:lnTo>
                    <a:pt x="15200" y="10800"/>
                  </a:lnTo>
                  <a:lnTo>
                    <a:pt x="14667" y="10482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6" name="AutoShape 122"/>
            <p:cNvSpPr>
              <a:spLocks/>
            </p:cNvSpPr>
            <p:nvPr/>
          </p:nvSpPr>
          <p:spPr bwMode="auto">
            <a:xfrm>
              <a:off x="4449217" y="5307370"/>
              <a:ext cx="1208547" cy="698277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0573" y="3120"/>
                  </a:moveTo>
                  <a:lnTo>
                    <a:pt x="10724" y="3120"/>
                  </a:lnTo>
                  <a:lnTo>
                    <a:pt x="10876" y="2640"/>
                  </a:lnTo>
                  <a:lnTo>
                    <a:pt x="10876" y="2400"/>
                  </a:lnTo>
                  <a:lnTo>
                    <a:pt x="11178" y="2160"/>
                  </a:lnTo>
                  <a:lnTo>
                    <a:pt x="11178" y="2400"/>
                  </a:lnTo>
                  <a:lnTo>
                    <a:pt x="11178" y="2640"/>
                  </a:lnTo>
                  <a:lnTo>
                    <a:pt x="11480" y="2640"/>
                  </a:lnTo>
                  <a:lnTo>
                    <a:pt x="11480" y="2400"/>
                  </a:lnTo>
                  <a:lnTo>
                    <a:pt x="11782" y="2160"/>
                  </a:lnTo>
                  <a:lnTo>
                    <a:pt x="12084" y="2160"/>
                  </a:lnTo>
                  <a:lnTo>
                    <a:pt x="12235" y="2160"/>
                  </a:lnTo>
                  <a:lnTo>
                    <a:pt x="12235" y="1920"/>
                  </a:lnTo>
                  <a:lnTo>
                    <a:pt x="12386" y="1920"/>
                  </a:lnTo>
                  <a:lnTo>
                    <a:pt x="12386" y="1680"/>
                  </a:lnTo>
                  <a:lnTo>
                    <a:pt x="12537" y="1200"/>
                  </a:lnTo>
                  <a:lnTo>
                    <a:pt x="12839" y="1200"/>
                  </a:lnTo>
                  <a:lnTo>
                    <a:pt x="12688" y="960"/>
                  </a:lnTo>
                  <a:lnTo>
                    <a:pt x="12839" y="720"/>
                  </a:lnTo>
                  <a:lnTo>
                    <a:pt x="12990" y="720"/>
                  </a:lnTo>
                  <a:lnTo>
                    <a:pt x="13141" y="1200"/>
                  </a:lnTo>
                  <a:lnTo>
                    <a:pt x="13292" y="1200"/>
                  </a:lnTo>
                  <a:lnTo>
                    <a:pt x="13443" y="1440"/>
                  </a:lnTo>
                  <a:lnTo>
                    <a:pt x="13594" y="1440"/>
                  </a:lnTo>
                  <a:lnTo>
                    <a:pt x="13897" y="1200"/>
                  </a:lnTo>
                  <a:lnTo>
                    <a:pt x="14048" y="2160"/>
                  </a:lnTo>
                  <a:lnTo>
                    <a:pt x="14199" y="2400"/>
                  </a:lnTo>
                  <a:lnTo>
                    <a:pt x="14199" y="2640"/>
                  </a:lnTo>
                  <a:lnTo>
                    <a:pt x="14501" y="3120"/>
                  </a:lnTo>
                  <a:lnTo>
                    <a:pt x="14501" y="3360"/>
                  </a:lnTo>
                  <a:lnTo>
                    <a:pt x="14652" y="3360"/>
                  </a:lnTo>
                  <a:lnTo>
                    <a:pt x="14501" y="3120"/>
                  </a:lnTo>
                  <a:lnTo>
                    <a:pt x="14652" y="3120"/>
                  </a:lnTo>
                  <a:lnTo>
                    <a:pt x="14652" y="3360"/>
                  </a:lnTo>
                  <a:lnTo>
                    <a:pt x="15256" y="3360"/>
                  </a:lnTo>
                  <a:lnTo>
                    <a:pt x="15407" y="3600"/>
                  </a:lnTo>
                  <a:lnTo>
                    <a:pt x="15709" y="3360"/>
                  </a:lnTo>
                  <a:lnTo>
                    <a:pt x="15709" y="3600"/>
                  </a:lnTo>
                  <a:lnTo>
                    <a:pt x="16011" y="4080"/>
                  </a:lnTo>
                  <a:lnTo>
                    <a:pt x="16011" y="4320"/>
                  </a:lnTo>
                  <a:lnTo>
                    <a:pt x="16162" y="4800"/>
                  </a:lnTo>
                  <a:lnTo>
                    <a:pt x="16011" y="4800"/>
                  </a:lnTo>
                  <a:lnTo>
                    <a:pt x="16162" y="5040"/>
                  </a:lnTo>
                  <a:lnTo>
                    <a:pt x="16011" y="5280"/>
                  </a:lnTo>
                  <a:lnTo>
                    <a:pt x="16162" y="5040"/>
                  </a:lnTo>
                  <a:lnTo>
                    <a:pt x="16313" y="5040"/>
                  </a:lnTo>
                  <a:lnTo>
                    <a:pt x="16313" y="5280"/>
                  </a:lnTo>
                  <a:lnTo>
                    <a:pt x="16464" y="5280"/>
                  </a:lnTo>
                  <a:lnTo>
                    <a:pt x="16464" y="5760"/>
                  </a:lnTo>
                  <a:lnTo>
                    <a:pt x="17069" y="5760"/>
                  </a:lnTo>
                  <a:lnTo>
                    <a:pt x="17220" y="6240"/>
                  </a:lnTo>
                  <a:lnTo>
                    <a:pt x="17069" y="6720"/>
                  </a:lnTo>
                  <a:lnTo>
                    <a:pt x="17371" y="6720"/>
                  </a:lnTo>
                  <a:lnTo>
                    <a:pt x="17522" y="6720"/>
                  </a:lnTo>
                  <a:lnTo>
                    <a:pt x="17824" y="6960"/>
                  </a:lnTo>
                  <a:lnTo>
                    <a:pt x="17673" y="7200"/>
                  </a:lnTo>
                  <a:lnTo>
                    <a:pt x="17522" y="7200"/>
                  </a:lnTo>
                  <a:lnTo>
                    <a:pt x="17371" y="7200"/>
                  </a:lnTo>
                  <a:lnTo>
                    <a:pt x="17824" y="7440"/>
                  </a:lnTo>
                  <a:lnTo>
                    <a:pt x="18277" y="7920"/>
                  </a:lnTo>
                  <a:lnTo>
                    <a:pt x="18579" y="7440"/>
                  </a:lnTo>
                  <a:lnTo>
                    <a:pt x="18881" y="7440"/>
                  </a:lnTo>
                  <a:lnTo>
                    <a:pt x="18881" y="7200"/>
                  </a:lnTo>
                  <a:lnTo>
                    <a:pt x="19334" y="7440"/>
                  </a:lnTo>
                  <a:lnTo>
                    <a:pt x="19334" y="7680"/>
                  </a:lnTo>
                  <a:lnTo>
                    <a:pt x="19334" y="7920"/>
                  </a:lnTo>
                  <a:lnTo>
                    <a:pt x="19334" y="8160"/>
                  </a:lnTo>
                  <a:lnTo>
                    <a:pt x="19334" y="8880"/>
                  </a:lnTo>
                  <a:lnTo>
                    <a:pt x="19183" y="9120"/>
                  </a:lnTo>
                  <a:lnTo>
                    <a:pt x="19032" y="9840"/>
                  </a:lnTo>
                  <a:lnTo>
                    <a:pt x="19485" y="10560"/>
                  </a:lnTo>
                  <a:lnTo>
                    <a:pt x="19636" y="10560"/>
                  </a:lnTo>
                  <a:lnTo>
                    <a:pt x="19938" y="11280"/>
                  </a:lnTo>
                  <a:lnTo>
                    <a:pt x="20090" y="11520"/>
                  </a:lnTo>
                  <a:lnTo>
                    <a:pt x="19938" y="11520"/>
                  </a:lnTo>
                  <a:lnTo>
                    <a:pt x="19938" y="11760"/>
                  </a:lnTo>
                  <a:lnTo>
                    <a:pt x="20241" y="12960"/>
                  </a:lnTo>
                  <a:lnTo>
                    <a:pt x="20090" y="12960"/>
                  </a:lnTo>
                  <a:lnTo>
                    <a:pt x="19938" y="13440"/>
                  </a:lnTo>
                  <a:lnTo>
                    <a:pt x="20090" y="13680"/>
                  </a:lnTo>
                  <a:lnTo>
                    <a:pt x="20392" y="13440"/>
                  </a:lnTo>
                  <a:lnTo>
                    <a:pt x="20694" y="13920"/>
                  </a:lnTo>
                  <a:lnTo>
                    <a:pt x="20543" y="14640"/>
                  </a:lnTo>
                  <a:lnTo>
                    <a:pt x="21147" y="14880"/>
                  </a:lnTo>
                  <a:lnTo>
                    <a:pt x="21298" y="15120"/>
                  </a:lnTo>
                  <a:lnTo>
                    <a:pt x="21600" y="15360"/>
                  </a:lnTo>
                  <a:lnTo>
                    <a:pt x="21147" y="16080"/>
                  </a:lnTo>
                  <a:lnTo>
                    <a:pt x="21298" y="16800"/>
                  </a:lnTo>
                  <a:lnTo>
                    <a:pt x="21147" y="17760"/>
                  </a:lnTo>
                  <a:lnTo>
                    <a:pt x="20996" y="17760"/>
                  </a:lnTo>
                  <a:lnTo>
                    <a:pt x="21147" y="17760"/>
                  </a:lnTo>
                  <a:lnTo>
                    <a:pt x="20996" y="18000"/>
                  </a:lnTo>
                  <a:lnTo>
                    <a:pt x="20845" y="18000"/>
                  </a:lnTo>
                  <a:lnTo>
                    <a:pt x="20694" y="18240"/>
                  </a:lnTo>
                  <a:lnTo>
                    <a:pt x="20543" y="18240"/>
                  </a:lnTo>
                  <a:lnTo>
                    <a:pt x="20543" y="18480"/>
                  </a:lnTo>
                  <a:lnTo>
                    <a:pt x="20694" y="18480"/>
                  </a:lnTo>
                  <a:lnTo>
                    <a:pt x="20694" y="19200"/>
                  </a:lnTo>
                  <a:lnTo>
                    <a:pt x="20543" y="19440"/>
                  </a:lnTo>
                  <a:lnTo>
                    <a:pt x="20241" y="19440"/>
                  </a:lnTo>
                  <a:lnTo>
                    <a:pt x="19787" y="19200"/>
                  </a:lnTo>
                  <a:lnTo>
                    <a:pt x="19787" y="19920"/>
                  </a:lnTo>
                  <a:lnTo>
                    <a:pt x="19938" y="20160"/>
                  </a:lnTo>
                  <a:lnTo>
                    <a:pt x="19938" y="20400"/>
                  </a:lnTo>
                  <a:lnTo>
                    <a:pt x="19787" y="21120"/>
                  </a:lnTo>
                  <a:lnTo>
                    <a:pt x="19334" y="21120"/>
                  </a:lnTo>
                  <a:lnTo>
                    <a:pt x="19032" y="21120"/>
                  </a:lnTo>
                  <a:lnTo>
                    <a:pt x="18881" y="21600"/>
                  </a:lnTo>
                  <a:lnTo>
                    <a:pt x="17824" y="19680"/>
                  </a:lnTo>
                  <a:lnTo>
                    <a:pt x="17371" y="19680"/>
                  </a:lnTo>
                  <a:lnTo>
                    <a:pt x="17371" y="19920"/>
                  </a:lnTo>
                  <a:lnTo>
                    <a:pt x="17069" y="19920"/>
                  </a:lnTo>
                  <a:lnTo>
                    <a:pt x="14803" y="18720"/>
                  </a:lnTo>
                  <a:lnTo>
                    <a:pt x="14199" y="18720"/>
                  </a:lnTo>
                  <a:lnTo>
                    <a:pt x="13141" y="18480"/>
                  </a:lnTo>
                  <a:lnTo>
                    <a:pt x="12688" y="18240"/>
                  </a:lnTo>
                  <a:lnTo>
                    <a:pt x="12386" y="17760"/>
                  </a:lnTo>
                  <a:lnTo>
                    <a:pt x="12084" y="17760"/>
                  </a:lnTo>
                  <a:lnTo>
                    <a:pt x="12235" y="17760"/>
                  </a:lnTo>
                  <a:lnTo>
                    <a:pt x="12084" y="17520"/>
                  </a:lnTo>
                  <a:lnTo>
                    <a:pt x="12084" y="17280"/>
                  </a:lnTo>
                  <a:lnTo>
                    <a:pt x="11933" y="17280"/>
                  </a:lnTo>
                  <a:lnTo>
                    <a:pt x="11782" y="17280"/>
                  </a:lnTo>
                  <a:lnTo>
                    <a:pt x="11933" y="17280"/>
                  </a:lnTo>
                  <a:lnTo>
                    <a:pt x="11782" y="17520"/>
                  </a:lnTo>
                  <a:lnTo>
                    <a:pt x="11782" y="17280"/>
                  </a:lnTo>
                  <a:lnTo>
                    <a:pt x="11480" y="16800"/>
                  </a:lnTo>
                  <a:lnTo>
                    <a:pt x="6042" y="13680"/>
                  </a:lnTo>
                  <a:lnTo>
                    <a:pt x="5891" y="13680"/>
                  </a:lnTo>
                  <a:lnTo>
                    <a:pt x="5891" y="13440"/>
                  </a:lnTo>
                  <a:lnTo>
                    <a:pt x="5287" y="12720"/>
                  </a:lnTo>
                  <a:lnTo>
                    <a:pt x="5136" y="12480"/>
                  </a:lnTo>
                  <a:lnTo>
                    <a:pt x="3776" y="11520"/>
                  </a:lnTo>
                  <a:lnTo>
                    <a:pt x="3927" y="11280"/>
                  </a:lnTo>
                  <a:lnTo>
                    <a:pt x="3625" y="10800"/>
                  </a:lnTo>
                  <a:lnTo>
                    <a:pt x="3474" y="10800"/>
                  </a:lnTo>
                  <a:lnTo>
                    <a:pt x="3323" y="10800"/>
                  </a:lnTo>
                  <a:lnTo>
                    <a:pt x="3323" y="10560"/>
                  </a:lnTo>
                  <a:lnTo>
                    <a:pt x="3172" y="10800"/>
                  </a:lnTo>
                  <a:lnTo>
                    <a:pt x="3021" y="10560"/>
                  </a:lnTo>
                  <a:lnTo>
                    <a:pt x="2870" y="10320"/>
                  </a:lnTo>
                  <a:lnTo>
                    <a:pt x="2719" y="9840"/>
                  </a:lnTo>
                  <a:lnTo>
                    <a:pt x="2266" y="9360"/>
                  </a:lnTo>
                  <a:lnTo>
                    <a:pt x="2115" y="8640"/>
                  </a:lnTo>
                  <a:lnTo>
                    <a:pt x="1964" y="8400"/>
                  </a:lnTo>
                  <a:lnTo>
                    <a:pt x="906" y="7680"/>
                  </a:lnTo>
                  <a:lnTo>
                    <a:pt x="453" y="7680"/>
                  </a:lnTo>
                  <a:lnTo>
                    <a:pt x="302" y="7920"/>
                  </a:lnTo>
                  <a:lnTo>
                    <a:pt x="151" y="7680"/>
                  </a:lnTo>
                  <a:lnTo>
                    <a:pt x="0" y="7440"/>
                  </a:lnTo>
                  <a:lnTo>
                    <a:pt x="151" y="6480"/>
                  </a:lnTo>
                  <a:lnTo>
                    <a:pt x="302" y="6000"/>
                  </a:lnTo>
                  <a:lnTo>
                    <a:pt x="1057" y="5760"/>
                  </a:lnTo>
                  <a:lnTo>
                    <a:pt x="1208" y="5520"/>
                  </a:lnTo>
                  <a:lnTo>
                    <a:pt x="1359" y="5520"/>
                  </a:lnTo>
                  <a:lnTo>
                    <a:pt x="1510" y="5520"/>
                  </a:lnTo>
                  <a:lnTo>
                    <a:pt x="1964" y="5520"/>
                  </a:lnTo>
                  <a:lnTo>
                    <a:pt x="2115" y="5520"/>
                  </a:lnTo>
                  <a:lnTo>
                    <a:pt x="1964" y="5280"/>
                  </a:lnTo>
                  <a:lnTo>
                    <a:pt x="1813" y="5520"/>
                  </a:lnTo>
                  <a:lnTo>
                    <a:pt x="1662" y="5280"/>
                  </a:lnTo>
                  <a:lnTo>
                    <a:pt x="1662" y="5040"/>
                  </a:lnTo>
                  <a:lnTo>
                    <a:pt x="1813" y="4800"/>
                  </a:lnTo>
                  <a:lnTo>
                    <a:pt x="1662" y="4320"/>
                  </a:lnTo>
                  <a:lnTo>
                    <a:pt x="1510" y="4080"/>
                  </a:lnTo>
                  <a:lnTo>
                    <a:pt x="1662" y="3840"/>
                  </a:lnTo>
                  <a:lnTo>
                    <a:pt x="1510" y="3360"/>
                  </a:lnTo>
                  <a:lnTo>
                    <a:pt x="1813" y="2640"/>
                  </a:lnTo>
                  <a:lnTo>
                    <a:pt x="2115" y="2400"/>
                  </a:lnTo>
                  <a:lnTo>
                    <a:pt x="2417" y="2400"/>
                  </a:lnTo>
                  <a:lnTo>
                    <a:pt x="2417" y="2640"/>
                  </a:lnTo>
                  <a:lnTo>
                    <a:pt x="2870" y="2400"/>
                  </a:lnTo>
                  <a:lnTo>
                    <a:pt x="3172" y="3120"/>
                  </a:lnTo>
                  <a:lnTo>
                    <a:pt x="3474" y="3360"/>
                  </a:lnTo>
                  <a:lnTo>
                    <a:pt x="3776" y="3360"/>
                  </a:lnTo>
                  <a:lnTo>
                    <a:pt x="3927" y="3360"/>
                  </a:lnTo>
                  <a:lnTo>
                    <a:pt x="4078" y="3120"/>
                  </a:lnTo>
                  <a:lnTo>
                    <a:pt x="4229" y="3360"/>
                  </a:lnTo>
                  <a:lnTo>
                    <a:pt x="4229" y="3120"/>
                  </a:lnTo>
                  <a:lnTo>
                    <a:pt x="4683" y="2880"/>
                  </a:lnTo>
                  <a:lnTo>
                    <a:pt x="5740" y="3120"/>
                  </a:lnTo>
                  <a:lnTo>
                    <a:pt x="6042" y="3120"/>
                  </a:lnTo>
                  <a:lnTo>
                    <a:pt x="6042" y="3360"/>
                  </a:lnTo>
                  <a:lnTo>
                    <a:pt x="6193" y="3360"/>
                  </a:lnTo>
                  <a:lnTo>
                    <a:pt x="6344" y="3840"/>
                  </a:lnTo>
                  <a:lnTo>
                    <a:pt x="6495" y="3600"/>
                  </a:lnTo>
                  <a:lnTo>
                    <a:pt x="6495" y="3840"/>
                  </a:lnTo>
                  <a:lnTo>
                    <a:pt x="6495" y="3600"/>
                  </a:lnTo>
                  <a:lnTo>
                    <a:pt x="6646" y="3600"/>
                  </a:lnTo>
                  <a:lnTo>
                    <a:pt x="6797" y="3360"/>
                  </a:lnTo>
                  <a:lnTo>
                    <a:pt x="6948" y="3360"/>
                  </a:lnTo>
                  <a:lnTo>
                    <a:pt x="7099" y="3360"/>
                  </a:lnTo>
                  <a:lnTo>
                    <a:pt x="7250" y="3840"/>
                  </a:lnTo>
                  <a:lnTo>
                    <a:pt x="7401" y="3840"/>
                  </a:lnTo>
                  <a:lnTo>
                    <a:pt x="7552" y="4080"/>
                  </a:lnTo>
                  <a:lnTo>
                    <a:pt x="7703" y="3840"/>
                  </a:lnTo>
                  <a:lnTo>
                    <a:pt x="7703" y="4080"/>
                  </a:lnTo>
                  <a:lnTo>
                    <a:pt x="7855" y="4320"/>
                  </a:lnTo>
                  <a:lnTo>
                    <a:pt x="8006" y="4560"/>
                  </a:lnTo>
                  <a:lnTo>
                    <a:pt x="8308" y="4080"/>
                  </a:lnTo>
                  <a:lnTo>
                    <a:pt x="8006" y="3840"/>
                  </a:lnTo>
                  <a:lnTo>
                    <a:pt x="8006" y="3600"/>
                  </a:lnTo>
                  <a:lnTo>
                    <a:pt x="7703" y="3360"/>
                  </a:lnTo>
                  <a:lnTo>
                    <a:pt x="7552" y="3360"/>
                  </a:lnTo>
                  <a:lnTo>
                    <a:pt x="7401" y="2880"/>
                  </a:lnTo>
                  <a:lnTo>
                    <a:pt x="7401" y="2160"/>
                  </a:lnTo>
                  <a:lnTo>
                    <a:pt x="7401" y="1680"/>
                  </a:lnTo>
                  <a:lnTo>
                    <a:pt x="7250" y="1680"/>
                  </a:lnTo>
                  <a:lnTo>
                    <a:pt x="7250" y="1200"/>
                  </a:lnTo>
                  <a:lnTo>
                    <a:pt x="7099" y="1200"/>
                  </a:lnTo>
                  <a:lnTo>
                    <a:pt x="7099" y="720"/>
                  </a:lnTo>
                  <a:lnTo>
                    <a:pt x="7250" y="720"/>
                  </a:lnTo>
                  <a:lnTo>
                    <a:pt x="7250" y="480"/>
                  </a:lnTo>
                  <a:lnTo>
                    <a:pt x="7250" y="240"/>
                  </a:lnTo>
                  <a:lnTo>
                    <a:pt x="7401" y="0"/>
                  </a:lnTo>
                  <a:lnTo>
                    <a:pt x="7552" y="480"/>
                  </a:lnTo>
                  <a:lnTo>
                    <a:pt x="7703" y="720"/>
                  </a:lnTo>
                  <a:lnTo>
                    <a:pt x="8157" y="0"/>
                  </a:lnTo>
                  <a:lnTo>
                    <a:pt x="8308" y="240"/>
                  </a:lnTo>
                  <a:lnTo>
                    <a:pt x="8761" y="480"/>
                  </a:lnTo>
                  <a:lnTo>
                    <a:pt x="8761" y="720"/>
                  </a:lnTo>
                  <a:lnTo>
                    <a:pt x="8912" y="720"/>
                  </a:lnTo>
                  <a:lnTo>
                    <a:pt x="8912" y="960"/>
                  </a:lnTo>
                  <a:lnTo>
                    <a:pt x="9063" y="720"/>
                  </a:lnTo>
                  <a:lnTo>
                    <a:pt x="9063" y="960"/>
                  </a:lnTo>
                  <a:lnTo>
                    <a:pt x="9063" y="1200"/>
                  </a:lnTo>
                  <a:lnTo>
                    <a:pt x="8912" y="1440"/>
                  </a:lnTo>
                  <a:lnTo>
                    <a:pt x="8761" y="1680"/>
                  </a:lnTo>
                  <a:lnTo>
                    <a:pt x="8761" y="1920"/>
                  </a:lnTo>
                  <a:lnTo>
                    <a:pt x="8761" y="2160"/>
                  </a:lnTo>
                  <a:lnTo>
                    <a:pt x="8912" y="2160"/>
                  </a:lnTo>
                  <a:lnTo>
                    <a:pt x="9063" y="2400"/>
                  </a:lnTo>
                  <a:lnTo>
                    <a:pt x="8912" y="2640"/>
                  </a:lnTo>
                  <a:lnTo>
                    <a:pt x="9063" y="3120"/>
                  </a:lnTo>
                  <a:lnTo>
                    <a:pt x="9214" y="2880"/>
                  </a:lnTo>
                  <a:lnTo>
                    <a:pt x="9365" y="2880"/>
                  </a:lnTo>
                  <a:lnTo>
                    <a:pt x="9365" y="3360"/>
                  </a:lnTo>
                  <a:lnTo>
                    <a:pt x="9214" y="3600"/>
                  </a:lnTo>
                  <a:lnTo>
                    <a:pt x="9214" y="3840"/>
                  </a:lnTo>
                  <a:lnTo>
                    <a:pt x="9365" y="3840"/>
                  </a:lnTo>
                  <a:lnTo>
                    <a:pt x="9667" y="4320"/>
                  </a:lnTo>
                  <a:lnTo>
                    <a:pt x="9818" y="4320"/>
                  </a:lnTo>
                  <a:lnTo>
                    <a:pt x="9969" y="3840"/>
                  </a:lnTo>
                  <a:lnTo>
                    <a:pt x="10120" y="3840"/>
                  </a:lnTo>
                  <a:lnTo>
                    <a:pt x="10120" y="3600"/>
                  </a:lnTo>
                  <a:lnTo>
                    <a:pt x="10271" y="3600"/>
                  </a:lnTo>
                  <a:lnTo>
                    <a:pt x="10422" y="3360"/>
                  </a:lnTo>
                  <a:lnTo>
                    <a:pt x="10573" y="3120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7" name="AutoShape 123"/>
            <p:cNvSpPr>
              <a:spLocks/>
            </p:cNvSpPr>
            <p:nvPr/>
          </p:nvSpPr>
          <p:spPr bwMode="auto">
            <a:xfrm>
              <a:off x="5109372" y="4600878"/>
              <a:ext cx="532000" cy="49700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5429" y="338"/>
                  </a:moveTo>
                  <a:lnTo>
                    <a:pt x="15086" y="675"/>
                  </a:lnTo>
                  <a:lnTo>
                    <a:pt x="14743" y="338"/>
                  </a:lnTo>
                  <a:lnTo>
                    <a:pt x="14400" y="675"/>
                  </a:lnTo>
                  <a:lnTo>
                    <a:pt x="13714" y="675"/>
                  </a:lnTo>
                  <a:lnTo>
                    <a:pt x="13371" y="675"/>
                  </a:lnTo>
                  <a:lnTo>
                    <a:pt x="13371" y="1013"/>
                  </a:lnTo>
                  <a:lnTo>
                    <a:pt x="14057" y="1350"/>
                  </a:lnTo>
                  <a:lnTo>
                    <a:pt x="14400" y="2025"/>
                  </a:lnTo>
                  <a:lnTo>
                    <a:pt x="14057" y="2700"/>
                  </a:lnTo>
                  <a:lnTo>
                    <a:pt x="13714" y="2700"/>
                  </a:lnTo>
                  <a:lnTo>
                    <a:pt x="13371" y="2700"/>
                  </a:lnTo>
                  <a:lnTo>
                    <a:pt x="13029" y="3038"/>
                  </a:lnTo>
                  <a:lnTo>
                    <a:pt x="13029" y="2700"/>
                  </a:lnTo>
                  <a:lnTo>
                    <a:pt x="12686" y="2700"/>
                  </a:lnTo>
                  <a:lnTo>
                    <a:pt x="12343" y="3038"/>
                  </a:lnTo>
                  <a:lnTo>
                    <a:pt x="12000" y="2700"/>
                  </a:lnTo>
                  <a:lnTo>
                    <a:pt x="12000" y="3038"/>
                  </a:lnTo>
                  <a:lnTo>
                    <a:pt x="11657" y="3038"/>
                  </a:lnTo>
                  <a:lnTo>
                    <a:pt x="11314" y="2700"/>
                  </a:lnTo>
                  <a:lnTo>
                    <a:pt x="10971" y="3038"/>
                  </a:lnTo>
                  <a:lnTo>
                    <a:pt x="10629" y="2363"/>
                  </a:lnTo>
                  <a:lnTo>
                    <a:pt x="10971" y="2025"/>
                  </a:lnTo>
                  <a:lnTo>
                    <a:pt x="10629" y="2025"/>
                  </a:lnTo>
                  <a:lnTo>
                    <a:pt x="10286" y="1350"/>
                  </a:lnTo>
                  <a:lnTo>
                    <a:pt x="9257" y="1688"/>
                  </a:lnTo>
                  <a:lnTo>
                    <a:pt x="9257" y="2025"/>
                  </a:lnTo>
                  <a:lnTo>
                    <a:pt x="8914" y="2363"/>
                  </a:lnTo>
                  <a:lnTo>
                    <a:pt x="9257" y="2700"/>
                  </a:lnTo>
                  <a:lnTo>
                    <a:pt x="8914" y="3375"/>
                  </a:lnTo>
                  <a:lnTo>
                    <a:pt x="8914" y="3038"/>
                  </a:lnTo>
                  <a:lnTo>
                    <a:pt x="8571" y="3375"/>
                  </a:lnTo>
                  <a:lnTo>
                    <a:pt x="7886" y="3375"/>
                  </a:lnTo>
                  <a:lnTo>
                    <a:pt x="7200" y="3713"/>
                  </a:lnTo>
                  <a:lnTo>
                    <a:pt x="6857" y="4050"/>
                  </a:lnTo>
                  <a:lnTo>
                    <a:pt x="6171" y="3375"/>
                  </a:lnTo>
                  <a:lnTo>
                    <a:pt x="5829" y="3713"/>
                  </a:lnTo>
                  <a:lnTo>
                    <a:pt x="5829" y="4050"/>
                  </a:lnTo>
                  <a:lnTo>
                    <a:pt x="5143" y="4050"/>
                  </a:lnTo>
                  <a:lnTo>
                    <a:pt x="5486" y="4388"/>
                  </a:lnTo>
                  <a:lnTo>
                    <a:pt x="5486" y="4725"/>
                  </a:lnTo>
                  <a:lnTo>
                    <a:pt x="5486" y="5063"/>
                  </a:lnTo>
                  <a:lnTo>
                    <a:pt x="5486" y="5738"/>
                  </a:lnTo>
                  <a:lnTo>
                    <a:pt x="5143" y="6075"/>
                  </a:lnTo>
                  <a:lnTo>
                    <a:pt x="5143" y="6413"/>
                  </a:lnTo>
                  <a:lnTo>
                    <a:pt x="4800" y="6413"/>
                  </a:lnTo>
                  <a:lnTo>
                    <a:pt x="4800" y="6750"/>
                  </a:lnTo>
                  <a:lnTo>
                    <a:pt x="4114" y="7088"/>
                  </a:lnTo>
                  <a:lnTo>
                    <a:pt x="4114" y="8100"/>
                  </a:lnTo>
                  <a:lnTo>
                    <a:pt x="3429" y="8438"/>
                  </a:lnTo>
                  <a:lnTo>
                    <a:pt x="4114" y="8775"/>
                  </a:lnTo>
                  <a:lnTo>
                    <a:pt x="4114" y="9113"/>
                  </a:lnTo>
                  <a:lnTo>
                    <a:pt x="3429" y="9450"/>
                  </a:lnTo>
                  <a:lnTo>
                    <a:pt x="2743" y="10125"/>
                  </a:lnTo>
                  <a:lnTo>
                    <a:pt x="2743" y="9788"/>
                  </a:lnTo>
                  <a:lnTo>
                    <a:pt x="2400" y="10125"/>
                  </a:lnTo>
                  <a:lnTo>
                    <a:pt x="2057" y="10125"/>
                  </a:lnTo>
                  <a:lnTo>
                    <a:pt x="1714" y="10125"/>
                  </a:lnTo>
                  <a:lnTo>
                    <a:pt x="1371" y="10463"/>
                  </a:lnTo>
                  <a:lnTo>
                    <a:pt x="343" y="10800"/>
                  </a:lnTo>
                  <a:lnTo>
                    <a:pt x="0" y="12150"/>
                  </a:lnTo>
                  <a:lnTo>
                    <a:pt x="343" y="12488"/>
                  </a:lnTo>
                  <a:lnTo>
                    <a:pt x="343" y="13163"/>
                  </a:lnTo>
                  <a:lnTo>
                    <a:pt x="343" y="13500"/>
                  </a:lnTo>
                  <a:lnTo>
                    <a:pt x="343" y="13838"/>
                  </a:lnTo>
                  <a:lnTo>
                    <a:pt x="1714" y="15188"/>
                  </a:lnTo>
                  <a:lnTo>
                    <a:pt x="2057" y="15188"/>
                  </a:lnTo>
                  <a:lnTo>
                    <a:pt x="2400" y="14850"/>
                  </a:lnTo>
                  <a:lnTo>
                    <a:pt x="2743" y="15525"/>
                  </a:lnTo>
                  <a:lnTo>
                    <a:pt x="3086" y="15188"/>
                  </a:lnTo>
                  <a:lnTo>
                    <a:pt x="3771" y="15188"/>
                  </a:lnTo>
                  <a:lnTo>
                    <a:pt x="4114" y="15188"/>
                  </a:lnTo>
                  <a:lnTo>
                    <a:pt x="4114" y="15525"/>
                  </a:lnTo>
                  <a:lnTo>
                    <a:pt x="4800" y="16200"/>
                  </a:lnTo>
                  <a:lnTo>
                    <a:pt x="5143" y="17213"/>
                  </a:lnTo>
                  <a:lnTo>
                    <a:pt x="4800" y="17213"/>
                  </a:lnTo>
                  <a:lnTo>
                    <a:pt x="4800" y="17550"/>
                  </a:lnTo>
                  <a:lnTo>
                    <a:pt x="4457" y="17550"/>
                  </a:lnTo>
                  <a:lnTo>
                    <a:pt x="4457" y="18225"/>
                  </a:lnTo>
                  <a:lnTo>
                    <a:pt x="4800" y="18563"/>
                  </a:lnTo>
                  <a:lnTo>
                    <a:pt x="5143" y="18225"/>
                  </a:lnTo>
                  <a:lnTo>
                    <a:pt x="4800" y="18563"/>
                  </a:lnTo>
                  <a:lnTo>
                    <a:pt x="5143" y="18900"/>
                  </a:lnTo>
                  <a:lnTo>
                    <a:pt x="5829" y="18900"/>
                  </a:lnTo>
                  <a:lnTo>
                    <a:pt x="5829" y="19913"/>
                  </a:lnTo>
                  <a:lnTo>
                    <a:pt x="6171" y="19575"/>
                  </a:lnTo>
                  <a:lnTo>
                    <a:pt x="6514" y="19575"/>
                  </a:lnTo>
                  <a:lnTo>
                    <a:pt x="6514" y="19238"/>
                  </a:lnTo>
                  <a:lnTo>
                    <a:pt x="6514" y="18900"/>
                  </a:lnTo>
                  <a:lnTo>
                    <a:pt x="7543" y="18563"/>
                  </a:lnTo>
                  <a:lnTo>
                    <a:pt x="7543" y="17888"/>
                  </a:lnTo>
                  <a:lnTo>
                    <a:pt x="7543" y="17550"/>
                  </a:lnTo>
                  <a:lnTo>
                    <a:pt x="8229" y="16875"/>
                  </a:lnTo>
                  <a:lnTo>
                    <a:pt x="8914" y="16538"/>
                  </a:lnTo>
                  <a:lnTo>
                    <a:pt x="9257" y="16875"/>
                  </a:lnTo>
                  <a:lnTo>
                    <a:pt x="9257" y="17213"/>
                  </a:lnTo>
                  <a:lnTo>
                    <a:pt x="9600" y="16875"/>
                  </a:lnTo>
                  <a:lnTo>
                    <a:pt x="9600" y="17213"/>
                  </a:lnTo>
                  <a:lnTo>
                    <a:pt x="9943" y="17550"/>
                  </a:lnTo>
                  <a:lnTo>
                    <a:pt x="9943" y="17213"/>
                  </a:lnTo>
                  <a:lnTo>
                    <a:pt x="9943" y="16538"/>
                  </a:lnTo>
                  <a:lnTo>
                    <a:pt x="10286" y="16200"/>
                  </a:lnTo>
                  <a:lnTo>
                    <a:pt x="10629" y="16875"/>
                  </a:lnTo>
                  <a:lnTo>
                    <a:pt x="10629" y="17213"/>
                  </a:lnTo>
                  <a:lnTo>
                    <a:pt x="9943" y="17550"/>
                  </a:lnTo>
                  <a:lnTo>
                    <a:pt x="10629" y="17888"/>
                  </a:lnTo>
                  <a:lnTo>
                    <a:pt x="10629" y="18225"/>
                  </a:lnTo>
                  <a:lnTo>
                    <a:pt x="9943" y="18563"/>
                  </a:lnTo>
                  <a:lnTo>
                    <a:pt x="9943" y="18900"/>
                  </a:lnTo>
                  <a:lnTo>
                    <a:pt x="9943" y="19238"/>
                  </a:lnTo>
                  <a:lnTo>
                    <a:pt x="10629" y="19238"/>
                  </a:lnTo>
                  <a:lnTo>
                    <a:pt x="10971" y="18900"/>
                  </a:lnTo>
                  <a:lnTo>
                    <a:pt x="11314" y="18900"/>
                  </a:lnTo>
                  <a:lnTo>
                    <a:pt x="10971" y="18563"/>
                  </a:lnTo>
                  <a:lnTo>
                    <a:pt x="11314" y="18225"/>
                  </a:lnTo>
                  <a:lnTo>
                    <a:pt x="11657" y="18225"/>
                  </a:lnTo>
                  <a:lnTo>
                    <a:pt x="12343" y="18563"/>
                  </a:lnTo>
                  <a:lnTo>
                    <a:pt x="12686" y="18225"/>
                  </a:lnTo>
                  <a:lnTo>
                    <a:pt x="13371" y="18563"/>
                  </a:lnTo>
                  <a:lnTo>
                    <a:pt x="13714" y="18563"/>
                  </a:lnTo>
                  <a:lnTo>
                    <a:pt x="13714" y="18900"/>
                  </a:lnTo>
                  <a:lnTo>
                    <a:pt x="13714" y="19238"/>
                  </a:lnTo>
                  <a:lnTo>
                    <a:pt x="13714" y="18900"/>
                  </a:lnTo>
                  <a:lnTo>
                    <a:pt x="14057" y="18900"/>
                  </a:lnTo>
                  <a:lnTo>
                    <a:pt x="14743" y="19575"/>
                  </a:lnTo>
                  <a:lnTo>
                    <a:pt x="14743" y="20250"/>
                  </a:lnTo>
                  <a:lnTo>
                    <a:pt x="14400" y="20250"/>
                  </a:lnTo>
                  <a:lnTo>
                    <a:pt x="14400" y="20588"/>
                  </a:lnTo>
                  <a:lnTo>
                    <a:pt x="14400" y="20925"/>
                  </a:lnTo>
                  <a:lnTo>
                    <a:pt x="14057" y="20925"/>
                  </a:lnTo>
                  <a:lnTo>
                    <a:pt x="14057" y="21600"/>
                  </a:lnTo>
                  <a:lnTo>
                    <a:pt x="14743" y="21600"/>
                  </a:lnTo>
                  <a:lnTo>
                    <a:pt x="15086" y="21263"/>
                  </a:lnTo>
                  <a:lnTo>
                    <a:pt x="15429" y="21600"/>
                  </a:lnTo>
                  <a:lnTo>
                    <a:pt x="15429" y="21263"/>
                  </a:lnTo>
                  <a:lnTo>
                    <a:pt x="15771" y="21600"/>
                  </a:lnTo>
                  <a:lnTo>
                    <a:pt x="16114" y="21600"/>
                  </a:lnTo>
                  <a:lnTo>
                    <a:pt x="17143" y="21600"/>
                  </a:lnTo>
                  <a:lnTo>
                    <a:pt x="17829" y="20588"/>
                  </a:lnTo>
                  <a:lnTo>
                    <a:pt x="17829" y="20250"/>
                  </a:lnTo>
                  <a:lnTo>
                    <a:pt x="18514" y="20250"/>
                  </a:lnTo>
                  <a:lnTo>
                    <a:pt x="19200" y="19913"/>
                  </a:lnTo>
                  <a:lnTo>
                    <a:pt x="19200" y="19575"/>
                  </a:lnTo>
                  <a:lnTo>
                    <a:pt x="18857" y="19575"/>
                  </a:lnTo>
                  <a:lnTo>
                    <a:pt x="18514" y="18563"/>
                  </a:lnTo>
                  <a:lnTo>
                    <a:pt x="17829" y="18563"/>
                  </a:lnTo>
                  <a:lnTo>
                    <a:pt x="18514" y="18225"/>
                  </a:lnTo>
                  <a:lnTo>
                    <a:pt x="18514" y="17888"/>
                  </a:lnTo>
                  <a:lnTo>
                    <a:pt x="18857" y="17888"/>
                  </a:lnTo>
                  <a:lnTo>
                    <a:pt x="18514" y="17550"/>
                  </a:lnTo>
                  <a:lnTo>
                    <a:pt x="18857" y="17550"/>
                  </a:lnTo>
                  <a:lnTo>
                    <a:pt x="19200" y="17213"/>
                  </a:lnTo>
                  <a:lnTo>
                    <a:pt x="19543" y="17213"/>
                  </a:lnTo>
                  <a:lnTo>
                    <a:pt x="19543" y="16200"/>
                  </a:lnTo>
                  <a:lnTo>
                    <a:pt x="19543" y="15525"/>
                  </a:lnTo>
                  <a:lnTo>
                    <a:pt x="19886" y="15525"/>
                  </a:lnTo>
                  <a:lnTo>
                    <a:pt x="19886" y="15188"/>
                  </a:lnTo>
                  <a:lnTo>
                    <a:pt x="20229" y="15188"/>
                  </a:lnTo>
                  <a:lnTo>
                    <a:pt x="19886" y="14850"/>
                  </a:lnTo>
                  <a:lnTo>
                    <a:pt x="19886" y="14513"/>
                  </a:lnTo>
                  <a:lnTo>
                    <a:pt x="19200" y="13838"/>
                  </a:lnTo>
                  <a:lnTo>
                    <a:pt x="18514" y="14175"/>
                  </a:lnTo>
                  <a:lnTo>
                    <a:pt x="18171" y="14175"/>
                  </a:lnTo>
                  <a:lnTo>
                    <a:pt x="18171" y="13838"/>
                  </a:lnTo>
                  <a:lnTo>
                    <a:pt x="18514" y="13163"/>
                  </a:lnTo>
                  <a:lnTo>
                    <a:pt x="19543" y="13163"/>
                  </a:lnTo>
                  <a:lnTo>
                    <a:pt x="19200" y="12825"/>
                  </a:lnTo>
                  <a:lnTo>
                    <a:pt x="19886" y="12825"/>
                  </a:lnTo>
                  <a:lnTo>
                    <a:pt x="20571" y="11475"/>
                  </a:lnTo>
                  <a:lnTo>
                    <a:pt x="21257" y="11138"/>
                  </a:lnTo>
                  <a:lnTo>
                    <a:pt x="21600" y="10463"/>
                  </a:lnTo>
                  <a:lnTo>
                    <a:pt x="21257" y="10463"/>
                  </a:lnTo>
                  <a:lnTo>
                    <a:pt x="21257" y="10125"/>
                  </a:lnTo>
                  <a:lnTo>
                    <a:pt x="20914" y="9788"/>
                  </a:lnTo>
                  <a:lnTo>
                    <a:pt x="21257" y="9450"/>
                  </a:lnTo>
                  <a:lnTo>
                    <a:pt x="20914" y="9450"/>
                  </a:lnTo>
                  <a:lnTo>
                    <a:pt x="21257" y="9113"/>
                  </a:lnTo>
                  <a:lnTo>
                    <a:pt x="20914" y="9113"/>
                  </a:lnTo>
                  <a:lnTo>
                    <a:pt x="20571" y="8775"/>
                  </a:lnTo>
                  <a:lnTo>
                    <a:pt x="20229" y="9113"/>
                  </a:lnTo>
                  <a:lnTo>
                    <a:pt x="19886" y="9450"/>
                  </a:lnTo>
                  <a:lnTo>
                    <a:pt x="19543" y="10463"/>
                  </a:lnTo>
                  <a:lnTo>
                    <a:pt x="18857" y="10463"/>
                  </a:lnTo>
                  <a:lnTo>
                    <a:pt x="17829" y="11475"/>
                  </a:lnTo>
                  <a:lnTo>
                    <a:pt x="17829" y="11813"/>
                  </a:lnTo>
                  <a:lnTo>
                    <a:pt x="17143" y="12150"/>
                  </a:lnTo>
                  <a:lnTo>
                    <a:pt x="16800" y="12150"/>
                  </a:lnTo>
                  <a:lnTo>
                    <a:pt x="16457" y="12150"/>
                  </a:lnTo>
                  <a:lnTo>
                    <a:pt x="16457" y="12488"/>
                  </a:lnTo>
                  <a:lnTo>
                    <a:pt x="16114" y="12488"/>
                  </a:lnTo>
                  <a:lnTo>
                    <a:pt x="16114" y="12825"/>
                  </a:lnTo>
                  <a:lnTo>
                    <a:pt x="15429" y="12825"/>
                  </a:lnTo>
                  <a:lnTo>
                    <a:pt x="15086" y="12488"/>
                  </a:lnTo>
                  <a:lnTo>
                    <a:pt x="15086" y="11813"/>
                  </a:lnTo>
                  <a:lnTo>
                    <a:pt x="14743" y="10800"/>
                  </a:lnTo>
                  <a:lnTo>
                    <a:pt x="15086" y="10463"/>
                  </a:lnTo>
                  <a:lnTo>
                    <a:pt x="15429" y="9788"/>
                  </a:lnTo>
                  <a:lnTo>
                    <a:pt x="15771" y="9788"/>
                  </a:lnTo>
                  <a:lnTo>
                    <a:pt x="15771" y="9113"/>
                  </a:lnTo>
                  <a:lnTo>
                    <a:pt x="16114" y="8775"/>
                  </a:lnTo>
                  <a:lnTo>
                    <a:pt x="16114" y="8438"/>
                  </a:lnTo>
                  <a:lnTo>
                    <a:pt x="16457" y="8100"/>
                  </a:lnTo>
                  <a:lnTo>
                    <a:pt x="15429" y="8775"/>
                  </a:lnTo>
                  <a:lnTo>
                    <a:pt x="15086" y="9113"/>
                  </a:lnTo>
                  <a:lnTo>
                    <a:pt x="15086" y="8775"/>
                  </a:lnTo>
                  <a:lnTo>
                    <a:pt x="15429" y="8100"/>
                  </a:lnTo>
                  <a:lnTo>
                    <a:pt x="16114" y="7763"/>
                  </a:lnTo>
                  <a:lnTo>
                    <a:pt x="16114" y="7088"/>
                  </a:lnTo>
                  <a:lnTo>
                    <a:pt x="16457" y="6750"/>
                  </a:lnTo>
                  <a:lnTo>
                    <a:pt x="16800" y="6750"/>
                  </a:lnTo>
                  <a:lnTo>
                    <a:pt x="17143" y="6413"/>
                  </a:lnTo>
                  <a:lnTo>
                    <a:pt x="17143" y="6750"/>
                  </a:lnTo>
                  <a:lnTo>
                    <a:pt x="17486" y="7088"/>
                  </a:lnTo>
                  <a:lnTo>
                    <a:pt x="17486" y="7425"/>
                  </a:lnTo>
                  <a:lnTo>
                    <a:pt x="17829" y="7088"/>
                  </a:lnTo>
                  <a:lnTo>
                    <a:pt x="17829" y="7425"/>
                  </a:lnTo>
                  <a:lnTo>
                    <a:pt x="18514" y="7425"/>
                  </a:lnTo>
                  <a:lnTo>
                    <a:pt x="18514" y="7088"/>
                  </a:lnTo>
                  <a:lnTo>
                    <a:pt x="18171" y="6413"/>
                  </a:lnTo>
                  <a:lnTo>
                    <a:pt x="18514" y="6075"/>
                  </a:lnTo>
                  <a:lnTo>
                    <a:pt x="18514" y="5738"/>
                  </a:lnTo>
                  <a:lnTo>
                    <a:pt x="18514" y="5400"/>
                  </a:lnTo>
                  <a:lnTo>
                    <a:pt x="18857" y="5400"/>
                  </a:lnTo>
                  <a:lnTo>
                    <a:pt x="18857" y="5063"/>
                  </a:lnTo>
                  <a:lnTo>
                    <a:pt x="19200" y="4388"/>
                  </a:lnTo>
                  <a:lnTo>
                    <a:pt x="19200" y="4725"/>
                  </a:lnTo>
                  <a:lnTo>
                    <a:pt x="19543" y="4050"/>
                  </a:lnTo>
                  <a:lnTo>
                    <a:pt x="19200" y="3713"/>
                  </a:lnTo>
                  <a:lnTo>
                    <a:pt x="18857" y="3713"/>
                  </a:lnTo>
                  <a:lnTo>
                    <a:pt x="18857" y="3375"/>
                  </a:lnTo>
                  <a:lnTo>
                    <a:pt x="18514" y="3038"/>
                  </a:lnTo>
                  <a:lnTo>
                    <a:pt x="18171" y="3375"/>
                  </a:lnTo>
                  <a:lnTo>
                    <a:pt x="17829" y="3375"/>
                  </a:lnTo>
                  <a:lnTo>
                    <a:pt x="17829" y="3038"/>
                  </a:lnTo>
                  <a:lnTo>
                    <a:pt x="17829" y="2700"/>
                  </a:lnTo>
                  <a:lnTo>
                    <a:pt x="17486" y="2700"/>
                  </a:lnTo>
                  <a:lnTo>
                    <a:pt x="17143" y="3038"/>
                  </a:lnTo>
                  <a:lnTo>
                    <a:pt x="16457" y="3038"/>
                  </a:lnTo>
                  <a:lnTo>
                    <a:pt x="15771" y="2363"/>
                  </a:lnTo>
                  <a:lnTo>
                    <a:pt x="15771" y="2025"/>
                  </a:lnTo>
                  <a:lnTo>
                    <a:pt x="15086" y="2025"/>
                  </a:lnTo>
                  <a:lnTo>
                    <a:pt x="14743" y="1688"/>
                  </a:lnTo>
                  <a:lnTo>
                    <a:pt x="15429" y="1013"/>
                  </a:lnTo>
                  <a:lnTo>
                    <a:pt x="15771" y="675"/>
                  </a:lnTo>
                  <a:lnTo>
                    <a:pt x="15771" y="338"/>
                  </a:lnTo>
                  <a:lnTo>
                    <a:pt x="15429" y="0"/>
                  </a:lnTo>
                  <a:lnTo>
                    <a:pt x="15429" y="338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8" name="AutoShape 124"/>
            <p:cNvSpPr>
              <a:spLocks/>
            </p:cNvSpPr>
            <p:nvPr/>
          </p:nvSpPr>
          <p:spPr bwMode="auto">
            <a:xfrm>
              <a:off x="4011100" y="4888404"/>
              <a:ext cx="1047606" cy="69006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6026" y="3883"/>
                  </a:moveTo>
                  <a:lnTo>
                    <a:pt x="16200" y="3883"/>
                  </a:lnTo>
                  <a:lnTo>
                    <a:pt x="16200" y="4126"/>
                  </a:lnTo>
                  <a:lnTo>
                    <a:pt x="16374" y="4126"/>
                  </a:lnTo>
                  <a:lnTo>
                    <a:pt x="16374" y="3883"/>
                  </a:lnTo>
                  <a:lnTo>
                    <a:pt x="16548" y="3883"/>
                  </a:lnTo>
                  <a:lnTo>
                    <a:pt x="17071" y="4126"/>
                  </a:lnTo>
                  <a:lnTo>
                    <a:pt x="17071" y="3640"/>
                  </a:lnTo>
                  <a:lnTo>
                    <a:pt x="17245" y="3883"/>
                  </a:lnTo>
                  <a:lnTo>
                    <a:pt x="17419" y="4126"/>
                  </a:lnTo>
                  <a:lnTo>
                    <a:pt x="17594" y="4126"/>
                  </a:lnTo>
                  <a:lnTo>
                    <a:pt x="18116" y="3883"/>
                  </a:lnTo>
                  <a:lnTo>
                    <a:pt x="18290" y="3883"/>
                  </a:lnTo>
                  <a:lnTo>
                    <a:pt x="18465" y="3640"/>
                  </a:lnTo>
                  <a:lnTo>
                    <a:pt x="18465" y="3398"/>
                  </a:lnTo>
                  <a:lnTo>
                    <a:pt x="18639" y="3640"/>
                  </a:lnTo>
                  <a:lnTo>
                    <a:pt x="18465" y="3883"/>
                  </a:lnTo>
                  <a:lnTo>
                    <a:pt x="18639" y="3883"/>
                  </a:lnTo>
                  <a:lnTo>
                    <a:pt x="18813" y="3640"/>
                  </a:lnTo>
                  <a:lnTo>
                    <a:pt x="18813" y="4126"/>
                  </a:lnTo>
                  <a:lnTo>
                    <a:pt x="18987" y="3883"/>
                  </a:lnTo>
                  <a:lnTo>
                    <a:pt x="19161" y="3640"/>
                  </a:lnTo>
                  <a:lnTo>
                    <a:pt x="19858" y="3640"/>
                  </a:lnTo>
                  <a:lnTo>
                    <a:pt x="19858" y="2912"/>
                  </a:lnTo>
                  <a:lnTo>
                    <a:pt x="19510" y="2670"/>
                  </a:lnTo>
                  <a:lnTo>
                    <a:pt x="19858" y="1699"/>
                  </a:lnTo>
                  <a:lnTo>
                    <a:pt x="19858" y="1456"/>
                  </a:lnTo>
                  <a:lnTo>
                    <a:pt x="20032" y="1213"/>
                  </a:lnTo>
                  <a:lnTo>
                    <a:pt x="19858" y="971"/>
                  </a:lnTo>
                  <a:lnTo>
                    <a:pt x="20381" y="1213"/>
                  </a:lnTo>
                  <a:lnTo>
                    <a:pt x="20903" y="1699"/>
                  </a:lnTo>
                  <a:lnTo>
                    <a:pt x="20729" y="1942"/>
                  </a:lnTo>
                  <a:lnTo>
                    <a:pt x="20555" y="2184"/>
                  </a:lnTo>
                  <a:lnTo>
                    <a:pt x="20729" y="2427"/>
                  </a:lnTo>
                  <a:lnTo>
                    <a:pt x="20729" y="2670"/>
                  </a:lnTo>
                  <a:lnTo>
                    <a:pt x="20903" y="2670"/>
                  </a:lnTo>
                  <a:lnTo>
                    <a:pt x="20903" y="2912"/>
                  </a:lnTo>
                  <a:lnTo>
                    <a:pt x="20903" y="2670"/>
                  </a:lnTo>
                  <a:lnTo>
                    <a:pt x="21077" y="3398"/>
                  </a:lnTo>
                  <a:lnTo>
                    <a:pt x="21252" y="3398"/>
                  </a:lnTo>
                  <a:lnTo>
                    <a:pt x="21077" y="3640"/>
                  </a:lnTo>
                  <a:lnTo>
                    <a:pt x="21077" y="4126"/>
                  </a:lnTo>
                  <a:lnTo>
                    <a:pt x="21252" y="4369"/>
                  </a:lnTo>
                  <a:lnTo>
                    <a:pt x="21600" y="4611"/>
                  </a:lnTo>
                  <a:lnTo>
                    <a:pt x="21077" y="4611"/>
                  </a:lnTo>
                  <a:lnTo>
                    <a:pt x="21077" y="5097"/>
                  </a:lnTo>
                  <a:lnTo>
                    <a:pt x="21077" y="5825"/>
                  </a:lnTo>
                  <a:lnTo>
                    <a:pt x="20903" y="5825"/>
                  </a:lnTo>
                  <a:lnTo>
                    <a:pt x="20729" y="6067"/>
                  </a:lnTo>
                  <a:lnTo>
                    <a:pt x="20555" y="6067"/>
                  </a:lnTo>
                  <a:lnTo>
                    <a:pt x="20555" y="5825"/>
                  </a:lnTo>
                  <a:lnTo>
                    <a:pt x="20381" y="6067"/>
                  </a:lnTo>
                  <a:lnTo>
                    <a:pt x="20555" y="7281"/>
                  </a:lnTo>
                  <a:lnTo>
                    <a:pt x="20729" y="7281"/>
                  </a:lnTo>
                  <a:lnTo>
                    <a:pt x="20729" y="7766"/>
                  </a:lnTo>
                  <a:lnTo>
                    <a:pt x="20903" y="7766"/>
                  </a:lnTo>
                  <a:lnTo>
                    <a:pt x="20729" y="7766"/>
                  </a:lnTo>
                  <a:lnTo>
                    <a:pt x="20729" y="8009"/>
                  </a:lnTo>
                  <a:lnTo>
                    <a:pt x="20903" y="8252"/>
                  </a:lnTo>
                  <a:lnTo>
                    <a:pt x="20555" y="8494"/>
                  </a:lnTo>
                  <a:lnTo>
                    <a:pt x="20206" y="8737"/>
                  </a:lnTo>
                  <a:lnTo>
                    <a:pt x="20206" y="8980"/>
                  </a:lnTo>
                  <a:lnTo>
                    <a:pt x="20032" y="9465"/>
                  </a:lnTo>
                  <a:lnTo>
                    <a:pt x="20032" y="9951"/>
                  </a:lnTo>
                  <a:lnTo>
                    <a:pt x="19858" y="10436"/>
                  </a:lnTo>
                  <a:lnTo>
                    <a:pt x="19684" y="10679"/>
                  </a:lnTo>
                  <a:lnTo>
                    <a:pt x="19858" y="10679"/>
                  </a:lnTo>
                  <a:lnTo>
                    <a:pt x="19684" y="10921"/>
                  </a:lnTo>
                  <a:lnTo>
                    <a:pt x="19510" y="11407"/>
                  </a:lnTo>
                  <a:lnTo>
                    <a:pt x="18813" y="11892"/>
                  </a:lnTo>
                  <a:lnTo>
                    <a:pt x="18987" y="12135"/>
                  </a:lnTo>
                  <a:lnTo>
                    <a:pt x="18813" y="12135"/>
                  </a:lnTo>
                  <a:lnTo>
                    <a:pt x="18813" y="12378"/>
                  </a:lnTo>
                  <a:lnTo>
                    <a:pt x="18813" y="12620"/>
                  </a:lnTo>
                  <a:lnTo>
                    <a:pt x="18465" y="12863"/>
                  </a:lnTo>
                  <a:lnTo>
                    <a:pt x="17942" y="13834"/>
                  </a:lnTo>
                  <a:lnTo>
                    <a:pt x="17768" y="13834"/>
                  </a:lnTo>
                  <a:lnTo>
                    <a:pt x="17942" y="13591"/>
                  </a:lnTo>
                  <a:lnTo>
                    <a:pt x="17594" y="13106"/>
                  </a:lnTo>
                  <a:lnTo>
                    <a:pt x="17419" y="13348"/>
                  </a:lnTo>
                  <a:lnTo>
                    <a:pt x="17419" y="13591"/>
                  </a:lnTo>
                  <a:lnTo>
                    <a:pt x="17419" y="13834"/>
                  </a:lnTo>
                  <a:lnTo>
                    <a:pt x="17245" y="13834"/>
                  </a:lnTo>
                  <a:lnTo>
                    <a:pt x="17245" y="14319"/>
                  </a:lnTo>
                  <a:lnTo>
                    <a:pt x="17419" y="14319"/>
                  </a:lnTo>
                  <a:lnTo>
                    <a:pt x="17419" y="14804"/>
                  </a:lnTo>
                  <a:lnTo>
                    <a:pt x="17594" y="14804"/>
                  </a:lnTo>
                  <a:lnTo>
                    <a:pt x="17594" y="15290"/>
                  </a:lnTo>
                  <a:lnTo>
                    <a:pt x="17594" y="16018"/>
                  </a:lnTo>
                  <a:lnTo>
                    <a:pt x="17768" y="16503"/>
                  </a:lnTo>
                  <a:lnTo>
                    <a:pt x="17942" y="16503"/>
                  </a:lnTo>
                  <a:lnTo>
                    <a:pt x="18290" y="16746"/>
                  </a:lnTo>
                  <a:lnTo>
                    <a:pt x="18290" y="16989"/>
                  </a:lnTo>
                  <a:lnTo>
                    <a:pt x="18639" y="17231"/>
                  </a:lnTo>
                  <a:lnTo>
                    <a:pt x="18290" y="17717"/>
                  </a:lnTo>
                  <a:lnTo>
                    <a:pt x="18116" y="17474"/>
                  </a:lnTo>
                  <a:lnTo>
                    <a:pt x="17942" y="17231"/>
                  </a:lnTo>
                  <a:lnTo>
                    <a:pt x="17942" y="16989"/>
                  </a:lnTo>
                  <a:lnTo>
                    <a:pt x="17768" y="17231"/>
                  </a:lnTo>
                  <a:lnTo>
                    <a:pt x="17594" y="16989"/>
                  </a:lnTo>
                  <a:lnTo>
                    <a:pt x="17419" y="16989"/>
                  </a:lnTo>
                  <a:lnTo>
                    <a:pt x="17245" y="16503"/>
                  </a:lnTo>
                  <a:lnTo>
                    <a:pt x="17071" y="16503"/>
                  </a:lnTo>
                  <a:lnTo>
                    <a:pt x="16897" y="16503"/>
                  </a:lnTo>
                  <a:lnTo>
                    <a:pt x="16723" y="16746"/>
                  </a:lnTo>
                  <a:lnTo>
                    <a:pt x="16548" y="16746"/>
                  </a:lnTo>
                  <a:lnTo>
                    <a:pt x="16548" y="16989"/>
                  </a:lnTo>
                  <a:lnTo>
                    <a:pt x="16548" y="16746"/>
                  </a:lnTo>
                  <a:lnTo>
                    <a:pt x="16374" y="16989"/>
                  </a:lnTo>
                  <a:lnTo>
                    <a:pt x="16200" y="16503"/>
                  </a:lnTo>
                  <a:lnTo>
                    <a:pt x="16026" y="16503"/>
                  </a:lnTo>
                  <a:lnTo>
                    <a:pt x="16026" y="16261"/>
                  </a:lnTo>
                  <a:lnTo>
                    <a:pt x="15677" y="16261"/>
                  </a:lnTo>
                  <a:lnTo>
                    <a:pt x="14458" y="16018"/>
                  </a:lnTo>
                  <a:lnTo>
                    <a:pt x="13935" y="16261"/>
                  </a:lnTo>
                  <a:lnTo>
                    <a:pt x="13935" y="16503"/>
                  </a:lnTo>
                  <a:lnTo>
                    <a:pt x="13761" y="16261"/>
                  </a:lnTo>
                  <a:lnTo>
                    <a:pt x="13587" y="16503"/>
                  </a:lnTo>
                  <a:lnTo>
                    <a:pt x="13413" y="16503"/>
                  </a:lnTo>
                  <a:lnTo>
                    <a:pt x="13065" y="16503"/>
                  </a:lnTo>
                  <a:lnTo>
                    <a:pt x="12716" y="16261"/>
                  </a:lnTo>
                  <a:lnTo>
                    <a:pt x="12368" y="15533"/>
                  </a:lnTo>
                  <a:lnTo>
                    <a:pt x="11845" y="15775"/>
                  </a:lnTo>
                  <a:lnTo>
                    <a:pt x="11845" y="15533"/>
                  </a:lnTo>
                  <a:lnTo>
                    <a:pt x="11497" y="15533"/>
                  </a:lnTo>
                  <a:lnTo>
                    <a:pt x="11148" y="15775"/>
                  </a:lnTo>
                  <a:lnTo>
                    <a:pt x="10800" y="16503"/>
                  </a:lnTo>
                  <a:lnTo>
                    <a:pt x="10974" y="16989"/>
                  </a:lnTo>
                  <a:lnTo>
                    <a:pt x="10800" y="17231"/>
                  </a:lnTo>
                  <a:lnTo>
                    <a:pt x="10974" y="17474"/>
                  </a:lnTo>
                  <a:lnTo>
                    <a:pt x="11148" y="17960"/>
                  </a:lnTo>
                  <a:lnTo>
                    <a:pt x="10974" y="18202"/>
                  </a:lnTo>
                  <a:lnTo>
                    <a:pt x="10974" y="18445"/>
                  </a:lnTo>
                  <a:lnTo>
                    <a:pt x="11148" y="18688"/>
                  </a:lnTo>
                  <a:lnTo>
                    <a:pt x="11323" y="18445"/>
                  </a:lnTo>
                  <a:lnTo>
                    <a:pt x="11497" y="18688"/>
                  </a:lnTo>
                  <a:lnTo>
                    <a:pt x="11323" y="18688"/>
                  </a:lnTo>
                  <a:lnTo>
                    <a:pt x="10800" y="18688"/>
                  </a:lnTo>
                  <a:lnTo>
                    <a:pt x="10626" y="18688"/>
                  </a:lnTo>
                  <a:lnTo>
                    <a:pt x="10452" y="18688"/>
                  </a:lnTo>
                  <a:lnTo>
                    <a:pt x="10277" y="18930"/>
                  </a:lnTo>
                  <a:lnTo>
                    <a:pt x="9406" y="19173"/>
                  </a:lnTo>
                  <a:lnTo>
                    <a:pt x="9232" y="19658"/>
                  </a:lnTo>
                  <a:lnTo>
                    <a:pt x="9058" y="20629"/>
                  </a:lnTo>
                  <a:lnTo>
                    <a:pt x="9232" y="20872"/>
                  </a:lnTo>
                  <a:lnTo>
                    <a:pt x="9406" y="21115"/>
                  </a:lnTo>
                  <a:lnTo>
                    <a:pt x="9058" y="21600"/>
                  </a:lnTo>
                  <a:lnTo>
                    <a:pt x="8361" y="21115"/>
                  </a:lnTo>
                  <a:lnTo>
                    <a:pt x="7490" y="20629"/>
                  </a:lnTo>
                  <a:lnTo>
                    <a:pt x="5748" y="20144"/>
                  </a:lnTo>
                  <a:lnTo>
                    <a:pt x="4181" y="19173"/>
                  </a:lnTo>
                  <a:lnTo>
                    <a:pt x="3658" y="19173"/>
                  </a:lnTo>
                  <a:lnTo>
                    <a:pt x="3658" y="18930"/>
                  </a:lnTo>
                  <a:lnTo>
                    <a:pt x="3484" y="18930"/>
                  </a:lnTo>
                  <a:lnTo>
                    <a:pt x="2265" y="18445"/>
                  </a:lnTo>
                  <a:lnTo>
                    <a:pt x="2090" y="18445"/>
                  </a:lnTo>
                  <a:lnTo>
                    <a:pt x="1394" y="17717"/>
                  </a:lnTo>
                  <a:lnTo>
                    <a:pt x="871" y="16261"/>
                  </a:lnTo>
                  <a:lnTo>
                    <a:pt x="348" y="15533"/>
                  </a:lnTo>
                  <a:lnTo>
                    <a:pt x="174" y="15533"/>
                  </a:lnTo>
                  <a:lnTo>
                    <a:pt x="348" y="15290"/>
                  </a:lnTo>
                  <a:lnTo>
                    <a:pt x="0" y="14562"/>
                  </a:lnTo>
                  <a:lnTo>
                    <a:pt x="174" y="14076"/>
                  </a:lnTo>
                  <a:lnTo>
                    <a:pt x="697" y="13834"/>
                  </a:lnTo>
                  <a:lnTo>
                    <a:pt x="697" y="13348"/>
                  </a:lnTo>
                  <a:lnTo>
                    <a:pt x="523" y="13106"/>
                  </a:lnTo>
                  <a:lnTo>
                    <a:pt x="697" y="13106"/>
                  </a:lnTo>
                  <a:lnTo>
                    <a:pt x="871" y="13106"/>
                  </a:lnTo>
                  <a:lnTo>
                    <a:pt x="1045" y="13106"/>
                  </a:lnTo>
                  <a:lnTo>
                    <a:pt x="1045" y="12863"/>
                  </a:lnTo>
                  <a:lnTo>
                    <a:pt x="1219" y="12863"/>
                  </a:lnTo>
                  <a:lnTo>
                    <a:pt x="1219" y="12620"/>
                  </a:lnTo>
                  <a:lnTo>
                    <a:pt x="1394" y="12620"/>
                  </a:lnTo>
                  <a:lnTo>
                    <a:pt x="1219" y="12378"/>
                  </a:lnTo>
                  <a:lnTo>
                    <a:pt x="1394" y="12620"/>
                  </a:lnTo>
                  <a:lnTo>
                    <a:pt x="1394" y="12378"/>
                  </a:lnTo>
                  <a:lnTo>
                    <a:pt x="1568" y="12135"/>
                  </a:lnTo>
                  <a:lnTo>
                    <a:pt x="1568" y="12378"/>
                  </a:lnTo>
                  <a:lnTo>
                    <a:pt x="1916" y="12135"/>
                  </a:lnTo>
                  <a:lnTo>
                    <a:pt x="1916" y="12378"/>
                  </a:lnTo>
                  <a:lnTo>
                    <a:pt x="2090" y="12135"/>
                  </a:lnTo>
                  <a:lnTo>
                    <a:pt x="2439" y="12378"/>
                  </a:lnTo>
                  <a:lnTo>
                    <a:pt x="2961" y="11892"/>
                  </a:lnTo>
                  <a:lnTo>
                    <a:pt x="3135" y="12378"/>
                  </a:lnTo>
                  <a:lnTo>
                    <a:pt x="3310" y="12620"/>
                  </a:lnTo>
                  <a:lnTo>
                    <a:pt x="3658" y="12620"/>
                  </a:lnTo>
                  <a:lnTo>
                    <a:pt x="3832" y="12135"/>
                  </a:lnTo>
                  <a:lnTo>
                    <a:pt x="4006" y="12135"/>
                  </a:lnTo>
                  <a:lnTo>
                    <a:pt x="4006" y="11892"/>
                  </a:lnTo>
                  <a:lnTo>
                    <a:pt x="4181" y="11892"/>
                  </a:lnTo>
                  <a:lnTo>
                    <a:pt x="4181" y="11649"/>
                  </a:lnTo>
                  <a:lnTo>
                    <a:pt x="4355" y="11649"/>
                  </a:lnTo>
                  <a:lnTo>
                    <a:pt x="4181" y="11407"/>
                  </a:lnTo>
                  <a:lnTo>
                    <a:pt x="4181" y="10921"/>
                  </a:lnTo>
                  <a:lnTo>
                    <a:pt x="4355" y="10921"/>
                  </a:lnTo>
                  <a:lnTo>
                    <a:pt x="4529" y="11164"/>
                  </a:lnTo>
                  <a:lnTo>
                    <a:pt x="4529" y="10679"/>
                  </a:lnTo>
                  <a:lnTo>
                    <a:pt x="4877" y="10436"/>
                  </a:lnTo>
                  <a:lnTo>
                    <a:pt x="5226" y="10193"/>
                  </a:lnTo>
                  <a:lnTo>
                    <a:pt x="5226" y="10436"/>
                  </a:lnTo>
                  <a:lnTo>
                    <a:pt x="5400" y="10193"/>
                  </a:lnTo>
                  <a:lnTo>
                    <a:pt x="5400" y="10436"/>
                  </a:lnTo>
                  <a:lnTo>
                    <a:pt x="5574" y="9951"/>
                  </a:lnTo>
                  <a:lnTo>
                    <a:pt x="5748" y="9951"/>
                  </a:lnTo>
                  <a:lnTo>
                    <a:pt x="6097" y="10193"/>
                  </a:lnTo>
                  <a:lnTo>
                    <a:pt x="6097" y="9951"/>
                  </a:lnTo>
                  <a:lnTo>
                    <a:pt x="6097" y="10193"/>
                  </a:lnTo>
                  <a:lnTo>
                    <a:pt x="6271" y="10193"/>
                  </a:lnTo>
                  <a:lnTo>
                    <a:pt x="6445" y="9951"/>
                  </a:lnTo>
                  <a:lnTo>
                    <a:pt x="6445" y="9465"/>
                  </a:lnTo>
                  <a:lnTo>
                    <a:pt x="6619" y="9222"/>
                  </a:lnTo>
                  <a:lnTo>
                    <a:pt x="6968" y="8494"/>
                  </a:lnTo>
                  <a:lnTo>
                    <a:pt x="6794" y="8494"/>
                  </a:lnTo>
                  <a:lnTo>
                    <a:pt x="6968" y="8494"/>
                  </a:lnTo>
                  <a:lnTo>
                    <a:pt x="6968" y="8252"/>
                  </a:lnTo>
                  <a:lnTo>
                    <a:pt x="6968" y="8009"/>
                  </a:lnTo>
                  <a:lnTo>
                    <a:pt x="6794" y="7766"/>
                  </a:lnTo>
                  <a:lnTo>
                    <a:pt x="6794" y="7524"/>
                  </a:lnTo>
                  <a:lnTo>
                    <a:pt x="6271" y="8009"/>
                  </a:lnTo>
                  <a:lnTo>
                    <a:pt x="6271" y="7766"/>
                  </a:lnTo>
                  <a:lnTo>
                    <a:pt x="5923" y="7766"/>
                  </a:lnTo>
                  <a:lnTo>
                    <a:pt x="6097" y="7524"/>
                  </a:lnTo>
                  <a:lnTo>
                    <a:pt x="5923" y="7038"/>
                  </a:lnTo>
                  <a:lnTo>
                    <a:pt x="6097" y="7038"/>
                  </a:lnTo>
                  <a:lnTo>
                    <a:pt x="5748" y="6796"/>
                  </a:lnTo>
                  <a:lnTo>
                    <a:pt x="5574" y="6310"/>
                  </a:lnTo>
                  <a:lnTo>
                    <a:pt x="5574" y="6067"/>
                  </a:lnTo>
                  <a:lnTo>
                    <a:pt x="5400" y="5825"/>
                  </a:lnTo>
                  <a:lnTo>
                    <a:pt x="5574" y="5582"/>
                  </a:lnTo>
                  <a:lnTo>
                    <a:pt x="5400" y="5582"/>
                  </a:lnTo>
                  <a:lnTo>
                    <a:pt x="5574" y="5339"/>
                  </a:lnTo>
                  <a:lnTo>
                    <a:pt x="5400" y="5339"/>
                  </a:lnTo>
                  <a:lnTo>
                    <a:pt x="5574" y="5339"/>
                  </a:lnTo>
                  <a:lnTo>
                    <a:pt x="5574" y="5097"/>
                  </a:lnTo>
                  <a:lnTo>
                    <a:pt x="5923" y="5097"/>
                  </a:lnTo>
                  <a:lnTo>
                    <a:pt x="5923" y="4854"/>
                  </a:lnTo>
                  <a:lnTo>
                    <a:pt x="5923" y="4611"/>
                  </a:lnTo>
                  <a:lnTo>
                    <a:pt x="5923" y="4369"/>
                  </a:lnTo>
                  <a:lnTo>
                    <a:pt x="5748" y="4126"/>
                  </a:lnTo>
                  <a:lnTo>
                    <a:pt x="5748" y="3883"/>
                  </a:lnTo>
                  <a:lnTo>
                    <a:pt x="5574" y="3883"/>
                  </a:lnTo>
                  <a:lnTo>
                    <a:pt x="5052" y="3640"/>
                  </a:lnTo>
                  <a:lnTo>
                    <a:pt x="4877" y="3883"/>
                  </a:lnTo>
                  <a:lnTo>
                    <a:pt x="4703" y="3398"/>
                  </a:lnTo>
                  <a:lnTo>
                    <a:pt x="4181" y="3883"/>
                  </a:lnTo>
                  <a:lnTo>
                    <a:pt x="4006" y="3640"/>
                  </a:lnTo>
                  <a:lnTo>
                    <a:pt x="4181" y="3155"/>
                  </a:lnTo>
                  <a:lnTo>
                    <a:pt x="4181" y="2670"/>
                  </a:lnTo>
                  <a:lnTo>
                    <a:pt x="4181" y="2427"/>
                  </a:lnTo>
                  <a:lnTo>
                    <a:pt x="4529" y="2427"/>
                  </a:lnTo>
                  <a:lnTo>
                    <a:pt x="4703" y="2184"/>
                  </a:lnTo>
                  <a:lnTo>
                    <a:pt x="4877" y="2427"/>
                  </a:lnTo>
                  <a:lnTo>
                    <a:pt x="4703" y="1942"/>
                  </a:lnTo>
                  <a:lnTo>
                    <a:pt x="5226" y="2184"/>
                  </a:lnTo>
                  <a:lnTo>
                    <a:pt x="5400" y="2427"/>
                  </a:lnTo>
                  <a:lnTo>
                    <a:pt x="5400" y="2670"/>
                  </a:lnTo>
                  <a:lnTo>
                    <a:pt x="5574" y="2427"/>
                  </a:lnTo>
                  <a:lnTo>
                    <a:pt x="5400" y="2427"/>
                  </a:lnTo>
                  <a:lnTo>
                    <a:pt x="5748" y="2184"/>
                  </a:lnTo>
                  <a:lnTo>
                    <a:pt x="5923" y="2184"/>
                  </a:lnTo>
                  <a:lnTo>
                    <a:pt x="6271" y="1942"/>
                  </a:lnTo>
                  <a:lnTo>
                    <a:pt x="6271" y="1456"/>
                  </a:lnTo>
                  <a:lnTo>
                    <a:pt x="6619" y="1456"/>
                  </a:lnTo>
                  <a:lnTo>
                    <a:pt x="6619" y="1213"/>
                  </a:lnTo>
                  <a:lnTo>
                    <a:pt x="6794" y="1213"/>
                  </a:lnTo>
                  <a:lnTo>
                    <a:pt x="6968" y="1213"/>
                  </a:lnTo>
                  <a:lnTo>
                    <a:pt x="6968" y="971"/>
                  </a:lnTo>
                  <a:lnTo>
                    <a:pt x="7142" y="1213"/>
                  </a:lnTo>
                  <a:lnTo>
                    <a:pt x="7142" y="971"/>
                  </a:lnTo>
                  <a:lnTo>
                    <a:pt x="7665" y="485"/>
                  </a:lnTo>
                  <a:lnTo>
                    <a:pt x="8013" y="728"/>
                  </a:lnTo>
                  <a:lnTo>
                    <a:pt x="8361" y="485"/>
                  </a:lnTo>
                  <a:lnTo>
                    <a:pt x="8535" y="485"/>
                  </a:lnTo>
                  <a:lnTo>
                    <a:pt x="8710" y="728"/>
                  </a:lnTo>
                  <a:lnTo>
                    <a:pt x="9058" y="485"/>
                  </a:lnTo>
                  <a:lnTo>
                    <a:pt x="9232" y="485"/>
                  </a:lnTo>
                  <a:lnTo>
                    <a:pt x="9232" y="243"/>
                  </a:lnTo>
                  <a:lnTo>
                    <a:pt x="9755" y="243"/>
                  </a:lnTo>
                  <a:lnTo>
                    <a:pt x="10103" y="243"/>
                  </a:lnTo>
                  <a:lnTo>
                    <a:pt x="10103" y="0"/>
                  </a:lnTo>
                  <a:lnTo>
                    <a:pt x="10103" y="728"/>
                  </a:lnTo>
                  <a:lnTo>
                    <a:pt x="10277" y="728"/>
                  </a:lnTo>
                  <a:lnTo>
                    <a:pt x="10103" y="485"/>
                  </a:lnTo>
                  <a:lnTo>
                    <a:pt x="10277" y="485"/>
                  </a:lnTo>
                  <a:lnTo>
                    <a:pt x="10626" y="485"/>
                  </a:lnTo>
                  <a:lnTo>
                    <a:pt x="10452" y="728"/>
                  </a:lnTo>
                  <a:lnTo>
                    <a:pt x="10626" y="971"/>
                  </a:lnTo>
                  <a:lnTo>
                    <a:pt x="10452" y="1213"/>
                  </a:lnTo>
                  <a:lnTo>
                    <a:pt x="10626" y="1456"/>
                  </a:lnTo>
                  <a:lnTo>
                    <a:pt x="10626" y="1699"/>
                  </a:lnTo>
                  <a:lnTo>
                    <a:pt x="10800" y="1699"/>
                  </a:lnTo>
                  <a:lnTo>
                    <a:pt x="10626" y="1942"/>
                  </a:lnTo>
                  <a:lnTo>
                    <a:pt x="10800" y="1699"/>
                  </a:lnTo>
                  <a:lnTo>
                    <a:pt x="10800" y="1942"/>
                  </a:lnTo>
                  <a:lnTo>
                    <a:pt x="10974" y="1699"/>
                  </a:lnTo>
                  <a:lnTo>
                    <a:pt x="11148" y="1699"/>
                  </a:lnTo>
                  <a:lnTo>
                    <a:pt x="11323" y="1699"/>
                  </a:lnTo>
                  <a:lnTo>
                    <a:pt x="11497" y="1699"/>
                  </a:lnTo>
                  <a:lnTo>
                    <a:pt x="11671" y="1699"/>
                  </a:lnTo>
                  <a:lnTo>
                    <a:pt x="11845" y="1699"/>
                  </a:lnTo>
                  <a:lnTo>
                    <a:pt x="12019" y="1942"/>
                  </a:lnTo>
                  <a:lnTo>
                    <a:pt x="12019" y="1699"/>
                  </a:lnTo>
                  <a:lnTo>
                    <a:pt x="12194" y="1699"/>
                  </a:lnTo>
                  <a:lnTo>
                    <a:pt x="12194" y="1456"/>
                  </a:lnTo>
                  <a:lnTo>
                    <a:pt x="12368" y="1456"/>
                  </a:lnTo>
                  <a:lnTo>
                    <a:pt x="12368" y="1213"/>
                  </a:lnTo>
                  <a:lnTo>
                    <a:pt x="12368" y="971"/>
                  </a:lnTo>
                  <a:lnTo>
                    <a:pt x="12368" y="728"/>
                  </a:lnTo>
                  <a:lnTo>
                    <a:pt x="12542" y="971"/>
                  </a:lnTo>
                  <a:lnTo>
                    <a:pt x="12716" y="728"/>
                  </a:lnTo>
                  <a:lnTo>
                    <a:pt x="12890" y="728"/>
                  </a:lnTo>
                  <a:lnTo>
                    <a:pt x="13065" y="728"/>
                  </a:lnTo>
                  <a:lnTo>
                    <a:pt x="13413" y="728"/>
                  </a:lnTo>
                  <a:lnTo>
                    <a:pt x="13413" y="971"/>
                  </a:lnTo>
                  <a:lnTo>
                    <a:pt x="13413" y="1213"/>
                  </a:lnTo>
                  <a:lnTo>
                    <a:pt x="13587" y="1213"/>
                  </a:lnTo>
                  <a:lnTo>
                    <a:pt x="13761" y="1456"/>
                  </a:lnTo>
                  <a:lnTo>
                    <a:pt x="13935" y="1456"/>
                  </a:lnTo>
                  <a:lnTo>
                    <a:pt x="13935" y="1942"/>
                  </a:lnTo>
                  <a:lnTo>
                    <a:pt x="13587" y="1699"/>
                  </a:lnTo>
                  <a:lnTo>
                    <a:pt x="13587" y="2184"/>
                  </a:lnTo>
                  <a:lnTo>
                    <a:pt x="13761" y="2427"/>
                  </a:lnTo>
                  <a:lnTo>
                    <a:pt x="13761" y="2912"/>
                  </a:lnTo>
                  <a:lnTo>
                    <a:pt x="13761" y="2670"/>
                  </a:lnTo>
                  <a:lnTo>
                    <a:pt x="13761" y="3155"/>
                  </a:lnTo>
                  <a:lnTo>
                    <a:pt x="14632" y="3155"/>
                  </a:lnTo>
                  <a:lnTo>
                    <a:pt x="14806" y="3398"/>
                  </a:lnTo>
                  <a:lnTo>
                    <a:pt x="14806" y="3155"/>
                  </a:lnTo>
                  <a:lnTo>
                    <a:pt x="15155" y="3155"/>
                  </a:lnTo>
                  <a:lnTo>
                    <a:pt x="14981" y="2912"/>
                  </a:lnTo>
                  <a:lnTo>
                    <a:pt x="14981" y="2670"/>
                  </a:lnTo>
                  <a:lnTo>
                    <a:pt x="15329" y="2912"/>
                  </a:lnTo>
                  <a:lnTo>
                    <a:pt x="15677" y="2670"/>
                  </a:lnTo>
                  <a:lnTo>
                    <a:pt x="15852" y="2670"/>
                  </a:lnTo>
                  <a:lnTo>
                    <a:pt x="16026" y="2912"/>
                  </a:lnTo>
                  <a:lnTo>
                    <a:pt x="16026" y="3155"/>
                  </a:lnTo>
                  <a:lnTo>
                    <a:pt x="16200" y="3398"/>
                  </a:lnTo>
                  <a:lnTo>
                    <a:pt x="16026" y="3883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69" name="AutoShape 125"/>
            <p:cNvSpPr>
              <a:spLocks/>
            </p:cNvSpPr>
            <p:nvPr/>
          </p:nvSpPr>
          <p:spPr bwMode="auto">
            <a:xfrm>
              <a:off x="5227638" y="5229225"/>
              <a:ext cx="236537" cy="225425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771" y="8938"/>
                  </a:moveTo>
                  <a:lnTo>
                    <a:pt x="1543" y="7448"/>
                  </a:lnTo>
                  <a:lnTo>
                    <a:pt x="1543" y="6703"/>
                  </a:lnTo>
                  <a:lnTo>
                    <a:pt x="3086" y="6703"/>
                  </a:lnTo>
                  <a:lnTo>
                    <a:pt x="3857" y="5214"/>
                  </a:lnTo>
                  <a:lnTo>
                    <a:pt x="3857" y="1490"/>
                  </a:lnTo>
                  <a:lnTo>
                    <a:pt x="4629" y="0"/>
                  </a:lnTo>
                  <a:lnTo>
                    <a:pt x="6171" y="1490"/>
                  </a:lnTo>
                  <a:lnTo>
                    <a:pt x="8486" y="1490"/>
                  </a:lnTo>
                  <a:lnTo>
                    <a:pt x="10800" y="2234"/>
                  </a:lnTo>
                  <a:lnTo>
                    <a:pt x="11571" y="1490"/>
                  </a:lnTo>
                  <a:lnTo>
                    <a:pt x="13114" y="1490"/>
                  </a:lnTo>
                  <a:lnTo>
                    <a:pt x="13114" y="2234"/>
                  </a:lnTo>
                  <a:lnTo>
                    <a:pt x="14657" y="2234"/>
                  </a:lnTo>
                  <a:lnTo>
                    <a:pt x="15429" y="2979"/>
                  </a:lnTo>
                  <a:lnTo>
                    <a:pt x="16200" y="4469"/>
                  </a:lnTo>
                  <a:lnTo>
                    <a:pt x="17743" y="5214"/>
                  </a:lnTo>
                  <a:lnTo>
                    <a:pt x="20057" y="5214"/>
                  </a:lnTo>
                  <a:lnTo>
                    <a:pt x="20829" y="3724"/>
                  </a:lnTo>
                  <a:lnTo>
                    <a:pt x="21600" y="2979"/>
                  </a:lnTo>
                  <a:lnTo>
                    <a:pt x="20829" y="5214"/>
                  </a:lnTo>
                  <a:lnTo>
                    <a:pt x="20057" y="5959"/>
                  </a:lnTo>
                  <a:lnTo>
                    <a:pt x="20057" y="6703"/>
                  </a:lnTo>
                  <a:lnTo>
                    <a:pt x="20829" y="5959"/>
                  </a:lnTo>
                  <a:lnTo>
                    <a:pt x="19286" y="10428"/>
                  </a:lnTo>
                  <a:lnTo>
                    <a:pt x="20057" y="10428"/>
                  </a:lnTo>
                  <a:lnTo>
                    <a:pt x="19286" y="11172"/>
                  </a:lnTo>
                  <a:lnTo>
                    <a:pt x="20057" y="13407"/>
                  </a:lnTo>
                  <a:lnTo>
                    <a:pt x="20057" y="17876"/>
                  </a:lnTo>
                  <a:lnTo>
                    <a:pt x="20057" y="18621"/>
                  </a:lnTo>
                  <a:lnTo>
                    <a:pt x="17743" y="16386"/>
                  </a:lnTo>
                  <a:lnTo>
                    <a:pt x="16971" y="16386"/>
                  </a:lnTo>
                  <a:lnTo>
                    <a:pt x="16200" y="17131"/>
                  </a:lnTo>
                  <a:lnTo>
                    <a:pt x="14657" y="17876"/>
                  </a:lnTo>
                  <a:lnTo>
                    <a:pt x="14657" y="18621"/>
                  </a:lnTo>
                  <a:lnTo>
                    <a:pt x="13114" y="18621"/>
                  </a:lnTo>
                  <a:lnTo>
                    <a:pt x="13114" y="19366"/>
                  </a:lnTo>
                  <a:lnTo>
                    <a:pt x="12343" y="20110"/>
                  </a:lnTo>
                  <a:lnTo>
                    <a:pt x="10800" y="21600"/>
                  </a:lnTo>
                  <a:lnTo>
                    <a:pt x="10800" y="20855"/>
                  </a:lnTo>
                  <a:lnTo>
                    <a:pt x="10800" y="20110"/>
                  </a:lnTo>
                  <a:lnTo>
                    <a:pt x="9257" y="18621"/>
                  </a:lnTo>
                  <a:lnTo>
                    <a:pt x="9257" y="17876"/>
                  </a:lnTo>
                  <a:lnTo>
                    <a:pt x="7714" y="18621"/>
                  </a:lnTo>
                  <a:lnTo>
                    <a:pt x="6943" y="17876"/>
                  </a:lnTo>
                  <a:lnTo>
                    <a:pt x="3857" y="17876"/>
                  </a:lnTo>
                  <a:lnTo>
                    <a:pt x="3857" y="17131"/>
                  </a:lnTo>
                  <a:lnTo>
                    <a:pt x="3086" y="17131"/>
                  </a:lnTo>
                  <a:lnTo>
                    <a:pt x="3857" y="17876"/>
                  </a:lnTo>
                  <a:lnTo>
                    <a:pt x="3086" y="17876"/>
                  </a:lnTo>
                  <a:lnTo>
                    <a:pt x="3086" y="17131"/>
                  </a:lnTo>
                  <a:lnTo>
                    <a:pt x="1543" y="15641"/>
                  </a:lnTo>
                  <a:lnTo>
                    <a:pt x="1543" y="14897"/>
                  </a:lnTo>
                  <a:lnTo>
                    <a:pt x="771" y="14152"/>
                  </a:lnTo>
                  <a:lnTo>
                    <a:pt x="0" y="11172"/>
                  </a:lnTo>
                  <a:lnTo>
                    <a:pt x="771" y="8938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MX" sz="900">
                <a:sym typeface="Arial" charset="0"/>
              </a:endParaRPr>
            </a:p>
          </p:txBody>
        </p:sp>
        <p:sp>
          <p:nvSpPr>
            <p:cNvPr id="270" name="AutoShape 126"/>
            <p:cNvSpPr>
              <a:spLocks/>
            </p:cNvSpPr>
            <p:nvPr/>
          </p:nvSpPr>
          <p:spPr bwMode="auto">
            <a:xfrm>
              <a:off x="5505764" y="5345707"/>
              <a:ext cx="1351606" cy="82287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7020" y="20377"/>
                  </a:moveTo>
                  <a:lnTo>
                    <a:pt x="7290" y="20581"/>
                  </a:lnTo>
                  <a:lnTo>
                    <a:pt x="7695" y="20785"/>
                  </a:lnTo>
                  <a:lnTo>
                    <a:pt x="7965" y="21192"/>
                  </a:lnTo>
                  <a:lnTo>
                    <a:pt x="8775" y="21192"/>
                  </a:lnTo>
                  <a:lnTo>
                    <a:pt x="9450" y="21600"/>
                  </a:lnTo>
                  <a:lnTo>
                    <a:pt x="9720" y="21600"/>
                  </a:lnTo>
                  <a:lnTo>
                    <a:pt x="9990" y="21396"/>
                  </a:lnTo>
                  <a:lnTo>
                    <a:pt x="10395" y="21396"/>
                  </a:lnTo>
                  <a:lnTo>
                    <a:pt x="10935" y="21396"/>
                  </a:lnTo>
                  <a:lnTo>
                    <a:pt x="11070" y="21192"/>
                  </a:lnTo>
                  <a:lnTo>
                    <a:pt x="11205" y="21192"/>
                  </a:lnTo>
                  <a:lnTo>
                    <a:pt x="11475" y="20989"/>
                  </a:lnTo>
                  <a:lnTo>
                    <a:pt x="11475" y="20785"/>
                  </a:lnTo>
                  <a:lnTo>
                    <a:pt x="11610" y="20785"/>
                  </a:lnTo>
                  <a:lnTo>
                    <a:pt x="11745" y="20785"/>
                  </a:lnTo>
                  <a:lnTo>
                    <a:pt x="12285" y="20174"/>
                  </a:lnTo>
                  <a:lnTo>
                    <a:pt x="13095" y="19970"/>
                  </a:lnTo>
                  <a:lnTo>
                    <a:pt x="13095" y="19766"/>
                  </a:lnTo>
                  <a:lnTo>
                    <a:pt x="13635" y="19562"/>
                  </a:lnTo>
                  <a:lnTo>
                    <a:pt x="14040" y="19155"/>
                  </a:lnTo>
                  <a:lnTo>
                    <a:pt x="14580" y="18951"/>
                  </a:lnTo>
                  <a:lnTo>
                    <a:pt x="14715" y="18747"/>
                  </a:lnTo>
                  <a:lnTo>
                    <a:pt x="14850" y="18747"/>
                  </a:lnTo>
                  <a:lnTo>
                    <a:pt x="14850" y="18543"/>
                  </a:lnTo>
                  <a:lnTo>
                    <a:pt x="14985" y="18340"/>
                  </a:lnTo>
                  <a:lnTo>
                    <a:pt x="15255" y="17932"/>
                  </a:lnTo>
                  <a:lnTo>
                    <a:pt x="15525" y="17728"/>
                  </a:lnTo>
                  <a:lnTo>
                    <a:pt x="15660" y="17525"/>
                  </a:lnTo>
                  <a:lnTo>
                    <a:pt x="15660" y="17728"/>
                  </a:lnTo>
                  <a:lnTo>
                    <a:pt x="15660" y="17525"/>
                  </a:lnTo>
                  <a:lnTo>
                    <a:pt x="15930" y="17525"/>
                  </a:lnTo>
                  <a:lnTo>
                    <a:pt x="15795" y="17525"/>
                  </a:lnTo>
                  <a:lnTo>
                    <a:pt x="15930" y="17321"/>
                  </a:lnTo>
                  <a:lnTo>
                    <a:pt x="16335" y="17321"/>
                  </a:lnTo>
                  <a:lnTo>
                    <a:pt x="17280" y="17117"/>
                  </a:lnTo>
                  <a:lnTo>
                    <a:pt x="18090" y="17117"/>
                  </a:lnTo>
                  <a:lnTo>
                    <a:pt x="19305" y="17321"/>
                  </a:lnTo>
                  <a:lnTo>
                    <a:pt x="20250" y="17728"/>
                  </a:lnTo>
                  <a:lnTo>
                    <a:pt x="21330" y="18340"/>
                  </a:lnTo>
                  <a:lnTo>
                    <a:pt x="21060" y="18136"/>
                  </a:lnTo>
                  <a:lnTo>
                    <a:pt x="20790" y="17728"/>
                  </a:lnTo>
                  <a:lnTo>
                    <a:pt x="20655" y="17321"/>
                  </a:lnTo>
                  <a:lnTo>
                    <a:pt x="20655" y="17117"/>
                  </a:lnTo>
                  <a:lnTo>
                    <a:pt x="21060" y="16709"/>
                  </a:lnTo>
                  <a:lnTo>
                    <a:pt x="21060" y="16302"/>
                  </a:lnTo>
                  <a:lnTo>
                    <a:pt x="20925" y="15894"/>
                  </a:lnTo>
                  <a:lnTo>
                    <a:pt x="21060" y="15691"/>
                  </a:lnTo>
                  <a:lnTo>
                    <a:pt x="20790" y="15079"/>
                  </a:lnTo>
                  <a:lnTo>
                    <a:pt x="20655" y="15079"/>
                  </a:lnTo>
                  <a:lnTo>
                    <a:pt x="20520" y="15079"/>
                  </a:lnTo>
                  <a:lnTo>
                    <a:pt x="21600" y="9985"/>
                  </a:lnTo>
                  <a:lnTo>
                    <a:pt x="16740" y="9985"/>
                  </a:lnTo>
                  <a:lnTo>
                    <a:pt x="16875" y="9577"/>
                  </a:lnTo>
                  <a:lnTo>
                    <a:pt x="16740" y="9577"/>
                  </a:lnTo>
                  <a:lnTo>
                    <a:pt x="16740" y="9374"/>
                  </a:lnTo>
                  <a:lnTo>
                    <a:pt x="16875" y="9170"/>
                  </a:lnTo>
                  <a:lnTo>
                    <a:pt x="16605" y="9170"/>
                  </a:lnTo>
                  <a:lnTo>
                    <a:pt x="16470" y="8966"/>
                  </a:lnTo>
                  <a:lnTo>
                    <a:pt x="16335" y="8966"/>
                  </a:lnTo>
                  <a:lnTo>
                    <a:pt x="16200" y="8762"/>
                  </a:lnTo>
                  <a:lnTo>
                    <a:pt x="16200" y="8966"/>
                  </a:lnTo>
                  <a:lnTo>
                    <a:pt x="15930" y="8762"/>
                  </a:lnTo>
                  <a:lnTo>
                    <a:pt x="15795" y="8558"/>
                  </a:lnTo>
                  <a:lnTo>
                    <a:pt x="15660" y="8558"/>
                  </a:lnTo>
                  <a:lnTo>
                    <a:pt x="15525" y="7947"/>
                  </a:lnTo>
                  <a:lnTo>
                    <a:pt x="15660" y="7743"/>
                  </a:lnTo>
                  <a:lnTo>
                    <a:pt x="15660" y="7336"/>
                  </a:lnTo>
                  <a:lnTo>
                    <a:pt x="15390" y="7540"/>
                  </a:lnTo>
                  <a:lnTo>
                    <a:pt x="15255" y="7336"/>
                  </a:lnTo>
                  <a:lnTo>
                    <a:pt x="15120" y="7336"/>
                  </a:lnTo>
                  <a:lnTo>
                    <a:pt x="15255" y="7132"/>
                  </a:lnTo>
                  <a:lnTo>
                    <a:pt x="14985" y="7132"/>
                  </a:lnTo>
                  <a:lnTo>
                    <a:pt x="15120" y="6928"/>
                  </a:lnTo>
                  <a:lnTo>
                    <a:pt x="15255" y="6725"/>
                  </a:lnTo>
                  <a:lnTo>
                    <a:pt x="15390" y="6725"/>
                  </a:lnTo>
                  <a:lnTo>
                    <a:pt x="15390" y="6521"/>
                  </a:lnTo>
                  <a:lnTo>
                    <a:pt x="15390" y="6317"/>
                  </a:lnTo>
                  <a:lnTo>
                    <a:pt x="14985" y="6113"/>
                  </a:lnTo>
                  <a:lnTo>
                    <a:pt x="14985" y="6317"/>
                  </a:lnTo>
                  <a:lnTo>
                    <a:pt x="14850" y="6317"/>
                  </a:lnTo>
                  <a:lnTo>
                    <a:pt x="14715" y="6725"/>
                  </a:lnTo>
                  <a:lnTo>
                    <a:pt x="14715" y="6521"/>
                  </a:lnTo>
                  <a:lnTo>
                    <a:pt x="14445" y="6725"/>
                  </a:lnTo>
                  <a:lnTo>
                    <a:pt x="14445" y="6928"/>
                  </a:lnTo>
                  <a:lnTo>
                    <a:pt x="14310" y="6928"/>
                  </a:lnTo>
                  <a:lnTo>
                    <a:pt x="14175" y="7132"/>
                  </a:lnTo>
                  <a:lnTo>
                    <a:pt x="14040" y="7132"/>
                  </a:lnTo>
                  <a:lnTo>
                    <a:pt x="14175" y="7336"/>
                  </a:lnTo>
                  <a:lnTo>
                    <a:pt x="14040" y="7336"/>
                  </a:lnTo>
                  <a:lnTo>
                    <a:pt x="13905" y="7336"/>
                  </a:lnTo>
                  <a:lnTo>
                    <a:pt x="13770" y="7540"/>
                  </a:lnTo>
                  <a:lnTo>
                    <a:pt x="13635" y="7743"/>
                  </a:lnTo>
                  <a:lnTo>
                    <a:pt x="13500" y="7743"/>
                  </a:lnTo>
                  <a:lnTo>
                    <a:pt x="13365" y="7743"/>
                  </a:lnTo>
                  <a:lnTo>
                    <a:pt x="13230" y="7540"/>
                  </a:lnTo>
                  <a:lnTo>
                    <a:pt x="13230" y="7743"/>
                  </a:lnTo>
                  <a:lnTo>
                    <a:pt x="12960" y="7743"/>
                  </a:lnTo>
                  <a:lnTo>
                    <a:pt x="12960" y="7540"/>
                  </a:lnTo>
                  <a:lnTo>
                    <a:pt x="12690" y="7336"/>
                  </a:lnTo>
                  <a:lnTo>
                    <a:pt x="12555" y="7540"/>
                  </a:lnTo>
                  <a:lnTo>
                    <a:pt x="12555" y="7336"/>
                  </a:lnTo>
                  <a:lnTo>
                    <a:pt x="12690" y="7336"/>
                  </a:lnTo>
                  <a:lnTo>
                    <a:pt x="12690" y="7132"/>
                  </a:lnTo>
                  <a:lnTo>
                    <a:pt x="12555" y="7132"/>
                  </a:lnTo>
                  <a:lnTo>
                    <a:pt x="12555" y="6928"/>
                  </a:lnTo>
                  <a:lnTo>
                    <a:pt x="12285" y="6725"/>
                  </a:lnTo>
                  <a:lnTo>
                    <a:pt x="12150" y="6521"/>
                  </a:lnTo>
                  <a:lnTo>
                    <a:pt x="12015" y="6521"/>
                  </a:lnTo>
                  <a:lnTo>
                    <a:pt x="12150" y="6113"/>
                  </a:lnTo>
                  <a:lnTo>
                    <a:pt x="12285" y="6113"/>
                  </a:lnTo>
                  <a:lnTo>
                    <a:pt x="12285" y="5909"/>
                  </a:lnTo>
                  <a:lnTo>
                    <a:pt x="12285" y="5706"/>
                  </a:lnTo>
                  <a:lnTo>
                    <a:pt x="12420" y="5706"/>
                  </a:lnTo>
                  <a:lnTo>
                    <a:pt x="12420" y="5502"/>
                  </a:lnTo>
                  <a:lnTo>
                    <a:pt x="12420" y="5094"/>
                  </a:lnTo>
                  <a:lnTo>
                    <a:pt x="12555" y="5094"/>
                  </a:lnTo>
                  <a:lnTo>
                    <a:pt x="12555" y="4483"/>
                  </a:lnTo>
                  <a:lnTo>
                    <a:pt x="12420" y="4483"/>
                  </a:lnTo>
                  <a:lnTo>
                    <a:pt x="12285" y="3668"/>
                  </a:lnTo>
                  <a:lnTo>
                    <a:pt x="12150" y="3260"/>
                  </a:lnTo>
                  <a:lnTo>
                    <a:pt x="12015" y="3464"/>
                  </a:lnTo>
                  <a:lnTo>
                    <a:pt x="11745" y="3260"/>
                  </a:lnTo>
                  <a:lnTo>
                    <a:pt x="11340" y="3668"/>
                  </a:lnTo>
                  <a:lnTo>
                    <a:pt x="11070" y="3260"/>
                  </a:lnTo>
                  <a:lnTo>
                    <a:pt x="10935" y="3668"/>
                  </a:lnTo>
                  <a:lnTo>
                    <a:pt x="10665" y="3464"/>
                  </a:lnTo>
                  <a:lnTo>
                    <a:pt x="10800" y="3260"/>
                  </a:lnTo>
                  <a:lnTo>
                    <a:pt x="10530" y="3464"/>
                  </a:lnTo>
                  <a:lnTo>
                    <a:pt x="10260" y="2649"/>
                  </a:lnTo>
                  <a:lnTo>
                    <a:pt x="10260" y="2445"/>
                  </a:lnTo>
                  <a:lnTo>
                    <a:pt x="10125" y="2242"/>
                  </a:lnTo>
                  <a:lnTo>
                    <a:pt x="9990" y="2038"/>
                  </a:lnTo>
                  <a:lnTo>
                    <a:pt x="9990" y="1834"/>
                  </a:lnTo>
                  <a:lnTo>
                    <a:pt x="9855" y="1630"/>
                  </a:lnTo>
                  <a:lnTo>
                    <a:pt x="9585" y="1426"/>
                  </a:lnTo>
                  <a:lnTo>
                    <a:pt x="9585" y="1019"/>
                  </a:lnTo>
                  <a:lnTo>
                    <a:pt x="9315" y="611"/>
                  </a:lnTo>
                  <a:lnTo>
                    <a:pt x="9180" y="408"/>
                  </a:lnTo>
                  <a:lnTo>
                    <a:pt x="8910" y="408"/>
                  </a:lnTo>
                  <a:lnTo>
                    <a:pt x="8505" y="0"/>
                  </a:lnTo>
                  <a:lnTo>
                    <a:pt x="8370" y="0"/>
                  </a:lnTo>
                  <a:lnTo>
                    <a:pt x="8370" y="408"/>
                  </a:lnTo>
                  <a:lnTo>
                    <a:pt x="8235" y="611"/>
                  </a:lnTo>
                  <a:lnTo>
                    <a:pt x="8370" y="611"/>
                  </a:lnTo>
                  <a:lnTo>
                    <a:pt x="8235" y="611"/>
                  </a:lnTo>
                  <a:lnTo>
                    <a:pt x="8100" y="611"/>
                  </a:lnTo>
                  <a:lnTo>
                    <a:pt x="8235" y="815"/>
                  </a:lnTo>
                  <a:lnTo>
                    <a:pt x="8100" y="815"/>
                  </a:lnTo>
                  <a:lnTo>
                    <a:pt x="8370" y="1019"/>
                  </a:lnTo>
                  <a:lnTo>
                    <a:pt x="8370" y="1223"/>
                  </a:lnTo>
                  <a:lnTo>
                    <a:pt x="8235" y="1426"/>
                  </a:lnTo>
                  <a:lnTo>
                    <a:pt x="8235" y="1630"/>
                  </a:lnTo>
                  <a:lnTo>
                    <a:pt x="8370" y="1630"/>
                  </a:lnTo>
                  <a:lnTo>
                    <a:pt x="8370" y="2038"/>
                  </a:lnTo>
                  <a:lnTo>
                    <a:pt x="8235" y="2038"/>
                  </a:lnTo>
                  <a:lnTo>
                    <a:pt x="8100" y="2038"/>
                  </a:lnTo>
                  <a:lnTo>
                    <a:pt x="8100" y="1834"/>
                  </a:lnTo>
                  <a:lnTo>
                    <a:pt x="7965" y="2242"/>
                  </a:lnTo>
                  <a:lnTo>
                    <a:pt x="7695" y="2445"/>
                  </a:lnTo>
                  <a:lnTo>
                    <a:pt x="7830" y="2649"/>
                  </a:lnTo>
                  <a:lnTo>
                    <a:pt x="7695" y="2853"/>
                  </a:lnTo>
                  <a:lnTo>
                    <a:pt x="7695" y="3057"/>
                  </a:lnTo>
                  <a:lnTo>
                    <a:pt x="7290" y="3057"/>
                  </a:lnTo>
                  <a:lnTo>
                    <a:pt x="7290" y="3260"/>
                  </a:lnTo>
                  <a:lnTo>
                    <a:pt x="7020" y="3057"/>
                  </a:lnTo>
                  <a:lnTo>
                    <a:pt x="6750" y="3668"/>
                  </a:lnTo>
                  <a:lnTo>
                    <a:pt x="6480" y="3668"/>
                  </a:lnTo>
                  <a:lnTo>
                    <a:pt x="6075" y="3260"/>
                  </a:lnTo>
                  <a:lnTo>
                    <a:pt x="6075" y="3668"/>
                  </a:lnTo>
                  <a:lnTo>
                    <a:pt x="5535" y="3668"/>
                  </a:lnTo>
                  <a:lnTo>
                    <a:pt x="5265" y="4279"/>
                  </a:lnTo>
                  <a:lnTo>
                    <a:pt x="5130" y="4075"/>
                  </a:lnTo>
                  <a:lnTo>
                    <a:pt x="4995" y="4483"/>
                  </a:lnTo>
                  <a:lnTo>
                    <a:pt x="4860" y="4483"/>
                  </a:lnTo>
                  <a:lnTo>
                    <a:pt x="4860" y="4687"/>
                  </a:lnTo>
                  <a:lnTo>
                    <a:pt x="4725" y="4687"/>
                  </a:lnTo>
                  <a:lnTo>
                    <a:pt x="4590" y="4483"/>
                  </a:lnTo>
                  <a:lnTo>
                    <a:pt x="4455" y="4687"/>
                  </a:lnTo>
                  <a:lnTo>
                    <a:pt x="4455" y="4483"/>
                  </a:lnTo>
                  <a:lnTo>
                    <a:pt x="4320" y="4075"/>
                  </a:lnTo>
                  <a:lnTo>
                    <a:pt x="4185" y="4075"/>
                  </a:lnTo>
                  <a:lnTo>
                    <a:pt x="4185" y="3872"/>
                  </a:lnTo>
                  <a:lnTo>
                    <a:pt x="3915" y="3668"/>
                  </a:lnTo>
                  <a:lnTo>
                    <a:pt x="4050" y="3464"/>
                  </a:lnTo>
                  <a:lnTo>
                    <a:pt x="3915" y="2853"/>
                  </a:lnTo>
                  <a:lnTo>
                    <a:pt x="3510" y="3057"/>
                  </a:lnTo>
                  <a:lnTo>
                    <a:pt x="3375" y="2853"/>
                  </a:lnTo>
                  <a:lnTo>
                    <a:pt x="3240" y="2853"/>
                  </a:lnTo>
                  <a:lnTo>
                    <a:pt x="3105" y="3057"/>
                  </a:lnTo>
                  <a:lnTo>
                    <a:pt x="3105" y="3260"/>
                  </a:lnTo>
                  <a:lnTo>
                    <a:pt x="2970" y="3464"/>
                  </a:lnTo>
                  <a:lnTo>
                    <a:pt x="3105" y="3668"/>
                  </a:lnTo>
                  <a:lnTo>
                    <a:pt x="2970" y="3872"/>
                  </a:lnTo>
                  <a:lnTo>
                    <a:pt x="2970" y="4075"/>
                  </a:lnTo>
                  <a:lnTo>
                    <a:pt x="3105" y="4279"/>
                  </a:lnTo>
                  <a:lnTo>
                    <a:pt x="3240" y="4483"/>
                  </a:lnTo>
                  <a:lnTo>
                    <a:pt x="3105" y="4687"/>
                  </a:lnTo>
                  <a:lnTo>
                    <a:pt x="3105" y="5094"/>
                  </a:lnTo>
                  <a:lnTo>
                    <a:pt x="3240" y="5094"/>
                  </a:lnTo>
                  <a:lnTo>
                    <a:pt x="3375" y="4891"/>
                  </a:lnTo>
                  <a:lnTo>
                    <a:pt x="3375" y="4687"/>
                  </a:lnTo>
                  <a:lnTo>
                    <a:pt x="3510" y="4483"/>
                  </a:lnTo>
                  <a:lnTo>
                    <a:pt x="3780" y="4891"/>
                  </a:lnTo>
                  <a:lnTo>
                    <a:pt x="3510" y="4891"/>
                  </a:lnTo>
                  <a:lnTo>
                    <a:pt x="3510" y="5094"/>
                  </a:lnTo>
                  <a:lnTo>
                    <a:pt x="3240" y="5298"/>
                  </a:lnTo>
                  <a:lnTo>
                    <a:pt x="3240" y="5502"/>
                  </a:lnTo>
                  <a:lnTo>
                    <a:pt x="3105" y="5706"/>
                  </a:lnTo>
                  <a:lnTo>
                    <a:pt x="2970" y="5502"/>
                  </a:lnTo>
                  <a:lnTo>
                    <a:pt x="2835" y="5706"/>
                  </a:lnTo>
                  <a:lnTo>
                    <a:pt x="2700" y="5502"/>
                  </a:lnTo>
                  <a:lnTo>
                    <a:pt x="2700" y="5298"/>
                  </a:lnTo>
                  <a:lnTo>
                    <a:pt x="2565" y="5298"/>
                  </a:lnTo>
                  <a:lnTo>
                    <a:pt x="2295" y="5094"/>
                  </a:lnTo>
                  <a:lnTo>
                    <a:pt x="2160" y="5094"/>
                  </a:lnTo>
                  <a:lnTo>
                    <a:pt x="1755" y="5094"/>
                  </a:lnTo>
                  <a:lnTo>
                    <a:pt x="1620" y="5298"/>
                  </a:lnTo>
                  <a:lnTo>
                    <a:pt x="1620" y="5706"/>
                  </a:lnTo>
                  <a:lnTo>
                    <a:pt x="1350" y="5909"/>
                  </a:lnTo>
                  <a:lnTo>
                    <a:pt x="1215" y="5909"/>
                  </a:lnTo>
                  <a:lnTo>
                    <a:pt x="1215" y="5706"/>
                  </a:lnTo>
                  <a:lnTo>
                    <a:pt x="1215" y="5502"/>
                  </a:lnTo>
                  <a:lnTo>
                    <a:pt x="1080" y="5502"/>
                  </a:lnTo>
                  <a:lnTo>
                    <a:pt x="1080" y="5909"/>
                  </a:lnTo>
                  <a:lnTo>
                    <a:pt x="945" y="5909"/>
                  </a:lnTo>
                  <a:lnTo>
                    <a:pt x="810" y="5909"/>
                  </a:lnTo>
                  <a:lnTo>
                    <a:pt x="675" y="5909"/>
                  </a:lnTo>
                  <a:lnTo>
                    <a:pt x="540" y="6113"/>
                  </a:lnTo>
                  <a:lnTo>
                    <a:pt x="405" y="6113"/>
                  </a:lnTo>
                  <a:lnTo>
                    <a:pt x="405" y="6521"/>
                  </a:lnTo>
                  <a:lnTo>
                    <a:pt x="270" y="6928"/>
                  </a:lnTo>
                  <a:lnTo>
                    <a:pt x="270" y="7132"/>
                  </a:lnTo>
                  <a:lnTo>
                    <a:pt x="135" y="7336"/>
                  </a:lnTo>
                  <a:lnTo>
                    <a:pt x="540" y="7947"/>
                  </a:lnTo>
                  <a:lnTo>
                    <a:pt x="675" y="7947"/>
                  </a:lnTo>
                  <a:lnTo>
                    <a:pt x="945" y="8558"/>
                  </a:lnTo>
                  <a:lnTo>
                    <a:pt x="1080" y="8762"/>
                  </a:lnTo>
                  <a:lnTo>
                    <a:pt x="945" y="8762"/>
                  </a:lnTo>
                  <a:lnTo>
                    <a:pt x="945" y="8966"/>
                  </a:lnTo>
                  <a:lnTo>
                    <a:pt x="1215" y="9985"/>
                  </a:lnTo>
                  <a:lnTo>
                    <a:pt x="1080" y="9985"/>
                  </a:lnTo>
                  <a:lnTo>
                    <a:pt x="945" y="10392"/>
                  </a:lnTo>
                  <a:lnTo>
                    <a:pt x="1080" y="10596"/>
                  </a:lnTo>
                  <a:lnTo>
                    <a:pt x="1350" y="10392"/>
                  </a:lnTo>
                  <a:lnTo>
                    <a:pt x="1620" y="10800"/>
                  </a:lnTo>
                  <a:lnTo>
                    <a:pt x="1485" y="11411"/>
                  </a:lnTo>
                  <a:lnTo>
                    <a:pt x="2025" y="11615"/>
                  </a:lnTo>
                  <a:lnTo>
                    <a:pt x="2160" y="11819"/>
                  </a:lnTo>
                  <a:lnTo>
                    <a:pt x="2430" y="12023"/>
                  </a:lnTo>
                  <a:lnTo>
                    <a:pt x="2025" y="12634"/>
                  </a:lnTo>
                  <a:lnTo>
                    <a:pt x="2160" y="13245"/>
                  </a:lnTo>
                  <a:lnTo>
                    <a:pt x="2025" y="14060"/>
                  </a:lnTo>
                  <a:lnTo>
                    <a:pt x="1890" y="14060"/>
                  </a:lnTo>
                  <a:lnTo>
                    <a:pt x="2025" y="14060"/>
                  </a:lnTo>
                  <a:lnTo>
                    <a:pt x="1890" y="14264"/>
                  </a:lnTo>
                  <a:lnTo>
                    <a:pt x="1755" y="14264"/>
                  </a:lnTo>
                  <a:lnTo>
                    <a:pt x="1620" y="14468"/>
                  </a:lnTo>
                  <a:lnTo>
                    <a:pt x="1485" y="14468"/>
                  </a:lnTo>
                  <a:lnTo>
                    <a:pt x="1485" y="14672"/>
                  </a:lnTo>
                  <a:lnTo>
                    <a:pt x="1620" y="14672"/>
                  </a:lnTo>
                  <a:lnTo>
                    <a:pt x="1620" y="15283"/>
                  </a:lnTo>
                  <a:lnTo>
                    <a:pt x="1485" y="15487"/>
                  </a:lnTo>
                  <a:lnTo>
                    <a:pt x="1215" y="15487"/>
                  </a:lnTo>
                  <a:lnTo>
                    <a:pt x="810" y="15283"/>
                  </a:lnTo>
                  <a:lnTo>
                    <a:pt x="810" y="15894"/>
                  </a:lnTo>
                  <a:lnTo>
                    <a:pt x="945" y="16098"/>
                  </a:lnTo>
                  <a:lnTo>
                    <a:pt x="945" y="16302"/>
                  </a:lnTo>
                  <a:lnTo>
                    <a:pt x="810" y="16913"/>
                  </a:lnTo>
                  <a:lnTo>
                    <a:pt x="405" y="16913"/>
                  </a:lnTo>
                  <a:lnTo>
                    <a:pt x="135" y="16913"/>
                  </a:lnTo>
                  <a:lnTo>
                    <a:pt x="0" y="17321"/>
                  </a:lnTo>
                  <a:lnTo>
                    <a:pt x="675" y="17728"/>
                  </a:lnTo>
                  <a:lnTo>
                    <a:pt x="1620" y="17932"/>
                  </a:lnTo>
                  <a:lnTo>
                    <a:pt x="2835" y="18747"/>
                  </a:lnTo>
                  <a:lnTo>
                    <a:pt x="3645" y="19562"/>
                  </a:lnTo>
                  <a:lnTo>
                    <a:pt x="4185" y="19766"/>
                  </a:lnTo>
                  <a:lnTo>
                    <a:pt x="4320" y="19562"/>
                  </a:lnTo>
                  <a:lnTo>
                    <a:pt x="4860" y="19562"/>
                  </a:lnTo>
                  <a:lnTo>
                    <a:pt x="5400" y="19766"/>
                  </a:lnTo>
                  <a:lnTo>
                    <a:pt x="6075" y="19766"/>
                  </a:lnTo>
                  <a:lnTo>
                    <a:pt x="7020" y="20377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71" name="AutoShape 127"/>
            <p:cNvSpPr>
              <a:spLocks/>
            </p:cNvSpPr>
            <p:nvPr/>
          </p:nvSpPr>
          <p:spPr bwMode="auto">
            <a:xfrm>
              <a:off x="5344823" y="4756963"/>
              <a:ext cx="676548" cy="82150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1610" y="408"/>
                  </a:moveTo>
                  <a:lnTo>
                    <a:pt x="11610" y="611"/>
                  </a:lnTo>
                  <a:lnTo>
                    <a:pt x="11340" y="611"/>
                  </a:lnTo>
                  <a:lnTo>
                    <a:pt x="11340" y="1019"/>
                  </a:lnTo>
                  <a:lnTo>
                    <a:pt x="11610" y="1019"/>
                  </a:lnTo>
                  <a:lnTo>
                    <a:pt x="11340" y="1223"/>
                  </a:lnTo>
                  <a:lnTo>
                    <a:pt x="11880" y="1426"/>
                  </a:lnTo>
                  <a:lnTo>
                    <a:pt x="11880" y="1630"/>
                  </a:lnTo>
                  <a:lnTo>
                    <a:pt x="11880" y="1834"/>
                  </a:lnTo>
                  <a:lnTo>
                    <a:pt x="12150" y="1834"/>
                  </a:lnTo>
                  <a:lnTo>
                    <a:pt x="12150" y="2038"/>
                  </a:lnTo>
                  <a:lnTo>
                    <a:pt x="12420" y="2038"/>
                  </a:lnTo>
                  <a:lnTo>
                    <a:pt x="12420" y="1834"/>
                  </a:lnTo>
                  <a:lnTo>
                    <a:pt x="12420" y="2038"/>
                  </a:lnTo>
                  <a:lnTo>
                    <a:pt x="12960" y="1834"/>
                  </a:lnTo>
                  <a:lnTo>
                    <a:pt x="13500" y="2445"/>
                  </a:lnTo>
                  <a:lnTo>
                    <a:pt x="12960" y="2445"/>
                  </a:lnTo>
                  <a:lnTo>
                    <a:pt x="12960" y="2649"/>
                  </a:lnTo>
                  <a:lnTo>
                    <a:pt x="12420" y="2649"/>
                  </a:lnTo>
                  <a:lnTo>
                    <a:pt x="12420" y="3057"/>
                  </a:lnTo>
                  <a:lnTo>
                    <a:pt x="12150" y="3057"/>
                  </a:lnTo>
                  <a:lnTo>
                    <a:pt x="11880" y="2649"/>
                  </a:lnTo>
                  <a:lnTo>
                    <a:pt x="11610" y="2649"/>
                  </a:lnTo>
                  <a:lnTo>
                    <a:pt x="11340" y="3260"/>
                  </a:lnTo>
                  <a:lnTo>
                    <a:pt x="11610" y="3260"/>
                  </a:lnTo>
                  <a:lnTo>
                    <a:pt x="11610" y="3464"/>
                  </a:lnTo>
                  <a:lnTo>
                    <a:pt x="12150" y="3668"/>
                  </a:lnTo>
                  <a:lnTo>
                    <a:pt x="12150" y="3464"/>
                  </a:lnTo>
                  <a:lnTo>
                    <a:pt x="12150" y="3668"/>
                  </a:lnTo>
                  <a:lnTo>
                    <a:pt x="11880" y="3872"/>
                  </a:lnTo>
                  <a:lnTo>
                    <a:pt x="11610" y="3872"/>
                  </a:lnTo>
                  <a:lnTo>
                    <a:pt x="11610" y="4279"/>
                  </a:lnTo>
                  <a:lnTo>
                    <a:pt x="11880" y="4687"/>
                  </a:lnTo>
                  <a:lnTo>
                    <a:pt x="12150" y="4687"/>
                  </a:lnTo>
                  <a:lnTo>
                    <a:pt x="12420" y="4687"/>
                  </a:lnTo>
                  <a:lnTo>
                    <a:pt x="12690" y="4687"/>
                  </a:lnTo>
                  <a:lnTo>
                    <a:pt x="12960" y="4687"/>
                  </a:lnTo>
                  <a:lnTo>
                    <a:pt x="12960" y="5094"/>
                  </a:lnTo>
                  <a:lnTo>
                    <a:pt x="13230" y="5298"/>
                  </a:lnTo>
                  <a:lnTo>
                    <a:pt x="12960" y="5298"/>
                  </a:lnTo>
                  <a:lnTo>
                    <a:pt x="13230" y="5298"/>
                  </a:lnTo>
                  <a:lnTo>
                    <a:pt x="13230" y="5094"/>
                  </a:lnTo>
                  <a:lnTo>
                    <a:pt x="13500" y="5298"/>
                  </a:lnTo>
                  <a:lnTo>
                    <a:pt x="14040" y="4891"/>
                  </a:lnTo>
                  <a:lnTo>
                    <a:pt x="13770" y="4891"/>
                  </a:lnTo>
                  <a:lnTo>
                    <a:pt x="14310" y="4687"/>
                  </a:lnTo>
                  <a:lnTo>
                    <a:pt x="14310" y="4279"/>
                  </a:lnTo>
                  <a:lnTo>
                    <a:pt x="14580" y="4279"/>
                  </a:lnTo>
                  <a:lnTo>
                    <a:pt x="14850" y="4075"/>
                  </a:lnTo>
                  <a:lnTo>
                    <a:pt x="15120" y="4279"/>
                  </a:lnTo>
                  <a:lnTo>
                    <a:pt x="15930" y="4483"/>
                  </a:lnTo>
                  <a:lnTo>
                    <a:pt x="16200" y="4483"/>
                  </a:lnTo>
                  <a:lnTo>
                    <a:pt x="17010" y="4687"/>
                  </a:lnTo>
                  <a:lnTo>
                    <a:pt x="17010" y="4891"/>
                  </a:lnTo>
                  <a:lnTo>
                    <a:pt x="17280" y="4891"/>
                  </a:lnTo>
                  <a:lnTo>
                    <a:pt x="16740" y="5298"/>
                  </a:lnTo>
                  <a:lnTo>
                    <a:pt x="16740" y="5502"/>
                  </a:lnTo>
                  <a:lnTo>
                    <a:pt x="16470" y="5502"/>
                  </a:lnTo>
                  <a:lnTo>
                    <a:pt x="16470" y="5706"/>
                  </a:lnTo>
                  <a:lnTo>
                    <a:pt x="16200" y="6113"/>
                  </a:lnTo>
                  <a:lnTo>
                    <a:pt x="15930" y="6317"/>
                  </a:lnTo>
                  <a:lnTo>
                    <a:pt x="16200" y="6317"/>
                  </a:lnTo>
                  <a:lnTo>
                    <a:pt x="15660" y="6725"/>
                  </a:lnTo>
                  <a:lnTo>
                    <a:pt x="15660" y="7132"/>
                  </a:lnTo>
                  <a:lnTo>
                    <a:pt x="15660" y="7743"/>
                  </a:lnTo>
                  <a:lnTo>
                    <a:pt x="15390" y="7947"/>
                  </a:lnTo>
                  <a:lnTo>
                    <a:pt x="15660" y="8355"/>
                  </a:lnTo>
                  <a:lnTo>
                    <a:pt x="15390" y="8151"/>
                  </a:lnTo>
                  <a:lnTo>
                    <a:pt x="14850" y="8762"/>
                  </a:lnTo>
                  <a:lnTo>
                    <a:pt x="14850" y="8558"/>
                  </a:lnTo>
                  <a:lnTo>
                    <a:pt x="14580" y="8966"/>
                  </a:lnTo>
                  <a:lnTo>
                    <a:pt x="14850" y="9170"/>
                  </a:lnTo>
                  <a:lnTo>
                    <a:pt x="14850" y="9374"/>
                  </a:lnTo>
                  <a:lnTo>
                    <a:pt x="14850" y="9577"/>
                  </a:lnTo>
                  <a:lnTo>
                    <a:pt x="15390" y="9577"/>
                  </a:lnTo>
                  <a:lnTo>
                    <a:pt x="15390" y="9985"/>
                  </a:lnTo>
                  <a:lnTo>
                    <a:pt x="15120" y="10189"/>
                  </a:lnTo>
                  <a:lnTo>
                    <a:pt x="15390" y="10392"/>
                  </a:lnTo>
                  <a:lnTo>
                    <a:pt x="15930" y="10189"/>
                  </a:lnTo>
                  <a:lnTo>
                    <a:pt x="16740" y="10596"/>
                  </a:lnTo>
                  <a:lnTo>
                    <a:pt x="16740" y="10800"/>
                  </a:lnTo>
                  <a:lnTo>
                    <a:pt x="17010" y="10800"/>
                  </a:lnTo>
                  <a:lnTo>
                    <a:pt x="17820" y="10800"/>
                  </a:lnTo>
                  <a:lnTo>
                    <a:pt x="18360" y="10800"/>
                  </a:lnTo>
                  <a:lnTo>
                    <a:pt x="18360" y="11004"/>
                  </a:lnTo>
                  <a:lnTo>
                    <a:pt x="18630" y="11004"/>
                  </a:lnTo>
                  <a:lnTo>
                    <a:pt x="18900" y="11004"/>
                  </a:lnTo>
                  <a:lnTo>
                    <a:pt x="18630" y="11208"/>
                  </a:lnTo>
                  <a:lnTo>
                    <a:pt x="18630" y="11411"/>
                  </a:lnTo>
                  <a:lnTo>
                    <a:pt x="18090" y="11615"/>
                  </a:lnTo>
                  <a:lnTo>
                    <a:pt x="18360" y="12023"/>
                  </a:lnTo>
                  <a:lnTo>
                    <a:pt x="18090" y="11819"/>
                  </a:lnTo>
                  <a:lnTo>
                    <a:pt x="17010" y="11819"/>
                  </a:lnTo>
                  <a:lnTo>
                    <a:pt x="16740" y="12023"/>
                  </a:lnTo>
                  <a:lnTo>
                    <a:pt x="17010" y="12023"/>
                  </a:lnTo>
                  <a:lnTo>
                    <a:pt x="16470" y="12430"/>
                  </a:lnTo>
                  <a:lnTo>
                    <a:pt x="16200" y="12838"/>
                  </a:lnTo>
                  <a:lnTo>
                    <a:pt x="16200" y="13042"/>
                  </a:lnTo>
                  <a:lnTo>
                    <a:pt x="16470" y="13245"/>
                  </a:lnTo>
                  <a:lnTo>
                    <a:pt x="16470" y="13857"/>
                  </a:lnTo>
                  <a:lnTo>
                    <a:pt x="16200" y="14060"/>
                  </a:lnTo>
                  <a:lnTo>
                    <a:pt x="15930" y="14468"/>
                  </a:lnTo>
                  <a:lnTo>
                    <a:pt x="15660" y="14672"/>
                  </a:lnTo>
                  <a:lnTo>
                    <a:pt x="15930" y="14875"/>
                  </a:lnTo>
                  <a:lnTo>
                    <a:pt x="15660" y="15079"/>
                  </a:lnTo>
                  <a:lnTo>
                    <a:pt x="15660" y="15487"/>
                  </a:lnTo>
                  <a:lnTo>
                    <a:pt x="15930" y="15487"/>
                  </a:lnTo>
                  <a:lnTo>
                    <a:pt x="16200" y="15487"/>
                  </a:lnTo>
                  <a:lnTo>
                    <a:pt x="16470" y="15894"/>
                  </a:lnTo>
                  <a:lnTo>
                    <a:pt x="16740" y="15691"/>
                  </a:lnTo>
                  <a:lnTo>
                    <a:pt x="17550" y="16098"/>
                  </a:lnTo>
                  <a:lnTo>
                    <a:pt x="17550" y="16302"/>
                  </a:lnTo>
                  <a:lnTo>
                    <a:pt x="17820" y="16506"/>
                  </a:lnTo>
                  <a:lnTo>
                    <a:pt x="17820" y="16709"/>
                  </a:lnTo>
                  <a:lnTo>
                    <a:pt x="18090" y="16709"/>
                  </a:lnTo>
                  <a:lnTo>
                    <a:pt x="18090" y="16913"/>
                  </a:lnTo>
                  <a:lnTo>
                    <a:pt x="19440" y="16302"/>
                  </a:lnTo>
                  <a:lnTo>
                    <a:pt x="19710" y="16302"/>
                  </a:lnTo>
                  <a:lnTo>
                    <a:pt x="19980" y="16302"/>
                  </a:lnTo>
                  <a:lnTo>
                    <a:pt x="20520" y="16709"/>
                  </a:lnTo>
                  <a:lnTo>
                    <a:pt x="20520" y="16506"/>
                  </a:lnTo>
                  <a:lnTo>
                    <a:pt x="20790" y="16506"/>
                  </a:lnTo>
                  <a:lnTo>
                    <a:pt x="21060" y="17117"/>
                  </a:lnTo>
                  <a:lnTo>
                    <a:pt x="21060" y="17321"/>
                  </a:lnTo>
                  <a:lnTo>
                    <a:pt x="21600" y="17321"/>
                  </a:lnTo>
                  <a:lnTo>
                    <a:pt x="21060" y="17525"/>
                  </a:lnTo>
                  <a:lnTo>
                    <a:pt x="21060" y="17728"/>
                  </a:lnTo>
                  <a:lnTo>
                    <a:pt x="20520" y="17932"/>
                  </a:lnTo>
                  <a:lnTo>
                    <a:pt x="20790" y="18136"/>
                  </a:lnTo>
                  <a:lnTo>
                    <a:pt x="20520" y="18340"/>
                  </a:lnTo>
                  <a:lnTo>
                    <a:pt x="20520" y="18543"/>
                  </a:lnTo>
                  <a:lnTo>
                    <a:pt x="19710" y="18543"/>
                  </a:lnTo>
                  <a:lnTo>
                    <a:pt x="19710" y="18747"/>
                  </a:lnTo>
                  <a:lnTo>
                    <a:pt x="19170" y="18543"/>
                  </a:lnTo>
                  <a:lnTo>
                    <a:pt x="18630" y="19155"/>
                  </a:lnTo>
                  <a:lnTo>
                    <a:pt x="18360" y="19155"/>
                  </a:lnTo>
                  <a:lnTo>
                    <a:pt x="18090" y="19155"/>
                  </a:lnTo>
                  <a:lnTo>
                    <a:pt x="17280" y="18747"/>
                  </a:lnTo>
                  <a:lnTo>
                    <a:pt x="17280" y="19155"/>
                  </a:lnTo>
                  <a:lnTo>
                    <a:pt x="16200" y="19155"/>
                  </a:lnTo>
                  <a:lnTo>
                    <a:pt x="15660" y="19766"/>
                  </a:lnTo>
                  <a:lnTo>
                    <a:pt x="15390" y="19562"/>
                  </a:lnTo>
                  <a:lnTo>
                    <a:pt x="14850" y="20174"/>
                  </a:lnTo>
                  <a:lnTo>
                    <a:pt x="14580" y="20174"/>
                  </a:lnTo>
                  <a:lnTo>
                    <a:pt x="14310" y="19970"/>
                  </a:lnTo>
                  <a:lnTo>
                    <a:pt x="14040" y="20174"/>
                  </a:lnTo>
                  <a:lnTo>
                    <a:pt x="14040" y="19970"/>
                  </a:lnTo>
                  <a:lnTo>
                    <a:pt x="13770" y="19562"/>
                  </a:lnTo>
                  <a:lnTo>
                    <a:pt x="13500" y="19562"/>
                  </a:lnTo>
                  <a:lnTo>
                    <a:pt x="13500" y="19358"/>
                  </a:lnTo>
                  <a:lnTo>
                    <a:pt x="12960" y="19155"/>
                  </a:lnTo>
                  <a:lnTo>
                    <a:pt x="13230" y="18951"/>
                  </a:lnTo>
                  <a:lnTo>
                    <a:pt x="12960" y="18340"/>
                  </a:lnTo>
                  <a:lnTo>
                    <a:pt x="12150" y="18543"/>
                  </a:lnTo>
                  <a:lnTo>
                    <a:pt x="11880" y="18340"/>
                  </a:lnTo>
                  <a:lnTo>
                    <a:pt x="11340" y="18543"/>
                  </a:lnTo>
                  <a:lnTo>
                    <a:pt x="11340" y="18747"/>
                  </a:lnTo>
                  <a:lnTo>
                    <a:pt x="11070" y="18951"/>
                  </a:lnTo>
                  <a:lnTo>
                    <a:pt x="11340" y="19155"/>
                  </a:lnTo>
                  <a:lnTo>
                    <a:pt x="11070" y="19358"/>
                  </a:lnTo>
                  <a:lnTo>
                    <a:pt x="11070" y="19562"/>
                  </a:lnTo>
                  <a:lnTo>
                    <a:pt x="11340" y="19766"/>
                  </a:lnTo>
                  <a:lnTo>
                    <a:pt x="11610" y="19970"/>
                  </a:lnTo>
                  <a:lnTo>
                    <a:pt x="11340" y="20174"/>
                  </a:lnTo>
                  <a:lnTo>
                    <a:pt x="11340" y="20581"/>
                  </a:lnTo>
                  <a:lnTo>
                    <a:pt x="11610" y="20581"/>
                  </a:lnTo>
                  <a:lnTo>
                    <a:pt x="11880" y="20377"/>
                  </a:lnTo>
                  <a:lnTo>
                    <a:pt x="11880" y="20174"/>
                  </a:lnTo>
                  <a:lnTo>
                    <a:pt x="11880" y="19970"/>
                  </a:lnTo>
                  <a:lnTo>
                    <a:pt x="12690" y="20377"/>
                  </a:lnTo>
                  <a:lnTo>
                    <a:pt x="12150" y="20377"/>
                  </a:lnTo>
                  <a:lnTo>
                    <a:pt x="12150" y="20581"/>
                  </a:lnTo>
                  <a:lnTo>
                    <a:pt x="11610" y="20785"/>
                  </a:lnTo>
                  <a:lnTo>
                    <a:pt x="11340" y="21192"/>
                  </a:lnTo>
                  <a:lnTo>
                    <a:pt x="11070" y="20989"/>
                  </a:lnTo>
                  <a:lnTo>
                    <a:pt x="10800" y="21192"/>
                  </a:lnTo>
                  <a:lnTo>
                    <a:pt x="10530" y="20989"/>
                  </a:lnTo>
                  <a:lnTo>
                    <a:pt x="10530" y="20785"/>
                  </a:lnTo>
                  <a:lnTo>
                    <a:pt x="10260" y="20785"/>
                  </a:lnTo>
                  <a:lnTo>
                    <a:pt x="9720" y="20581"/>
                  </a:lnTo>
                  <a:lnTo>
                    <a:pt x="9450" y="20581"/>
                  </a:lnTo>
                  <a:lnTo>
                    <a:pt x="8640" y="20581"/>
                  </a:lnTo>
                  <a:lnTo>
                    <a:pt x="8370" y="20785"/>
                  </a:lnTo>
                  <a:lnTo>
                    <a:pt x="8370" y="21192"/>
                  </a:lnTo>
                  <a:lnTo>
                    <a:pt x="7830" y="21396"/>
                  </a:lnTo>
                  <a:lnTo>
                    <a:pt x="7560" y="21192"/>
                  </a:lnTo>
                  <a:lnTo>
                    <a:pt x="7560" y="20989"/>
                  </a:lnTo>
                  <a:lnTo>
                    <a:pt x="7290" y="20989"/>
                  </a:lnTo>
                  <a:lnTo>
                    <a:pt x="7290" y="21396"/>
                  </a:lnTo>
                  <a:lnTo>
                    <a:pt x="7020" y="21396"/>
                  </a:lnTo>
                  <a:lnTo>
                    <a:pt x="6750" y="21396"/>
                  </a:lnTo>
                  <a:lnTo>
                    <a:pt x="6480" y="21396"/>
                  </a:lnTo>
                  <a:lnTo>
                    <a:pt x="6210" y="21600"/>
                  </a:lnTo>
                  <a:lnTo>
                    <a:pt x="5940" y="21192"/>
                  </a:lnTo>
                  <a:lnTo>
                    <a:pt x="5940" y="20989"/>
                  </a:lnTo>
                  <a:lnTo>
                    <a:pt x="5940" y="20785"/>
                  </a:lnTo>
                  <a:lnTo>
                    <a:pt x="5940" y="20581"/>
                  </a:lnTo>
                  <a:lnTo>
                    <a:pt x="5670" y="20785"/>
                  </a:lnTo>
                  <a:lnTo>
                    <a:pt x="5130" y="20581"/>
                  </a:lnTo>
                  <a:lnTo>
                    <a:pt x="5130" y="20785"/>
                  </a:lnTo>
                  <a:lnTo>
                    <a:pt x="4590" y="20785"/>
                  </a:lnTo>
                  <a:lnTo>
                    <a:pt x="4050" y="21192"/>
                  </a:lnTo>
                  <a:lnTo>
                    <a:pt x="3510" y="20989"/>
                  </a:lnTo>
                  <a:lnTo>
                    <a:pt x="3240" y="20785"/>
                  </a:lnTo>
                  <a:lnTo>
                    <a:pt x="2430" y="20581"/>
                  </a:lnTo>
                  <a:lnTo>
                    <a:pt x="2700" y="20581"/>
                  </a:lnTo>
                  <a:lnTo>
                    <a:pt x="2970" y="20581"/>
                  </a:lnTo>
                  <a:lnTo>
                    <a:pt x="3240" y="20377"/>
                  </a:lnTo>
                  <a:lnTo>
                    <a:pt x="2700" y="20174"/>
                  </a:lnTo>
                  <a:lnTo>
                    <a:pt x="2430" y="20174"/>
                  </a:lnTo>
                  <a:lnTo>
                    <a:pt x="1890" y="20174"/>
                  </a:lnTo>
                  <a:lnTo>
                    <a:pt x="2160" y="19766"/>
                  </a:lnTo>
                  <a:lnTo>
                    <a:pt x="1890" y="19358"/>
                  </a:lnTo>
                  <a:lnTo>
                    <a:pt x="810" y="19358"/>
                  </a:lnTo>
                  <a:lnTo>
                    <a:pt x="810" y="18951"/>
                  </a:lnTo>
                  <a:lnTo>
                    <a:pt x="540" y="18951"/>
                  </a:lnTo>
                  <a:lnTo>
                    <a:pt x="540" y="18747"/>
                  </a:lnTo>
                  <a:lnTo>
                    <a:pt x="270" y="18747"/>
                  </a:lnTo>
                  <a:lnTo>
                    <a:pt x="0" y="18951"/>
                  </a:lnTo>
                  <a:lnTo>
                    <a:pt x="270" y="18747"/>
                  </a:lnTo>
                  <a:lnTo>
                    <a:pt x="0" y="18543"/>
                  </a:lnTo>
                  <a:lnTo>
                    <a:pt x="270" y="18543"/>
                  </a:lnTo>
                  <a:lnTo>
                    <a:pt x="0" y="18340"/>
                  </a:lnTo>
                  <a:lnTo>
                    <a:pt x="540" y="17932"/>
                  </a:lnTo>
                  <a:lnTo>
                    <a:pt x="810" y="17728"/>
                  </a:lnTo>
                  <a:lnTo>
                    <a:pt x="810" y="17525"/>
                  </a:lnTo>
                  <a:lnTo>
                    <a:pt x="1350" y="17525"/>
                  </a:lnTo>
                  <a:lnTo>
                    <a:pt x="1350" y="17321"/>
                  </a:lnTo>
                  <a:lnTo>
                    <a:pt x="1890" y="17117"/>
                  </a:lnTo>
                  <a:lnTo>
                    <a:pt x="2160" y="16913"/>
                  </a:lnTo>
                  <a:lnTo>
                    <a:pt x="2430" y="16913"/>
                  </a:lnTo>
                  <a:lnTo>
                    <a:pt x="3240" y="17525"/>
                  </a:lnTo>
                  <a:lnTo>
                    <a:pt x="3240" y="17321"/>
                  </a:lnTo>
                  <a:lnTo>
                    <a:pt x="3240" y="16098"/>
                  </a:lnTo>
                  <a:lnTo>
                    <a:pt x="2970" y="15487"/>
                  </a:lnTo>
                  <a:lnTo>
                    <a:pt x="3240" y="15283"/>
                  </a:lnTo>
                  <a:lnTo>
                    <a:pt x="2970" y="15283"/>
                  </a:lnTo>
                  <a:lnTo>
                    <a:pt x="3510" y="14060"/>
                  </a:lnTo>
                  <a:lnTo>
                    <a:pt x="3240" y="14264"/>
                  </a:lnTo>
                  <a:lnTo>
                    <a:pt x="3240" y="14060"/>
                  </a:lnTo>
                  <a:lnTo>
                    <a:pt x="3510" y="13857"/>
                  </a:lnTo>
                  <a:lnTo>
                    <a:pt x="3780" y="13449"/>
                  </a:lnTo>
                  <a:lnTo>
                    <a:pt x="4050" y="13042"/>
                  </a:lnTo>
                  <a:lnTo>
                    <a:pt x="4050" y="12838"/>
                  </a:lnTo>
                  <a:lnTo>
                    <a:pt x="3780" y="12838"/>
                  </a:lnTo>
                  <a:lnTo>
                    <a:pt x="4050" y="12430"/>
                  </a:lnTo>
                  <a:lnTo>
                    <a:pt x="3780" y="12430"/>
                  </a:lnTo>
                  <a:lnTo>
                    <a:pt x="3780" y="12023"/>
                  </a:lnTo>
                  <a:lnTo>
                    <a:pt x="3780" y="11411"/>
                  </a:lnTo>
                  <a:lnTo>
                    <a:pt x="3510" y="11004"/>
                  </a:lnTo>
                  <a:lnTo>
                    <a:pt x="3510" y="10800"/>
                  </a:lnTo>
                  <a:lnTo>
                    <a:pt x="3780" y="10800"/>
                  </a:lnTo>
                  <a:lnTo>
                    <a:pt x="3510" y="10596"/>
                  </a:lnTo>
                  <a:lnTo>
                    <a:pt x="3510" y="10189"/>
                  </a:lnTo>
                  <a:lnTo>
                    <a:pt x="3780" y="10189"/>
                  </a:lnTo>
                  <a:lnTo>
                    <a:pt x="3510" y="9985"/>
                  </a:lnTo>
                  <a:lnTo>
                    <a:pt x="3780" y="9985"/>
                  </a:lnTo>
                  <a:lnTo>
                    <a:pt x="4320" y="10189"/>
                  </a:lnTo>
                  <a:lnTo>
                    <a:pt x="4860" y="9985"/>
                  </a:lnTo>
                  <a:lnTo>
                    <a:pt x="5400" y="10800"/>
                  </a:lnTo>
                  <a:lnTo>
                    <a:pt x="5400" y="11004"/>
                  </a:lnTo>
                  <a:lnTo>
                    <a:pt x="5670" y="11004"/>
                  </a:lnTo>
                  <a:lnTo>
                    <a:pt x="5670" y="11208"/>
                  </a:lnTo>
                  <a:lnTo>
                    <a:pt x="5940" y="11208"/>
                  </a:lnTo>
                  <a:lnTo>
                    <a:pt x="6210" y="11615"/>
                  </a:lnTo>
                  <a:lnTo>
                    <a:pt x="6480" y="11819"/>
                  </a:lnTo>
                  <a:lnTo>
                    <a:pt x="6480" y="12023"/>
                  </a:lnTo>
                  <a:lnTo>
                    <a:pt x="6750" y="12023"/>
                  </a:lnTo>
                  <a:lnTo>
                    <a:pt x="7020" y="12023"/>
                  </a:lnTo>
                  <a:lnTo>
                    <a:pt x="7560" y="12226"/>
                  </a:lnTo>
                  <a:lnTo>
                    <a:pt x="7830" y="12226"/>
                  </a:lnTo>
                  <a:lnTo>
                    <a:pt x="7830" y="12430"/>
                  </a:lnTo>
                  <a:lnTo>
                    <a:pt x="8100" y="12634"/>
                  </a:lnTo>
                  <a:lnTo>
                    <a:pt x="8640" y="12430"/>
                  </a:lnTo>
                  <a:lnTo>
                    <a:pt x="9180" y="11615"/>
                  </a:lnTo>
                  <a:lnTo>
                    <a:pt x="9990" y="11819"/>
                  </a:lnTo>
                  <a:lnTo>
                    <a:pt x="10260" y="12023"/>
                  </a:lnTo>
                  <a:lnTo>
                    <a:pt x="11070" y="11615"/>
                  </a:lnTo>
                  <a:lnTo>
                    <a:pt x="10800" y="11411"/>
                  </a:lnTo>
                  <a:lnTo>
                    <a:pt x="10800" y="11208"/>
                  </a:lnTo>
                  <a:lnTo>
                    <a:pt x="11070" y="11208"/>
                  </a:lnTo>
                  <a:lnTo>
                    <a:pt x="11070" y="11004"/>
                  </a:lnTo>
                  <a:lnTo>
                    <a:pt x="11340" y="11004"/>
                  </a:lnTo>
                  <a:lnTo>
                    <a:pt x="11610" y="11208"/>
                  </a:lnTo>
                  <a:lnTo>
                    <a:pt x="11880" y="11004"/>
                  </a:lnTo>
                  <a:lnTo>
                    <a:pt x="11880" y="11208"/>
                  </a:lnTo>
                  <a:lnTo>
                    <a:pt x="12150" y="11004"/>
                  </a:lnTo>
                  <a:lnTo>
                    <a:pt x="12420" y="11208"/>
                  </a:lnTo>
                  <a:lnTo>
                    <a:pt x="12960" y="10800"/>
                  </a:lnTo>
                  <a:lnTo>
                    <a:pt x="12960" y="10596"/>
                  </a:lnTo>
                  <a:lnTo>
                    <a:pt x="12420" y="10596"/>
                  </a:lnTo>
                  <a:lnTo>
                    <a:pt x="12150" y="9985"/>
                  </a:lnTo>
                  <a:lnTo>
                    <a:pt x="11880" y="9985"/>
                  </a:lnTo>
                  <a:lnTo>
                    <a:pt x="11340" y="9781"/>
                  </a:lnTo>
                  <a:lnTo>
                    <a:pt x="11070" y="9781"/>
                  </a:lnTo>
                  <a:lnTo>
                    <a:pt x="10800" y="9577"/>
                  </a:lnTo>
                  <a:lnTo>
                    <a:pt x="10530" y="9577"/>
                  </a:lnTo>
                  <a:lnTo>
                    <a:pt x="10800" y="9170"/>
                  </a:lnTo>
                  <a:lnTo>
                    <a:pt x="10260" y="8966"/>
                  </a:lnTo>
                  <a:lnTo>
                    <a:pt x="9990" y="8966"/>
                  </a:lnTo>
                  <a:lnTo>
                    <a:pt x="9720" y="8762"/>
                  </a:lnTo>
                  <a:lnTo>
                    <a:pt x="9180" y="8558"/>
                  </a:lnTo>
                  <a:lnTo>
                    <a:pt x="9180" y="8355"/>
                  </a:lnTo>
                  <a:lnTo>
                    <a:pt x="8910" y="7947"/>
                  </a:lnTo>
                  <a:lnTo>
                    <a:pt x="8640" y="8355"/>
                  </a:lnTo>
                  <a:lnTo>
                    <a:pt x="8370" y="8355"/>
                  </a:lnTo>
                  <a:lnTo>
                    <a:pt x="8100" y="8558"/>
                  </a:lnTo>
                  <a:lnTo>
                    <a:pt x="7830" y="8355"/>
                  </a:lnTo>
                  <a:lnTo>
                    <a:pt x="7290" y="8355"/>
                  </a:lnTo>
                  <a:lnTo>
                    <a:pt x="7020" y="8151"/>
                  </a:lnTo>
                  <a:lnTo>
                    <a:pt x="7560" y="7947"/>
                  </a:lnTo>
                  <a:lnTo>
                    <a:pt x="7560" y="7743"/>
                  </a:lnTo>
                  <a:lnTo>
                    <a:pt x="7290" y="7743"/>
                  </a:lnTo>
                  <a:lnTo>
                    <a:pt x="7020" y="7132"/>
                  </a:lnTo>
                  <a:lnTo>
                    <a:pt x="6480" y="7132"/>
                  </a:lnTo>
                  <a:lnTo>
                    <a:pt x="7020" y="6928"/>
                  </a:lnTo>
                  <a:lnTo>
                    <a:pt x="7020" y="6725"/>
                  </a:lnTo>
                  <a:lnTo>
                    <a:pt x="7290" y="6725"/>
                  </a:lnTo>
                  <a:lnTo>
                    <a:pt x="7020" y="6521"/>
                  </a:lnTo>
                  <a:lnTo>
                    <a:pt x="7290" y="6521"/>
                  </a:lnTo>
                  <a:lnTo>
                    <a:pt x="7560" y="6317"/>
                  </a:lnTo>
                  <a:lnTo>
                    <a:pt x="7830" y="6317"/>
                  </a:lnTo>
                  <a:lnTo>
                    <a:pt x="7830" y="5706"/>
                  </a:lnTo>
                  <a:lnTo>
                    <a:pt x="7830" y="5298"/>
                  </a:lnTo>
                  <a:lnTo>
                    <a:pt x="8100" y="5298"/>
                  </a:lnTo>
                  <a:lnTo>
                    <a:pt x="8100" y="5094"/>
                  </a:lnTo>
                  <a:lnTo>
                    <a:pt x="8370" y="5094"/>
                  </a:lnTo>
                  <a:lnTo>
                    <a:pt x="8100" y="4891"/>
                  </a:lnTo>
                  <a:lnTo>
                    <a:pt x="8100" y="4687"/>
                  </a:lnTo>
                  <a:lnTo>
                    <a:pt x="7560" y="4279"/>
                  </a:lnTo>
                  <a:lnTo>
                    <a:pt x="7020" y="4483"/>
                  </a:lnTo>
                  <a:lnTo>
                    <a:pt x="6750" y="4483"/>
                  </a:lnTo>
                  <a:lnTo>
                    <a:pt x="6750" y="4279"/>
                  </a:lnTo>
                  <a:lnTo>
                    <a:pt x="7020" y="3872"/>
                  </a:lnTo>
                  <a:lnTo>
                    <a:pt x="7830" y="3872"/>
                  </a:lnTo>
                  <a:lnTo>
                    <a:pt x="7560" y="3668"/>
                  </a:lnTo>
                  <a:lnTo>
                    <a:pt x="8100" y="3668"/>
                  </a:lnTo>
                  <a:lnTo>
                    <a:pt x="8640" y="2853"/>
                  </a:lnTo>
                  <a:lnTo>
                    <a:pt x="9180" y="2649"/>
                  </a:lnTo>
                  <a:lnTo>
                    <a:pt x="9450" y="2445"/>
                  </a:lnTo>
                  <a:lnTo>
                    <a:pt x="9180" y="2445"/>
                  </a:lnTo>
                  <a:lnTo>
                    <a:pt x="9450" y="2242"/>
                  </a:lnTo>
                  <a:lnTo>
                    <a:pt x="9450" y="2038"/>
                  </a:lnTo>
                  <a:lnTo>
                    <a:pt x="9990" y="1834"/>
                  </a:lnTo>
                  <a:lnTo>
                    <a:pt x="10260" y="1426"/>
                  </a:lnTo>
                  <a:lnTo>
                    <a:pt x="9990" y="1223"/>
                  </a:lnTo>
                  <a:lnTo>
                    <a:pt x="9990" y="1019"/>
                  </a:lnTo>
                  <a:lnTo>
                    <a:pt x="9990" y="815"/>
                  </a:lnTo>
                  <a:lnTo>
                    <a:pt x="10260" y="0"/>
                  </a:lnTo>
                  <a:lnTo>
                    <a:pt x="10530" y="0"/>
                  </a:lnTo>
                  <a:lnTo>
                    <a:pt x="10530" y="204"/>
                  </a:lnTo>
                  <a:lnTo>
                    <a:pt x="10800" y="204"/>
                  </a:lnTo>
                  <a:lnTo>
                    <a:pt x="11340" y="0"/>
                  </a:lnTo>
                  <a:lnTo>
                    <a:pt x="11610" y="204"/>
                  </a:lnTo>
                  <a:lnTo>
                    <a:pt x="11880" y="204"/>
                  </a:lnTo>
                  <a:lnTo>
                    <a:pt x="11610" y="204"/>
                  </a:lnTo>
                  <a:lnTo>
                    <a:pt x="11610" y="408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72" name="AutoShape 128"/>
            <p:cNvSpPr>
              <a:spLocks/>
            </p:cNvSpPr>
            <p:nvPr/>
          </p:nvSpPr>
          <p:spPr bwMode="auto">
            <a:xfrm>
              <a:off x="4906963" y="4530725"/>
              <a:ext cx="430212" cy="465138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2118" y="10440"/>
                  </a:moveTo>
                  <a:lnTo>
                    <a:pt x="3388" y="10440"/>
                  </a:lnTo>
                  <a:lnTo>
                    <a:pt x="3812" y="10080"/>
                  </a:lnTo>
                  <a:lnTo>
                    <a:pt x="3812" y="9720"/>
                  </a:lnTo>
                  <a:lnTo>
                    <a:pt x="4235" y="9720"/>
                  </a:lnTo>
                  <a:lnTo>
                    <a:pt x="4235" y="9360"/>
                  </a:lnTo>
                  <a:lnTo>
                    <a:pt x="5506" y="9720"/>
                  </a:lnTo>
                  <a:lnTo>
                    <a:pt x="6353" y="9720"/>
                  </a:lnTo>
                  <a:lnTo>
                    <a:pt x="7200" y="9720"/>
                  </a:lnTo>
                  <a:lnTo>
                    <a:pt x="7200" y="9360"/>
                  </a:lnTo>
                  <a:lnTo>
                    <a:pt x="7200" y="8640"/>
                  </a:lnTo>
                  <a:lnTo>
                    <a:pt x="7624" y="8640"/>
                  </a:lnTo>
                  <a:lnTo>
                    <a:pt x="8047" y="8280"/>
                  </a:lnTo>
                  <a:lnTo>
                    <a:pt x="7624" y="7560"/>
                  </a:lnTo>
                  <a:lnTo>
                    <a:pt x="8047" y="6480"/>
                  </a:lnTo>
                  <a:lnTo>
                    <a:pt x="7624" y="6480"/>
                  </a:lnTo>
                  <a:lnTo>
                    <a:pt x="8047" y="6120"/>
                  </a:lnTo>
                  <a:lnTo>
                    <a:pt x="8471" y="5760"/>
                  </a:lnTo>
                  <a:lnTo>
                    <a:pt x="8471" y="6120"/>
                  </a:lnTo>
                  <a:lnTo>
                    <a:pt x="8894" y="6120"/>
                  </a:lnTo>
                  <a:lnTo>
                    <a:pt x="8894" y="6480"/>
                  </a:lnTo>
                  <a:lnTo>
                    <a:pt x="10588" y="6840"/>
                  </a:lnTo>
                  <a:lnTo>
                    <a:pt x="11435" y="6480"/>
                  </a:lnTo>
                  <a:lnTo>
                    <a:pt x="11435" y="6120"/>
                  </a:lnTo>
                  <a:lnTo>
                    <a:pt x="11859" y="5760"/>
                  </a:lnTo>
                  <a:lnTo>
                    <a:pt x="12282" y="5760"/>
                  </a:lnTo>
                  <a:lnTo>
                    <a:pt x="12282" y="5400"/>
                  </a:lnTo>
                  <a:lnTo>
                    <a:pt x="12706" y="5040"/>
                  </a:lnTo>
                  <a:lnTo>
                    <a:pt x="11859" y="4680"/>
                  </a:lnTo>
                  <a:lnTo>
                    <a:pt x="11859" y="5040"/>
                  </a:lnTo>
                  <a:lnTo>
                    <a:pt x="11435" y="5040"/>
                  </a:lnTo>
                  <a:lnTo>
                    <a:pt x="11012" y="4680"/>
                  </a:lnTo>
                  <a:lnTo>
                    <a:pt x="11435" y="3960"/>
                  </a:lnTo>
                  <a:lnTo>
                    <a:pt x="11012" y="2520"/>
                  </a:lnTo>
                  <a:lnTo>
                    <a:pt x="11435" y="2160"/>
                  </a:lnTo>
                  <a:lnTo>
                    <a:pt x="11435" y="1440"/>
                  </a:lnTo>
                  <a:lnTo>
                    <a:pt x="12706" y="1440"/>
                  </a:lnTo>
                  <a:lnTo>
                    <a:pt x="13553" y="2520"/>
                  </a:lnTo>
                  <a:lnTo>
                    <a:pt x="14400" y="2880"/>
                  </a:lnTo>
                  <a:lnTo>
                    <a:pt x="14400" y="3240"/>
                  </a:lnTo>
                  <a:lnTo>
                    <a:pt x="15247" y="3240"/>
                  </a:lnTo>
                  <a:lnTo>
                    <a:pt x="15671" y="2880"/>
                  </a:lnTo>
                  <a:lnTo>
                    <a:pt x="16094" y="2880"/>
                  </a:lnTo>
                  <a:lnTo>
                    <a:pt x="16518" y="3240"/>
                  </a:lnTo>
                  <a:lnTo>
                    <a:pt x="16518" y="2520"/>
                  </a:lnTo>
                  <a:lnTo>
                    <a:pt x="16941" y="2160"/>
                  </a:lnTo>
                  <a:lnTo>
                    <a:pt x="16941" y="1800"/>
                  </a:lnTo>
                  <a:lnTo>
                    <a:pt x="17365" y="1800"/>
                  </a:lnTo>
                  <a:lnTo>
                    <a:pt x="17788" y="1800"/>
                  </a:lnTo>
                  <a:lnTo>
                    <a:pt x="18212" y="1440"/>
                  </a:lnTo>
                  <a:lnTo>
                    <a:pt x="18212" y="1080"/>
                  </a:lnTo>
                  <a:lnTo>
                    <a:pt x="18635" y="720"/>
                  </a:lnTo>
                  <a:lnTo>
                    <a:pt x="19059" y="360"/>
                  </a:lnTo>
                  <a:lnTo>
                    <a:pt x="19482" y="0"/>
                  </a:lnTo>
                  <a:lnTo>
                    <a:pt x="20329" y="1080"/>
                  </a:lnTo>
                  <a:lnTo>
                    <a:pt x="19906" y="1800"/>
                  </a:lnTo>
                  <a:lnTo>
                    <a:pt x="20329" y="2520"/>
                  </a:lnTo>
                  <a:lnTo>
                    <a:pt x="21176" y="3960"/>
                  </a:lnTo>
                  <a:lnTo>
                    <a:pt x="20753" y="3960"/>
                  </a:lnTo>
                  <a:lnTo>
                    <a:pt x="20329" y="3960"/>
                  </a:lnTo>
                  <a:lnTo>
                    <a:pt x="19906" y="4320"/>
                  </a:lnTo>
                  <a:lnTo>
                    <a:pt x="20329" y="4680"/>
                  </a:lnTo>
                  <a:lnTo>
                    <a:pt x="20753" y="4320"/>
                  </a:lnTo>
                  <a:lnTo>
                    <a:pt x="20329" y="4680"/>
                  </a:lnTo>
                  <a:lnTo>
                    <a:pt x="20753" y="5040"/>
                  </a:lnTo>
                  <a:lnTo>
                    <a:pt x="21600" y="5040"/>
                  </a:lnTo>
                  <a:lnTo>
                    <a:pt x="21600" y="5400"/>
                  </a:lnTo>
                  <a:lnTo>
                    <a:pt x="21176" y="5760"/>
                  </a:lnTo>
                  <a:lnTo>
                    <a:pt x="21600" y="5760"/>
                  </a:lnTo>
                  <a:lnTo>
                    <a:pt x="21600" y="6480"/>
                  </a:lnTo>
                  <a:lnTo>
                    <a:pt x="21176" y="6840"/>
                  </a:lnTo>
                  <a:lnTo>
                    <a:pt x="21176" y="6480"/>
                  </a:lnTo>
                  <a:lnTo>
                    <a:pt x="20753" y="6840"/>
                  </a:lnTo>
                  <a:lnTo>
                    <a:pt x="19906" y="6840"/>
                  </a:lnTo>
                  <a:lnTo>
                    <a:pt x="19059" y="7200"/>
                  </a:lnTo>
                  <a:lnTo>
                    <a:pt x="18635" y="7200"/>
                  </a:lnTo>
                  <a:lnTo>
                    <a:pt x="17788" y="6840"/>
                  </a:lnTo>
                  <a:lnTo>
                    <a:pt x="17365" y="7200"/>
                  </a:lnTo>
                  <a:lnTo>
                    <a:pt x="17365" y="7560"/>
                  </a:lnTo>
                  <a:lnTo>
                    <a:pt x="16518" y="7560"/>
                  </a:lnTo>
                  <a:lnTo>
                    <a:pt x="16941" y="7920"/>
                  </a:lnTo>
                  <a:lnTo>
                    <a:pt x="16941" y="8280"/>
                  </a:lnTo>
                  <a:lnTo>
                    <a:pt x="16941" y="8640"/>
                  </a:lnTo>
                  <a:lnTo>
                    <a:pt x="16941" y="9360"/>
                  </a:lnTo>
                  <a:lnTo>
                    <a:pt x="16518" y="9720"/>
                  </a:lnTo>
                  <a:lnTo>
                    <a:pt x="16518" y="10080"/>
                  </a:lnTo>
                  <a:lnTo>
                    <a:pt x="16094" y="10080"/>
                  </a:lnTo>
                  <a:lnTo>
                    <a:pt x="16094" y="10440"/>
                  </a:lnTo>
                  <a:lnTo>
                    <a:pt x="15247" y="10800"/>
                  </a:lnTo>
                  <a:lnTo>
                    <a:pt x="15247" y="11880"/>
                  </a:lnTo>
                  <a:lnTo>
                    <a:pt x="14400" y="12240"/>
                  </a:lnTo>
                  <a:lnTo>
                    <a:pt x="15247" y="12600"/>
                  </a:lnTo>
                  <a:lnTo>
                    <a:pt x="15247" y="12960"/>
                  </a:lnTo>
                  <a:lnTo>
                    <a:pt x="14400" y="13320"/>
                  </a:lnTo>
                  <a:lnTo>
                    <a:pt x="13553" y="14040"/>
                  </a:lnTo>
                  <a:lnTo>
                    <a:pt x="13553" y="13680"/>
                  </a:lnTo>
                  <a:lnTo>
                    <a:pt x="13129" y="14040"/>
                  </a:lnTo>
                  <a:lnTo>
                    <a:pt x="12706" y="14040"/>
                  </a:lnTo>
                  <a:lnTo>
                    <a:pt x="12282" y="14040"/>
                  </a:lnTo>
                  <a:lnTo>
                    <a:pt x="11859" y="14400"/>
                  </a:lnTo>
                  <a:lnTo>
                    <a:pt x="10588" y="14760"/>
                  </a:lnTo>
                  <a:lnTo>
                    <a:pt x="10165" y="16200"/>
                  </a:lnTo>
                  <a:lnTo>
                    <a:pt x="10588" y="16560"/>
                  </a:lnTo>
                  <a:lnTo>
                    <a:pt x="10588" y="17280"/>
                  </a:lnTo>
                  <a:lnTo>
                    <a:pt x="10588" y="17640"/>
                  </a:lnTo>
                  <a:lnTo>
                    <a:pt x="10165" y="18000"/>
                  </a:lnTo>
                  <a:lnTo>
                    <a:pt x="9318" y="18000"/>
                  </a:lnTo>
                  <a:lnTo>
                    <a:pt x="9318" y="18360"/>
                  </a:lnTo>
                  <a:lnTo>
                    <a:pt x="9318" y="18720"/>
                  </a:lnTo>
                  <a:lnTo>
                    <a:pt x="8894" y="18720"/>
                  </a:lnTo>
                  <a:lnTo>
                    <a:pt x="8894" y="18360"/>
                  </a:lnTo>
                  <a:lnTo>
                    <a:pt x="8471" y="18000"/>
                  </a:lnTo>
                  <a:lnTo>
                    <a:pt x="8471" y="18360"/>
                  </a:lnTo>
                  <a:lnTo>
                    <a:pt x="8894" y="19080"/>
                  </a:lnTo>
                  <a:lnTo>
                    <a:pt x="9318" y="19440"/>
                  </a:lnTo>
                  <a:lnTo>
                    <a:pt x="9318" y="20160"/>
                  </a:lnTo>
                  <a:lnTo>
                    <a:pt x="9318" y="20520"/>
                  </a:lnTo>
                  <a:lnTo>
                    <a:pt x="9318" y="20880"/>
                  </a:lnTo>
                  <a:lnTo>
                    <a:pt x="8894" y="20880"/>
                  </a:lnTo>
                  <a:lnTo>
                    <a:pt x="8471" y="20520"/>
                  </a:lnTo>
                  <a:lnTo>
                    <a:pt x="8471" y="20880"/>
                  </a:lnTo>
                  <a:lnTo>
                    <a:pt x="7200" y="21600"/>
                  </a:lnTo>
                  <a:lnTo>
                    <a:pt x="5929" y="20880"/>
                  </a:lnTo>
                  <a:lnTo>
                    <a:pt x="5929" y="20520"/>
                  </a:lnTo>
                  <a:lnTo>
                    <a:pt x="5506" y="20520"/>
                  </a:lnTo>
                  <a:lnTo>
                    <a:pt x="5506" y="20160"/>
                  </a:lnTo>
                  <a:lnTo>
                    <a:pt x="5082" y="19800"/>
                  </a:lnTo>
                  <a:lnTo>
                    <a:pt x="5506" y="19440"/>
                  </a:lnTo>
                  <a:lnTo>
                    <a:pt x="5929" y="19080"/>
                  </a:lnTo>
                  <a:lnTo>
                    <a:pt x="4659" y="18360"/>
                  </a:lnTo>
                  <a:lnTo>
                    <a:pt x="2965" y="17640"/>
                  </a:lnTo>
                  <a:lnTo>
                    <a:pt x="2541" y="16920"/>
                  </a:lnTo>
                  <a:lnTo>
                    <a:pt x="1694" y="16560"/>
                  </a:lnTo>
                  <a:lnTo>
                    <a:pt x="1271" y="15480"/>
                  </a:lnTo>
                  <a:lnTo>
                    <a:pt x="847" y="15120"/>
                  </a:lnTo>
                  <a:lnTo>
                    <a:pt x="1271" y="14760"/>
                  </a:lnTo>
                  <a:lnTo>
                    <a:pt x="1271" y="14400"/>
                  </a:lnTo>
                  <a:lnTo>
                    <a:pt x="1271" y="13680"/>
                  </a:lnTo>
                  <a:lnTo>
                    <a:pt x="847" y="13680"/>
                  </a:lnTo>
                  <a:lnTo>
                    <a:pt x="424" y="13680"/>
                  </a:lnTo>
                  <a:lnTo>
                    <a:pt x="0" y="12600"/>
                  </a:lnTo>
                  <a:lnTo>
                    <a:pt x="424" y="12240"/>
                  </a:lnTo>
                  <a:lnTo>
                    <a:pt x="424" y="11880"/>
                  </a:lnTo>
                  <a:lnTo>
                    <a:pt x="424" y="11520"/>
                  </a:lnTo>
                  <a:lnTo>
                    <a:pt x="0" y="11160"/>
                  </a:lnTo>
                  <a:lnTo>
                    <a:pt x="1271" y="10800"/>
                  </a:lnTo>
                  <a:lnTo>
                    <a:pt x="847" y="10440"/>
                  </a:lnTo>
                  <a:lnTo>
                    <a:pt x="1271" y="10080"/>
                  </a:lnTo>
                  <a:lnTo>
                    <a:pt x="1694" y="10080"/>
                  </a:lnTo>
                  <a:lnTo>
                    <a:pt x="1694" y="9720"/>
                  </a:lnTo>
                  <a:lnTo>
                    <a:pt x="1694" y="10080"/>
                  </a:lnTo>
                  <a:lnTo>
                    <a:pt x="2118" y="10440"/>
                  </a:lnTo>
                </a:path>
              </a:pathLst>
            </a:custGeom>
            <a:solidFill>
              <a:srgbClr val="B2DE82"/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 fontAlgn="auto">
                <a:lnSpc>
                  <a:spcPct val="80000"/>
                </a:lnSpc>
                <a:spcBef>
                  <a:spcPts val="0"/>
                </a:spcBef>
                <a:spcAft>
                  <a:spcPts val="0"/>
                </a:spcAft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73" name="AutoShape 129"/>
            <p:cNvSpPr>
              <a:spLocks/>
            </p:cNvSpPr>
            <p:nvPr/>
          </p:nvSpPr>
          <p:spPr bwMode="auto">
            <a:xfrm>
              <a:off x="8107643" y="4368119"/>
              <a:ext cx="675058" cy="1055630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5130" y="9053"/>
                  </a:moveTo>
                  <a:lnTo>
                    <a:pt x="5130" y="9053"/>
                  </a:lnTo>
                  <a:lnTo>
                    <a:pt x="5130" y="8894"/>
                  </a:lnTo>
                  <a:lnTo>
                    <a:pt x="5670" y="8894"/>
                  </a:lnTo>
                  <a:lnTo>
                    <a:pt x="5940" y="8894"/>
                  </a:lnTo>
                  <a:lnTo>
                    <a:pt x="6210" y="8735"/>
                  </a:lnTo>
                  <a:lnTo>
                    <a:pt x="6750" y="8735"/>
                  </a:lnTo>
                  <a:lnTo>
                    <a:pt x="6750" y="8418"/>
                  </a:lnTo>
                  <a:lnTo>
                    <a:pt x="6480" y="8418"/>
                  </a:lnTo>
                  <a:lnTo>
                    <a:pt x="6480" y="8259"/>
                  </a:lnTo>
                  <a:lnTo>
                    <a:pt x="7020" y="8259"/>
                  </a:lnTo>
                  <a:lnTo>
                    <a:pt x="7020" y="8100"/>
                  </a:lnTo>
                  <a:lnTo>
                    <a:pt x="7560" y="8259"/>
                  </a:lnTo>
                  <a:lnTo>
                    <a:pt x="7560" y="8100"/>
                  </a:lnTo>
                  <a:lnTo>
                    <a:pt x="8370" y="8100"/>
                  </a:lnTo>
                  <a:lnTo>
                    <a:pt x="8910" y="7941"/>
                  </a:lnTo>
                  <a:lnTo>
                    <a:pt x="8910" y="7782"/>
                  </a:lnTo>
                  <a:lnTo>
                    <a:pt x="10800" y="7782"/>
                  </a:lnTo>
                  <a:lnTo>
                    <a:pt x="10530" y="7147"/>
                  </a:lnTo>
                  <a:lnTo>
                    <a:pt x="11070" y="7147"/>
                  </a:lnTo>
                  <a:lnTo>
                    <a:pt x="11070" y="6829"/>
                  </a:lnTo>
                  <a:lnTo>
                    <a:pt x="12420" y="6829"/>
                  </a:lnTo>
                  <a:lnTo>
                    <a:pt x="12420" y="7147"/>
                  </a:lnTo>
                  <a:lnTo>
                    <a:pt x="13230" y="7147"/>
                  </a:lnTo>
                  <a:lnTo>
                    <a:pt x="12960" y="6035"/>
                  </a:lnTo>
                  <a:lnTo>
                    <a:pt x="14310" y="6035"/>
                  </a:lnTo>
                  <a:lnTo>
                    <a:pt x="14310" y="5082"/>
                  </a:lnTo>
                  <a:lnTo>
                    <a:pt x="13770" y="4924"/>
                  </a:lnTo>
                  <a:lnTo>
                    <a:pt x="14310" y="3971"/>
                  </a:lnTo>
                  <a:lnTo>
                    <a:pt x="14310" y="3653"/>
                  </a:lnTo>
                  <a:lnTo>
                    <a:pt x="14580" y="3494"/>
                  </a:lnTo>
                  <a:lnTo>
                    <a:pt x="14580" y="3335"/>
                  </a:lnTo>
                  <a:lnTo>
                    <a:pt x="15390" y="3335"/>
                  </a:lnTo>
                  <a:lnTo>
                    <a:pt x="15660" y="3494"/>
                  </a:lnTo>
                  <a:lnTo>
                    <a:pt x="15930" y="3494"/>
                  </a:lnTo>
                  <a:lnTo>
                    <a:pt x="15930" y="3335"/>
                  </a:lnTo>
                  <a:lnTo>
                    <a:pt x="15930" y="2859"/>
                  </a:lnTo>
                  <a:lnTo>
                    <a:pt x="15660" y="2859"/>
                  </a:lnTo>
                  <a:lnTo>
                    <a:pt x="15660" y="3176"/>
                  </a:lnTo>
                  <a:lnTo>
                    <a:pt x="13500" y="3176"/>
                  </a:lnTo>
                  <a:lnTo>
                    <a:pt x="13500" y="2065"/>
                  </a:lnTo>
                  <a:lnTo>
                    <a:pt x="14310" y="2065"/>
                  </a:lnTo>
                  <a:lnTo>
                    <a:pt x="14310" y="794"/>
                  </a:lnTo>
                  <a:lnTo>
                    <a:pt x="14580" y="794"/>
                  </a:lnTo>
                  <a:lnTo>
                    <a:pt x="14850" y="953"/>
                  </a:lnTo>
                  <a:lnTo>
                    <a:pt x="15120" y="794"/>
                  </a:lnTo>
                  <a:lnTo>
                    <a:pt x="15930" y="953"/>
                  </a:lnTo>
                  <a:lnTo>
                    <a:pt x="16200" y="953"/>
                  </a:lnTo>
                  <a:lnTo>
                    <a:pt x="16470" y="953"/>
                  </a:lnTo>
                  <a:lnTo>
                    <a:pt x="16470" y="794"/>
                  </a:lnTo>
                  <a:lnTo>
                    <a:pt x="17010" y="953"/>
                  </a:lnTo>
                  <a:lnTo>
                    <a:pt x="17010" y="794"/>
                  </a:lnTo>
                  <a:lnTo>
                    <a:pt x="17280" y="794"/>
                  </a:lnTo>
                  <a:lnTo>
                    <a:pt x="17550" y="635"/>
                  </a:lnTo>
                  <a:lnTo>
                    <a:pt x="18090" y="635"/>
                  </a:lnTo>
                  <a:lnTo>
                    <a:pt x="18090" y="318"/>
                  </a:lnTo>
                  <a:lnTo>
                    <a:pt x="17820" y="159"/>
                  </a:lnTo>
                  <a:lnTo>
                    <a:pt x="18090" y="0"/>
                  </a:lnTo>
                  <a:lnTo>
                    <a:pt x="18900" y="0"/>
                  </a:lnTo>
                  <a:lnTo>
                    <a:pt x="19170" y="318"/>
                  </a:lnTo>
                  <a:lnTo>
                    <a:pt x="19170" y="159"/>
                  </a:lnTo>
                  <a:lnTo>
                    <a:pt x="19440" y="318"/>
                  </a:lnTo>
                  <a:lnTo>
                    <a:pt x="19440" y="476"/>
                  </a:lnTo>
                  <a:lnTo>
                    <a:pt x="19980" y="794"/>
                  </a:lnTo>
                  <a:lnTo>
                    <a:pt x="20520" y="1747"/>
                  </a:lnTo>
                  <a:lnTo>
                    <a:pt x="20790" y="1747"/>
                  </a:lnTo>
                  <a:lnTo>
                    <a:pt x="20520" y="1588"/>
                  </a:lnTo>
                  <a:lnTo>
                    <a:pt x="20790" y="1429"/>
                  </a:lnTo>
                  <a:lnTo>
                    <a:pt x="20790" y="1271"/>
                  </a:lnTo>
                  <a:lnTo>
                    <a:pt x="21060" y="1112"/>
                  </a:lnTo>
                  <a:lnTo>
                    <a:pt x="20790" y="953"/>
                  </a:lnTo>
                  <a:lnTo>
                    <a:pt x="20520" y="794"/>
                  </a:lnTo>
                  <a:lnTo>
                    <a:pt x="20790" y="794"/>
                  </a:lnTo>
                  <a:lnTo>
                    <a:pt x="20790" y="953"/>
                  </a:lnTo>
                  <a:lnTo>
                    <a:pt x="20790" y="794"/>
                  </a:lnTo>
                  <a:lnTo>
                    <a:pt x="21060" y="1112"/>
                  </a:lnTo>
                  <a:lnTo>
                    <a:pt x="20790" y="1429"/>
                  </a:lnTo>
                  <a:lnTo>
                    <a:pt x="21060" y="1747"/>
                  </a:lnTo>
                  <a:lnTo>
                    <a:pt x="21060" y="2065"/>
                  </a:lnTo>
                  <a:lnTo>
                    <a:pt x="21060" y="2224"/>
                  </a:lnTo>
                  <a:lnTo>
                    <a:pt x="21600" y="2224"/>
                  </a:lnTo>
                  <a:lnTo>
                    <a:pt x="21330" y="2541"/>
                  </a:lnTo>
                  <a:lnTo>
                    <a:pt x="21330" y="2859"/>
                  </a:lnTo>
                  <a:lnTo>
                    <a:pt x="21060" y="2859"/>
                  </a:lnTo>
                  <a:lnTo>
                    <a:pt x="20790" y="3971"/>
                  </a:lnTo>
                  <a:lnTo>
                    <a:pt x="20250" y="4288"/>
                  </a:lnTo>
                  <a:lnTo>
                    <a:pt x="19980" y="4606"/>
                  </a:lnTo>
                  <a:lnTo>
                    <a:pt x="19710" y="4765"/>
                  </a:lnTo>
                  <a:lnTo>
                    <a:pt x="18900" y="5559"/>
                  </a:lnTo>
                  <a:lnTo>
                    <a:pt x="17820" y="6035"/>
                  </a:lnTo>
                  <a:lnTo>
                    <a:pt x="17550" y="6353"/>
                  </a:lnTo>
                  <a:lnTo>
                    <a:pt x="16740" y="7306"/>
                  </a:lnTo>
                  <a:lnTo>
                    <a:pt x="16470" y="7782"/>
                  </a:lnTo>
                  <a:lnTo>
                    <a:pt x="15930" y="8576"/>
                  </a:lnTo>
                  <a:lnTo>
                    <a:pt x="16200" y="9053"/>
                  </a:lnTo>
                  <a:lnTo>
                    <a:pt x="16470" y="9371"/>
                  </a:lnTo>
                  <a:lnTo>
                    <a:pt x="16740" y="9688"/>
                  </a:lnTo>
                  <a:lnTo>
                    <a:pt x="16470" y="9847"/>
                  </a:lnTo>
                  <a:lnTo>
                    <a:pt x="16470" y="10006"/>
                  </a:lnTo>
                  <a:lnTo>
                    <a:pt x="16470" y="10324"/>
                  </a:lnTo>
                  <a:lnTo>
                    <a:pt x="16200" y="10165"/>
                  </a:lnTo>
                  <a:lnTo>
                    <a:pt x="16200" y="10006"/>
                  </a:lnTo>
                  <a:lnTo>
                    <a:pt x="16470" y="10006"/>
                  </a:lnTo>
                  <a:lnTo>
                    <a:pt x="16740" y="9688"/>
                  </a:lnTo>
                  <a:lnTo>
                    <a:pt x="16470" y="9529"/>
                  </a:lnTo>
                  <a:lnTo>
                    <a:pt x="16200" y="9371"/>
                  </a:lnTo>
                  <a:lnTo>
                    <a:pt x="16470" y="9688"/>
                  </a:lnTo>
                  <a:lnTo>
                    <a:pt x="16470" y="9847"/>
                  </a:lnTo>
                  <a:lnTo>
                    <a:pt x="16200" y="9847"/>
                  </a:lnTo>
                  <a:lnTo>
                    <a:pt x="16200" y="10165"/>
                  </a:lnTo>
                  <a:lnTo>
                    <a:pt x="15930" y="10165"/>
                  </a:lnTo>
                  <a:lnTo>
                    <a:pt x="15660" y="10165"/>
                  </a:lnTo>
                  <a:lnTo>
                    <a:pt x="15390" y="10324"/>
                  </a:lnTo>
                  <a:lnTo>
                    <a:pt x="14850" y="10800"/>
                  </a:lnTo>
                  <a:lnTo>
                    <a:pt x="14850" y="11276"/>
                  </a:lnTo>
                  <a:lnTo>
                    <a:pt x="14580" y="11276"/>
                  </a:lnTo>
                  <a:lnTo>
                    <a:pt x="14850" y="11118"/>
                  </a:lnTo>
                  <a:lnTo>
                    <a:pt x="14850" y="10800"/>
                  </a:lnTo>
                  <a:lnTo>
                    <a:pt x="14040" y="11118"/>
                  </a:lnTo>
                  <a:lnTo>
                    <a:pt x="14040" y="11435"/>
                  </a:lnTo>
                  <a:lnTo>
                    <a:pt x="14580" y="11594"/>
                  </a:lnTo>
                  <a:lnTo>
                    <a:pt x="14850" y="11594"/>
                  </a:lnTo>
                  <a:lnTo>
                    <a:pt x="14850" y="11753"/>
                  </a:lnTo>
                  <a:lnTo>
                    <a:pt x="14580" y="11753"/>
                  </a:lnTo>
                  <a:lnTo>
                    <a:pt x="14850" y="11753"/>
                  </a:lnTo>
                  <a:lnTo>
                    <a:pt x="14850" y="11912"/>
                  </a:lnTo>
                  <a:lnTo>
                    <a:pt x="15120" y="11912"/>
                  </a:lnTo>
                  <a:lnTo>
                    <a:pt x="15390" y="11594"/>
                  </a:lnTo>
                  <a:lnTo>
                    <a:pt x="15930" y="11435"/>
                  </a:lnTo>
                  <a:lnTo>
                    <a:pt x="16200" y="11594"/>
                  </a:lnTo>
                  <a:lnTo>
                    <a:pt x="16200" y="11435"/>
                  </a:lnTo>
                  <a:lnTo>
                    <a:pt x="16470" y="11435"/>
                  </a:lnTo>
                  <a:lnTo>
                    <a:pt x="16200" y="11435"/>
                  </a:lnTo>
                  <a:lnTo>
                    <a:pt x="16200" y="11276"/>
                  </a:lnTo>
                  <a:lnTo>
                    <a:pt x="16740" y="11276"/>
                  </a:lnTo>
                  <a:lnTo>
                    <a:pt x="16740" y="11118"/>
                  </a:lnTo>
                  <a:lnTo>
                    <a:pt x="16740" y="10959"/>
                  </a:lnTo>
                  <a:lnTo>
                    <a:pt x="17010" y="11276"/>
                  </a:lnTo>
                  <a:lnTo>
                    <a:pt x="17010" y="11912"/>
                  </a:lnTo>
                  <a:lnTo>
                    <a:pt x="16200" y="12388"/>
                  </a:lnTo>
                  <a:lnTo>
                    <a:pt x="15930" y="12547"/>
                  </a:lnTo>
                  <a:lnTo>
                    <a:pt x="16200" y="12388"/>
                  </a:lnTo>
                  <a:lnTo>
                    <a:pt x="15930" y="12388"/>
                  </a:lnTo>
                  <a:lnTo>
                    <a:pt x="16200" y="12229"/>
                  </a:lnTo>
                  <a:lnTo>
                    <a:pt x="15660" y="12547"/>
                  </a:lnTo>
                  <a:lnTo>
                    <a:pt x="15390" y="12706"/>
                  </a:lnTo>
                  <a:lnTo>
                    <a:pt x="15120" y="13024"/>
                  </a:lnTo>
                  <a:lnTo>
                    <a:pt x="15120" y="13182"/>
                  </a:lnTo>
                  <a:lnTo>
                    <a:pt x="14850" y="13500"/>
                  </a:lnTo>
                  <a:lnTo>
                    <a:pt x="15120" y="13500"/>
                  </a:lnTo>
                  <a:lnTo>
                    <a:pt x="15120" y="13659"/>
                  </a:lnTo>
                  <a:lnTo>
                    <a:pt x="15390" y="13659"/>
                  </a:lnTo>
                  <a:lnTo>
                    <a:pt x="15930" y="13341"/>
                  </a:lnTo>
                  <a:lnTo>
                    <a:pt x="15930" y="13182"/>
                  </a:lnTo>
                  <a:lnTo>
                    <a:pt x="15660" y="13341"/>
                  </a:lnTo>
                  <a:lnTo>
                    <a:pt x="16200" y="13024"/>
                  </a:lnTo>
                  <a:lnTo>
                    <a:pt x="16740" y="12865"/>
                  </a:lnTo>
                  <a:lnTo>
                    <a:pt x="17010" y="12865"/>
                  </a:lnTo>
                  <a:lnTo>
                    <a:pt x="16470" y="13500"/>
                  </a:lnTo>
                  <a:lnTo>
                    <a:pt x="16470" y="14135"/>
                  </a:lnTo>
                  <a:lnTo>
                    <a:pt x="15930" y="15088"/>
                  </a:lnTo>
                  <a:lnTo>
                    <a:pt x="15660" y="16041"/>
                  </a:lnTo>
                  <a:lnTo>
                    <a:pt x="15120" y="16359"/>
                  </a:lnTo>
                  <a:lnTo>
                    <a:pt x="15120" y="17312"/>
                  </a:lnTo>
                  <a:lnTo>
                    <a:pt x="15120" y="17629"/>
                  </a:lnTo>
                  <a:lnTo>
                    <a:pt x="15120" y="18106"/>
                  </a:lnTo>
                  <a:lnTo>
                    <a:pt x="14580" y="18582"/>
                  </a:lnTo>
                  <a:lnTo>
                    <a:pt x="14580" y="19376"/>
                  </a:lnTo>
                  <a:lnTo>
                    <a:pt x="14310" y="19376"/>
                  </a:lnTo>
                  <a:lnTo>
                    <a:pt x="14310" y="19218"/>
                  </a:lnTo>
                  <a:lnTo>
                    <a:pt x="14310" y="19059"/>
                  </a:lnTo>
                  <a:lnTo>
                    <a:pt x="14040" y="19218"/>
                  </a:lnTo>
                  <a:lnTo>
                    <a:pt x="14310" y="19218"/>
                  </a:lnTo>
                  <a:lnTo>
                    <a:pt x="14040" y="19218"/>
                  </a:lnTo>
                  <a:lnTo>
                    <a:pt x="14040" y="19059"/>
                  </a:lnTo>
                  <a:lnTo>
                    <a:pt x="14310" y="18900"/>
                  </a:lnTo>
                  <a:lnTo>
                    <a:pt x="14040" y="18900"/>
                  </a:lnTo>
                  <a:lnTo>
                    <a:pt x="14040" y="18741"/>
                  </a:lnTo>
                  <a:lnTo>
                    <a:pt x="14040" y="18900"/>
                  </a:lnTo>
                  <a:lnTo>
                    <a:pt x="14040" y="18741"/>
                  </a:lnTo>
                  <a:lnTo>
                    <a:pt x="14040" y="18582"/>
                  </a:lnTo>
                  <a:lnTo>
                    <a:pt x="13770" y="18424"/>
                  </a:lnTo>
                  <a:lnTo>
                    <a:pt x="13770" y="18265"/>
                  </a:lnTo>
                  <a:lnTo>
                    <a:pt x="13500" y="18265"/>
                  </a:lnTo>
                  <a:lnTo>
                    <a:pt x="13500" y="17947"/>
                  </a:lnTo>
                  <a:lnTo>
                    <a:pt x="12150" y="17947"/>
                  </a:lnTo>
                  <a:lnTo>
                    <a:pt x="12150" y="17788"/>
                  </a:lnTo>
                  <a:lnTo>
                    <a:pt x="12150" y="17629"/>
                  </a:lnTo>
                  <a:lnTo>
                    <a:pt x="12420" y="17629"/>
                  </a:lnTo>
                  <a:lnTo>
                    <a:pt x="12420" y="17312"/>
                  </a:lnTo>
                  <a:lnTo>
                    <a:pt x="12690" y="16835"/>
                  </a:lnTo>
                  <a:lnTo>
                    <a:pt x="12420" y="16676"/>
                  </a:lnTo>
                  <a:lnTo>
                    <a:pt x="12690" y="16200"/>
                  </a:lnTo>
                  <a:lnTo>
                    <a:pt x="12420" y="16200"/>
                  </a:lnTo>
                  <a:lnTo>
                    <a:pt x="12420" y="16041"/>
                  </a:lnTo>
                  <a:lnTo>
                    <a:pt x="12150" y="16041"/>
                  </a:lnTo>
                  <a:lnTo>
                    <a:pt x="12150" y="15724"/>
                  </a:lnTo>
                  <a:lnTo>
                    <a:pt x="11880" y="15724"/>
                  </a:lnTo>
                  <a:lnTo>
                    <a:pt x="11340" y="16200"/>
                  </a:lnTo>
                  <a:lnTo>
                    <a:pt x="11340" y="16518"/>
                  </a:lnTo>
                  <a:lnTo>
                    <a:pt x="11070" y="16518"/>
                  </a:lnTo>
                  <a:lnTo>
                    <a:pt x="11340" y="16200"/>
                  </a:lnTo>
                  <a:lnTo>
                    <a:pt x="11070" y="16518"/>
                  </a:lnTo>
                  <a:lnTo>
                    <a:pt x="11070" y="16359"/>
                  </a:lnTo>
                  <a:lnTo>
                    <a:pt x="10800" y="16359"/>
                  </a:lnTo>
                  <a:lnTo>
                    <a:pt x="10260" y="16835"/>
                  </a:lnTo>
                  <a:lnTo>
                    <a:pt x="10800" y="16359"/>
                  </a:lnTo>
                  <a:lnTo>
                    <a:pt x="11070" y="16518"/>
                  </a:lnTo>
                  <a:lnTo>
                    <a:pt x="10800" y="16676"/>
                  </a:lnTo>
                  <a:lnTo>
                    <a:pt x="10800" y="16835"/>
                  </a:lnTo>
                  <a:lnTo>
                    <a:pt x="10800" y="16676"/>
                  </a:lnTo>
                  <a:lnTo>
                    <a:pt x="11070" y="16518"/>
                  </a:lnTo>
                  <a:lnTo>
                    <a:pt x="11340" y="16676"/>
                  </a:lnTo>
                  <a:lnTo>
                    <a:pt x="10800" y="16835"/>
                  </a:lnTo>
                  <a:lnTo>
                    <a:pt x="10260" y="17947"/>
                  </a:lnTo>
                  <a:lnTo>
                    <a:pt x="9450" y="18106"/>
                  </a:lnTo>
                  <a:lnTo>
                    <a:pt x="9180" y="17947"/>
                  </a:lnTo>
                  <a:lnTo>
                    <a:pt x="8910" y="18106"/>
                  </a:lnTo>
                  <a:lnTo>
                    <a:pt x="8370" y="17947"/>
                  </a:lnTo>
                  <a:lnTo>
                    <a:pt x="8100" y="18265"/>
                  </a:lnTo>
                  <a:lnTo>
                    <a:pt x="7830" y="18741"/>
                  </a:lnTo>
                  <a:lnTo>
                    <a:pt x="8100" y="18741"/>
                  </a:lnTo>
                  <a:lnTo>
                    <a:pt x="7560" y="19218"/>
                  </a:lnTo>
                  <a:lnTo>
                    <a:pt x="7560" y="19535"/>
                  </a:lnTo>
                  <a:lnTo>
                    <a:pt x="6750" y="19853"/>
                  </a:lnTo>
                  <a:lnTo>
                    <a:pt x="7020" y="20012"/>
                  </a:lnTo>
                  <a:lnTo>
                    <a:pt x="6750" y="20329"/>
                  </a:lnTo>
                  <a:lnTo>
                    <a:pt x="6750" y="20488"/>
                  </a:lnTo>
                  <a:lnTo>
                    <a:pt x="6210" y="20806"/>
                  </a:lnTo>
                  <a:lnTo>
                    <a:pt x="6210" y="21124"/>
                  </a:lnTo>
                  <a:lnTo>
                    <a:pt x="5670" y="21282"/>
                  </a:lnTo>
                  <a:lnTo>
                    <a:pt x="5400" y="21600"/>
                  </a:lnTo>
                  <a:lnTo>
                    <a:pt x="4860" y="21441"/>
                  </a:lnTo>
                  <a:lnTo>
                    <a:pt x="4590" y="21282"/>
                  </a:lnTo>
                  <a:lnTo>
                    <a:pt x="4320" y="21282"/>
                  </a:lnTo>
                  <a:lnTo>
                    <a:pt x="4050" y="21124"/>
                  </a:lnTo>
                  <a:lnTo>
                    <a:pt x="3780" y="20965"/>
                  </a:lnTo>
                  <a:lnTo>
                    <a:pt x="2970" y="21282"/>
                  </a:lnTo>
                  <a:lnTo>
                    <a:pt x="2700" y="21441"/>
                  </a:lnTo>
                  <a:lnTo>
                    <a:pt x="2430" y="21441"/>
                  </a:lnTo>
                  <a:lnTo>
                    <a:pt x="2160" y="20965"/>
                  </a:lnTo>
                  <a:lnTo>
                    <a:pt x="2700" y="20965"/>
                  </a:lnTo>
                  <a:lnTo>
                    <a:pt x="2700" y="20806"/>
                  </a:lnTo>
                  <a:lnTo>
                    <a:pt x="2700" y="20647"/>
                  </a:lnTo>
                  <a:lnTo>
                    <a:pt x="2160" y="20647"/>
                  </a:lnTo>
                  <a:lnTo>
                    <a:pt x="2160" y="20329"/>
                  </a:lnTo>
                  <a:lnTo>
                    <a:pt x="2700" y="20329"/>
                  </a:lnTo>
                  <a:lnTo>
                    <a:pt x="2700" y="19853"/>
                  </a:lnTo>
                  <a:lnTo>
                    <a:pt x="2430" y="19853"/>
                  </a:lnTo>
                  <a:lnTo>
                    <a:pt x="2430" y="19535"/>
                  </a:lnTo>
                  <a:lnTo>
                    <a:pt x="2700" y="19376"/>
                  </a:lnTo>
                  <a:lnTo>
                    <a:pt x="2430" y="18900"/>
                  </a:lnTo>
                  <a:lnTo>
                    <a:pt x="2700" y="18900"/>
                  </a:lnTo>
                  <a:lnTo>
                    <a:pt x="2700" y="18582"/>
                  </a:lnTo>
                  <a:lnTo>
                    <a:pt x="2430" y="18582"/>
                  </a:lnTo>
                  <a:lnTo>
                    <a:pt x="2160" y="16835"/>
                  </a:lnTo>
                  <a:lnTo>
                    <a:pt x="1890" y="14771"/>
                  </a:lnTo>
                  <a:lnTo>
                    <a:pt x="1620" y="13182"/>
                  </a:lnTo>
                  <a:lnTo>
                    <a:pt x="0" y="12388"/>
                  </a:lnTo>
                  <a:lnTo>
                    <a:pt x="810" y="12071"/>
                  </a:lnTo>
                  <a:lnTo>
                    <a:pt x="810" y="11912"/>
                  </a:lnTo>
                  <a:lnTo>
                    <a:pt x="1080" y="11912"/>
                  </a:lnTo>
                  <a:lnTo>
                    <a:pt x="1350" y="11912"/>
                  </a:lnTo>
                  <a:lnTo>
                    <a:pt x="1350" y="12229"/>
                  </a:lnTo>
                  <a:lnTo>
                    <a:pt x="1890" y="12229"/>
                  </a:lnTo>
                  <a:lnTo>
                    <a:pt x="1890" y="12071"/>
                  </a:lnTo>
                  <a:lnTo>
                    <a:pt x="1620" y="12071"/>
                  </a:lnTo>
                  <a:lnTo>
                    <a:pt x="1620" y="11594"/>
                  </a:lnTo>
                  <a:lnTo>
                    <a:pt x="2430" y="11594"/>
                  </a:lnTo>
                  <a:lnTo>
                    <a:pt x="2430" y="11435"/>
                  </a:lnTo>
                  <a:lnTo>
                    <a:pt x="2700" y="11435"/>
                  </a:lnTo>
                  <a:lnTo>
                    <a:pt x="2700" y="11276"/>
                  </a:lnTo>
                  <a:lnTo>
                    <a:pt x="2160" y="11435"/>
                  </a:lnTo>
                  <a:lnTo>
                    <a:pt x="2430" y="11118"/>
                  </a:lnTo>
                  <a:lnTo>
                    <a:pt x="2700" y="11118"/>
                  </a:lnTo>
                  <a:lnTo>
                    <a:pt x="2700" y="10959"/>
                  </a:lnTo>
                  <a:lnTo>
                    <a:pt x="2700" y="10800"/>
                  </a:lnTo>
                  <a:lnTo>
                    <a:pt x="2970" y="10800"/>
                  </a:lnTo>
                  <a:lnTo>
                    <a:pt x="2970" y="10959"/>
                  </a:lnTo>
                  <a:lnTo>
                    <a:pt x="3240" y="10959"/>
                  </a:lnTo>
                  <a:lnTo>
                    <a:pt x="3510" y="10800"/>
                  </a:lnTo>
                  <a:lnTo>
                    <a:pt x="3510" y="10482"/>
                  </a:lnTo>
                  <a:lnTo>
                    <a:pt x="4050" y="10324"/>
                  </a:lnTo>
                  <a:lnTo>
                    <a:pt x="4320" y="9688"/>
                  </a:lnTo>
                  <a:lnTo>
                    <a:pt x="5130" y="9529"/>
                  </a:lnTo>
                  <a:lnTo>
                    <a:pt x="5130" y="9053"/>
                  </a:lnTo>
                </a:path>
              </a:pathLst>
            </a:custGeom>
            <a:solidFill>
              <a:srgbClr val="0070C0">
                <a:alpha val="90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>
                <a:sym typeface="Arial" charset="0"/>
              </a:endParaRPr>
            </a:p>
          </p:txBody>
        </p:sp>
        <p:sp>
          <p:nvSpPr>
            <p:cNvPr id="274" name="AutoShape 130"/>
            <p:cNvSpPr>
              <a:spLocks/>
            </p:cNvSpPr>
            <p:nvPr/>
          </p:nvSpPr>
          <p:spPr bwMode="auto">
            <a:xfrm>
              <a:off x="8773760" y="4446161"/>
              <a:ext cx="17882" cy="15061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0800" y="10800"/>
                  </a:moveTo>
                  <a:lnTo>
                    <a:pt x="0" y="0"/>
                  </a:lnTo>
                  <a:lnTo>
                    <a:pt x="10800" y="10800"/>
                  </a:lnTo>
                  <a:lnTo>
                    <a:pt x="21600" y="21600"/>
                  </a:lnTo>
                  <a:lnTo>
                    <a:pt x="10800" y="10800"/>
                  </a:lnTo>
                </a:path>
              </a:pathLst>
            </a:custGeom>
            <a:noFill/>
            <a:ln w="9525">
              <a:solidFill>
                <a:srgbClr val="004183"/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/>
            </a:p>
          </p:txBody>
        </p:sp>
        <p:sp>
          <p:nvSpPr>
            <p:cNvPr id="275" name="AutoShape 131"/>
            <p:cNvSpPr>
              <a:spLocks/>
            </p:cNvSpPr>
            <p:nvPr/>
          </p:nvSpPr>
          <p:spPr bwMode="auto">
            <a:xfrm>
              <a:off x="8723093" y="4624154"/>
              <a:ext cx="84941" cy="93104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6480" y="21600"/>
                  </a:moveTo>
                  <a:lnTo>
                    <a:pt x="17280" y="9000"/>
                  </a:lnTo>
                  <a:lnTo>
                    <a:pt x="21600" y="0"/>
                  </a:lnTo>
                  <a:lnTo>
                    <a:pt x="17280" y="3600"/>
                  </a:lnTo>
                  <a:lnTo>
                    <a:pt x="12960" y="3600"/>
                  </a:lnTo>
                  <a:lnTo>
                    <a:pt x="15120" y="3600"/>
                  </a:lnTo>
                  <a:lnTo>
                    <a:pt x="12960" y="3600"/>
                  </a:lnTo>
                  <a:lnTo>
                    <a:pt x="10800" y="5400"/>
                  </a:lnTo>
                  <a:lnTo>
                    <a:pt x="8640" y="3600"/>
                  </a:lnTo>
                  <a:lnTo>
                    <a:pt x="6480" y="5400"/>
                  </a:lnTo>
                  <a:lnTo>
                    <a:pt x="2160" y="14400"/>
                  </a:lnTo>
                  <a:lnTo>
                    <a:pt x="0" y="16200"/>
                  </a:lnTo>
                  <a:lnTo>
                    <a:pt x="2160" y="21600"/>
                  </a:lnTo>
                  <a:lnTo>
                    <a:pt x="4320" y="21600"/>
                  </a:lnTo>
                  <a:lnTo>
                    <a:pt x="6480" y="21600"/>
                  </a:lnTo>
                </a:path>
              </a:pathLst>
            </a:custGeom>
            <a:noFill/>
            <a:ln w="9525">
              <a:solidFill>
                <a:srgbClr val="004183"/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</a:pPr>
              <a:endParaRPr lang="es-ES" sz="900"/>
            </a:p>
          </p:txBody>
        </p:sp>
        <p:sp>
          <p:nvSpPr>
            <p:cNvPr id="276" name="AutoShape 132"/>
            <p:cNvSpPr>
              <a:spLocks/>
            </p:cNvSpPr>
            <p:nvPr/>
          </p:nvSpPr>
          <p:spPr bwMode="auto">
            <a:xfrm>
              <a:off x="6763488" y="5292309"/>
              <a:ext cx="920940" cy="387476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8628" y="20304"/>
                  </a:moveTo>
                  <a:lnTo>
                    <a:pt x="21600" y="19872"/>
                  </a:lnTo>
                  <a:lnTo>
                    <a:pt x="21204" y="8640"/>
                  </a:lnTo>
                  <a:lnTo>
                    <a:pt x="20411" y="9072"/>
                  </a:lnTo>
                  <a:lnTo>
                    <a:pt x="20411" y="8640"/>
                  </a:lnTo>
                  <a:lnTo>
                    <a:pt x="20213" y="8640"/>
                  </a:lnTo>
                  <a:lnTo>
                    <a:pt x="20213" y="9072"/>
                  </a:lnTo>
                  <a:lnTo>
                    <a:pt x="20213" y="8640"/>
                  </a:lnTo>
                  <a:lnTo>
                    <a:pt x="19618" y="9072"/>
                  </a:lnTo>
                  <a:lnTo>
                    <a:pt x="18826" y="7776"/>
                  </a:lnTo>
                  <a:lnTo>
                    <a:pt x="18429" y="7776"/>
                  </a:lnTo>
                  <a:lnTo>
                    <a:pt x="17637" y="6912"/>
                  </a:lnTo>
                  <a:lnTo>
                    <a:pt x="17637" y="6480"/>
                  </a:lnTo>
                  <a:lnTo>
                    <a:pt x="17637" y="6048"/>
                  </a:lnTo>
                  <a:lnTo>
                    <a:pt x="17439" y="6480"/>
                  </a:lnTo>
                  <a:lnTo>
                    <a:pt x="17042" y="6480"/>
                  </a:lnTo>
                  <a:lnTo>
                    <a:pt x="17240" y="6912"/>
                  </a:lnTo>
                  <a:lnTo>
                    <a:pt x="17042" y="7344"/>
                  </a:lnTo>
                  <a:lnTo>
                    <a:pt x="17042" y="9936"/>
                  </a:lnTo>
                  <a:lnTo>
                    <a:pt x="17042" y="10368"/>
                  </a:lnTo>
                  <a:lnTo>
                    <a:pt x="16844" y="10368"/>
                  </a:lnTo>
                  <a:lnTo>
                    <a:pt x="16844" y="10800"/>
                  </a:lnTo>
                  <a:lnTo>
                    <a:pt x="16051" y="9936"/>
                  </a:lnTo>
                  <a:lnTo>
                    <a:pt x="15655" y="9504"/>
                  </a:lnTo>
                  <a:lnTo>
                    <a:pt x="15259" y="9504"/>
                  </a:lnTo>
                  <a:lnTo>
                    <a:pt x="15061" y="9072"/>
                  </a:lnTo>
                  <a:lnTo>
                    <a:pt x="14664" y="9072"/>
                  </a:lnTo>
                  <a:lnTo>
                    <a:pt x="14466" y="8640"/>
                  </a:lnTo>
                  <a:lnTo>
                    <a:pt x="14070" y="8208"/>
                  </a:lnTo>
                  <a:lnTo>
                    <a:pt x="14070" y="7776"/>
                  </a:lnTo>
                  <a:lnTo>
                    <a:pt x="13872" y="8208"/>
                  </a:lnTo>
                  <a:lnTo>
                    <a:pt x="13475" y="8208"/>
                  </a:lnTo>
                  <a:lnTo>
                    <a:pt x="13475" y="7776"/>
                  </a:lnTo>
                  <a:lnTo>
                    <a:pt x="13277" y="7344"/>
                  </a:lnTo>
                  <a:lnTo>
                    <a:pt x="13277" y="6480"/>
                  </a:lnTo>
                  <a:lnTo>
                    <a:pt x="13079" y="5184"/>
                  </a:lnTo>
                  <a:lnTo>
                    <a:pt x="13079" y="2592"/>
                  </a:lnTo>
                  <a:lnTo>
                    <a:pt x="12088" y="2592"/>
                  </a:lnTo>
                  <a:lnTo>
                    <a:pt x="11692" y="3024"/>
                  </a:lnTo>
                  <a:lnTo>
                    <a:pt x="11692" y="2592"/>
                  </a:lnTo>
                  <a:lnTo>
                    <a:pt x="11295" y="2160"/>
                  </a:lnTo>
                  <a:lnTo>
                    <a:pt x="11295" y="1296"/>
                  </a:lnTo>
                  <a:lnTo>
                    <a:pt x="10899" y="432"/>
                  </a:lnTo>
                  <a:lnTo>
                    <a:pt x="10899" y="0"/>
                  </a:lnTo>
                  <a:lnTo>
                    <a:pt x="9908" y="432"/>
                  </a:lnTo>
                  <a:lnTo>
                    <a:pt x="9512" y="432"/>
                  </a:lnTo>
                  <a:lnTo>
                    <a:pt x="8917" y="2592"/>
                  </a:lnTo>
                  <a:lnTo>
                    <a:pt x="8125" y="3456"/>
                  </a:lnTo>
                  <a:lnTo>
                    <a:pt x="7332" y="3888"/>
                  </a:lnTo>
                  <a:lnTo>
                    <a:pt x="6143" y="3888"/>
                  </a:lnTo>
                  <a:lnTo>
                    <a:pt x="6143" y="3456"/>
                  </a:lnTo>
                  <a:lnTo>
                    <a:pt x="6143" y="3888"/>
                  </a:lnTo>
                  <a:lnTo>
                    <a:pt x="5945" y="3456"/>
                  </a:lnTo>
                  <a:lnTo>
                    <a:pt x="4558" y="4320"/>
                  </a:lnTo>
                  <a:lnTo>
                    <a:pt x="3567" y="4752"/>
                  </a:lnTo>
                  <a:lnTo>
                    <a:pt x="0" y="8208"/>
                  </a:lnTo>
                  <a:lnTo>
                    <a:pt x="0" y="8640"/>
                  </a:lnTo>
                  <a:lnTo>
                    <a:pt x="198" y="8640"/>
                  </a:lnTo>
                  <a:lnTo>
                    <a:pt x="198" y="9504"/>
                  </a:lnTo>
                  <a:lnTo>
                    <a:pt x="396" y="9936"/>
                  </a:lnTo>
                  <a:lnTo>
                    <a:pt x="198" y="9936"/>
                  </a:lnTo>
                  <a:lnTo>
                    <a:pt x="396" y="10368"/>
                  </a:lnTo>
                  <a:lnTo>
                    <a:pt x="396" y="11232"/>
                  </a:lnTo>
                  <a:lnTo>
                    <a:pt x="594" y="11232"/>
                  </a:lnTo>
                  <a:lnTo>
                    <a:pt x="396" y="11664"/>
                  </a:lnTo>
                  <a:lnTo>
                    <a:pt x="396" y="13392"/>
                  </a:lnTo>
                  <a:lnTo>
                    <a:pt x="793" y="12960"/>
                  </a:lnTo>
                  <a:lnTo>
                    <a:pt x="793" y="13824"/>
                  </a:lnTo>
                  <a:lnTo>
                    <a:pt x="991" y="13824"/>
                  </a:lnTo>
                  <a:lnTo>
                    <a:pt x="991" y="13392"/>
                  </a:lnTo>
                  <a:lnTo>
                    <a:pt x="991" y="13824"/>
                  </a:lnTo>
                  <a:lnTo>
                    <a:pt x="1189" y="13392"/>
                  </a:lnTo>
                  <a:lnTo>
                    <a:pt x="1387" y="15120"/>
                  </a:lnTo>
                  <a:lnTo>
                    <a:pt x="1783" y="14688"/>
                  </a:lnTo>
                  <a:lnTo>
                    <a:pt x="1982" y="15120"/>
                  </a:lnTo>
                  <a:lnTo>
                    <a:pt x="1783" y="15120"/>
                  </a:lnTo>
                  <a:lnTo>
                    <a:pt x="1982" y="15552"/>
                  </a:lnTo>
                  <a:lnTo>
                    <a:pt x="2180" y="15552"/>
                  </a:lnTo>
                  <a:lnTo>
                    <a:pt x="2378" y="15984"/>
                  </a:lnTo>
                  <a:lnTo>
                    <a:pt x="2774" y="15984"/>
                  </a:lnTo>
                  <a:lnTo>
                    <a:pt x="2972" y="16848"/>
                  </a:lnTo>
                  <a:lnTo>
                    <a:pt x="2972" y="16416"/>
                  </a:lnTo>
                  <a:lnTo>
                    <a:pt x="3171" y="17280"/>
                  </a:lnTo>
                  <a:lnTo>
                    <a:pt x="3369" y="17712"/>
                  </a:lnTo>
                  <a:lnTo>
                    <a:pt x="3765" y="17712"/>
                  </a:lnTo>
                  <a:lnTo>
                    <a:pt x="3567" y="18576"/>
                  </a:lnTo>
                  <a:lnTo>
                    <a:pt x="3765" y="18576"/>
                  </a:lnTo>
                  <a:lnTo>
                    <a:pt x="3567" y="19008"/>
                  </a:lnTo>
                  <a:lnTo>
                    <a:pt x="3567" y="19440"/>
                  </a:lnTo>
                  <a:lnTo>
                    <a:pt x="3171" y="20304"/>
                  </a:lnTo>
                  <a:lnTo>
                    <a:pt x="3567" y="21168"/>
                  </a:lnTo>
                  <a:lnTo>
                    <a:pt x="3765" y="21600"/>
                  </a:lnTo>
                  <a:lnTo>
                    <a:pt x="3765" y="21168"/>
                  </a:lnTo>
                  <a:lnTo>
                    <a:pt x="4360" y="19440"/>
                  </a:lnTo>
                  <a:lnTo>
                    <a:pt x="4360" y="18576"/>
                  </a:lnTo>
                  <a:lnTo>
                    <a:pt x="4558" y="17712"/>
                  </a:lnTo>
                  <a:lnTo>
                    <a:pt x="4756" y="17712"/>
                  </a:lnTo>
                  <a:lnTo>
                    <a:pt x="4756" y="17280"/>
                  </a:lnTo>
                  <a:lnTo>
                    <a:pt x="4954" y="16848"/>
                  </a:lnTo>
                  <a:lnTo>
                    <a:pt x="5152" y="15984"/>
                  </a:lnTo>
                  <a:lnTo>
                    <a:pt x="5350" y="15984"/>
                  </a:lnTo>
                  <a:lnTo>
                    <a:pt x="5350" y="15120"/>
                  </a:lnTo>
                  <a:lnTo>
                    <a:pt x="5152" y="14256"/>
                  </a:lnTo>
                  <a:lnTo>
                    <a:pt x="5350" y="14256"/>
                  </a:lnTo>
                  <a:lnTo>
                    <a:pt x="5350" y="13824"/>
                  </a:lnTo>
                  <a:lnTo>
                    <a:pt x="5152" y="13824"/>
                  </a:lnTo>
                  <a:lnTo>
                    <a:pt x="5350" y="13824"/>
                  </a:lnTo>
                  <a:lnTo>
                    <a:pt x="5549" y="13824"/>
                  </a:lnTo>
                  <a:lnTo>
                    <a:pt x="5350" y="13392"/>
                  </a:lnTo>
                  <a:lnTo>
                    <a:pt x="5549" y="12960"/>
                  </a:lnTo>
                  <a:lnTo>
                    <a:pt x="5350" y="12528"/>
                  </a:lnTo>
                  <a:lnTo>
                    <a:pt x="5350" y="11664"/>
                  </a:lnTo>
                  <a:lnTo>
                    <a:pt x="5747" y="11664"/>
                  </a:lnTo>
                  <a:lnTo>
                    <a:pt x="5747" y="10800"/>
                  </a:lnTo>
                  <a:lnTo>
                    <a:pt x="6143" y="11232"/>
                  </a:lnTo>
                  <a:lnTo>
                    <a:pt x="6341" y="11232"/>
                  </a:lnTo>
                  <a:lnTo>
                    <a:pt x="6539" y="11232"/>
                  </a:lnTo>
                  <a:lnTo>
                    <a:pt x="6738" y="11664"/>
                  </a:lnTo>
                  <a:lnTo>
                    <a:pt x="7134" y="12096"/>
                  </a:lnTo>
                  <a:lnTo>
                    <a:pt x="6936" y="12528"/>
                  </a:lnTo>
                  <a:lnTo>
                    <a:pt x="6936" y="12960"/>
                  </a:lnTo>
                  <a:lnTo>
                    <a:pt x="7134" y="12960"/>
                  </a:lnTo>
                  <a:lnTo>
                    <a:pt x="7332" y="12960"/>
                  </a:lnTo>
                  <a:lnTo>
                    <a:pt x="7530" y="12960"/>
                  </a:lnTo>
                  <a:lnTo>
                    <a:pt x="7728" y="13392"/>
                  </a:lnTo>
                  <a:lnTo>
                    <a:pt x="7530" y="13824"/>
                  </a:lnTo>
                  <a:lnTo>
                    <a:pt x="7332" y="14688"/>
                  </a:lnTo>
                  <a:lnTo>
                    <a:pt x="7530" y="14688"/>
                  </a:lnTo>
                  <a:lnTo>
                    <a:pt x="7530" y="16416"/>
                  </a:lnTo>
                  <a:lnTo>
                    <a:pt x="7927" y="17280"/>
                  </a:lnTo>
                  <a:lnTo>
                    <a:pt x="7927" y="17712"/>
                  </a:lnTo>
                  <a:lnTo>
                    <a:pt x="8125" y="17712"/>
                  </a:lnTo>
                  <a:lnTo>
                    <a:pt x="8323" y="18144"/>
                  </a:lnTo>
                  <a:lnTo>
                    <a:pt x="8323" y="17712"/>
                  </a:lnTo>
                  <a:lnTo>
                    <a:pt x="8719" y="17712"/>
                  </a:lnTo>
                  <a:lnTo>
                    <a:pt x="8917" y="17712"/>
                  </a:lnTo>
                  <a:lnTo>
                    <a:pt x="8917" y="18144"/>
                  </a:lnTo>
                  <a:lnTo>
                    <a:pt x="9116" y="18144"/>
                  </a:lnTo>
                  <a:lnTo>
                    <a:pt x="9116" y="19008"/>
                  </a:lnTo>
                  <a:lnTo>
                    <a:pt x="8917" y="19008"/>
                  </a:lnTo>
                  <a:lnTo>
                    <a:pt x="9116" y="19440"/>
                  </a:lnTo>
                  <a:lnTo>
                    <a:pt x="9314" y="19008"/>
                  </a:lnTo>
                  <a:lnTo>
                    <a:pt x="9314" y="19440"/>
                  </a:lnTo>
                  <a:lnTo>
                    <a:pt x="9512" y="19440"/>
                  </a:lnTo>
                  <a:lnTo>
                    <a:pt x="9512" y="19872"/>
                  </a:lnTo>
                  <a:lnTo>
                    <a:pt x="9710" y="20304"/>
                  </a:lnTo>
                  <a:lnTo>
                    <a:pt x="10106" y="19440"/>
                  </a:lnTo>
                  <a:lnTo>
                    <a:pt x="10106" y="18144"/>
                  </a:lnTo>
                  <a:lnTo>
                    <a:pt x="10305" y="18576"/>
                  </a:lnTo>
                  <a:lnTo>
                    <a:pt x="10503" y="18144"/>
                  </a:lnTo>
                  <a:lnTo>
                    <a:pt x="10503" y="17280"/>
                  </a:lnTo>
                  <a:lnTo>
                    <a:pt x="10701" y="16848"/>
                  </a:lnTo>
                  <a:lnTo>
                    <a:pt x="10899" y="16848"/>
                  </a:lnTo>
                  <a:lnTo>
                    <a:pt x="11097" y="16848"/>
                  </a:lnTo>
                  <a:lnTo>
                    <a:pt x="11097" y="16416"/>
                  </a:lnTo>
                  <a:lnTo>
                    <a:pt x="11890" y="16416"/>
                  </a:lnTo>
                  <a:lnTo>
                    <a:pt x="12286" y="15552"/>
                  </a:lnTo>
                  <a:lnTo>
                    <a:pt x="12088" y="14256"/>
                  </a:lnTo>
                  <a:lnTo>
                    <a:pt x="12286" y="14256"/>
                  </a:lnTo>
                  <a:lnTo>
                    <a:pt x="12683" y="14256"/>
                  </a:lnTo>
                  <a:lnTo>
                    <a:pt x="13277" y="12960"/>
                  </a:lnTo>
                  <a:lnTo>
                    <a:pt x="13475" y="12960"/>
                  </a:lnTo>
                  <a:lnTo>
                    <a:pt x="13673" y="12960"/>
                  </a:lnTo>
                  <a:lnTo>
                    <a:pt x="13475" y="12528"/>
                  </a:lnTo>
                  <a:lnTo>
                    <a:pt x="13673" y="12528"/>
                  </a:lnTo>
                  <a:lnTo>
                    <a:pt x="13872" y="11664"/>
                  </a:lnTo>
                  <a:lnTo>
                    <a:pt x="14070" y="11664"/>
                  </a:lnTo>
                  <a:lnTo>
                    <a:pt x="13872" y="11232"/>
                  </a:lnTo>
                  <a:lnTo>
                    <a:pt x="14268" y="10800"/>
                  </a:lnTo>
                  <a:lnTo>
                    <a:pt x="14466" y="11232"/>
                  </a:lnTo>
                  <a:lnTo>
                    <a:pt x="14466" y="10368"/>
                  </a:lnTo>
                  <a:lnTo>
                    <a:pt x="14664" y="10800"/>
                  </a:lnTo>
                  <a:lnTo>
                    <a:pt x="14862" y="10800"/>
                  </a:lnTo>
                  <a:lnTo>
                    <a:pt x="14664" y="11232"/>
                  </a:lnTo>
                  <a:lnTo>
                    <a:pt x="14862" y="11232"/>
                  </a:lnTo>
                  <a:lnTo>
                    <a:pt x="15061" y="10800"/>
                  </a:lnTo>
                  <a:lnTo>
                    <a:pt x="15457" y="10800"/>
                  </a:lnTo>
                  <a:lnTo>
                    <a:pt x="15655" y="10800"/>
                  </a:lnTo>
                  <a:lnTo>
                    <a:pt x="15457" y="10800"/>
                  </a:lnTo>
                  <a:lnTo>
                    <a:pt x="15655" y="10800"/>
                  </a:lnTo>
                  <a:lnTo>
                    <a:pt x="15853" y="11232"/>
                  </a:lnTo>
                  <a:lnTo>
                    <a:pt x="15853" y="11664"/>
                  </a:lnTo>
                  <a:lnTo>
                    <a:pt x="16051" y="12528"/>
                  </a:lnTo>
                  <a:lnTo>
                    <a:pt x="15853" y="12960"/>
                  </a:lnTo>
                  <a:lnTo>
                    <a:pt x="15655" y="13392"/>
                  </a:lnTo>
                  <a:lnTo>
                    <a:pt x="16051" y="13392"/>
                  </a:lnTo>
                  <a:lnTo>
                    <a:pt x="16250" y="13824"/>
                  </a:lnTo>
                  <a:lnTo>
                    <a:pt x="16250" y="13392"/>
                  </a:lnTo>
                  <a:lnTo>
                    <a:pt x="16646" y="14256"/>
                  </a:lnTo>
                  <a:lnTo>
                    <a:pt x="16844" y="13824"/>
                  </a:lnTo>
                  <a:lnTo>
                    <a:pt x="16844" y="14688"/>
                  </a:lnTo>
                  <a:lnTo>
                    <a:pt x="17042" y="14688"/>
                  </a:lnTo>
                  <a:lnTo>
                    <a:pt x="16844" y="15120"/>
                  </a:lnTo>
                  <a:lnTo>
                    <a:pt x="17042" y="15552"/>
                  </a:lnTo>
                  <a:lnTo>
                    <a:pt x="17042" y="15984"/>
                  </a:lnTo>
                  <a:lnTo>
                    <a:pt x="16844" y="16848"/>
                  </a:lnTo>
                  <a:lnTo>
                    <a:pt x="16646" y="17280"/>
                  </a:lnTo>
                  <a:lnTo>
                    <a:pt x="16844" y="17280"/>
                  </a:lnTo>
                  <a:lnTo>
                    <a:pt x="16844" y="17712"/>
                  </a:lnTo>
                  <a:lnTo>
                    <a:pt x="17439" y="18144"/>
                  </a:lnTo>
                  <a:lnTo>
                    <a:pt x="17637" y="18144"/>
                  </a:lnTo>
                  <a:lnTo>
                    <a:pt x="17637" y="17712"/>
                  </a:lnTo>
                  <a:lnTo>
                    <a:pt x="17835" y="17712"/>
                  </a:lnTo>
                  <a:lnTo>
                    <a:pt x="18033" y="18144"/>
                  </a:lnTo>
                  <a:lnTo>
                    <a:pt x="18628" y="18144"/>
                  </a:lnTo>
                  <a:lnTo>
                    <a:pt x="18628" y="18576"/>
                  </a:lnTo>
                  <a:lnTo>
                    <a:pt x="18826" y="19440"/>
                  </a:lnTo>
                  <a:lnTo>
                    <a:pt x="18628" y="19440"/>
                  </a:lnTo>
                  <a:lnTo>
                    <a:pt x="18628" y="20304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77" name="AutoShape 133"/>
            <p:cNvSpPr>
              <a:spLocks/>
            </p:cNvSpPr>
            <p:nvPr/>
          </p:nvSpPr>
          <p:spPr bwMode="auto">
            <a:xfrm>
              <a:off x="5438706" y="5059550"/>
              <a:ext cx="311450" cy="177992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11676" y="1878"/>
                  </a:moveTo>
                  <a:lnTo>
                    <a:pt x="11092" y="2817"/>
                  </a:lnTo>
                  <a:lnTo>
                    <a:pt x="10508" y="1878"/>
                  </a:lnTo>
                  <a:lnTo>
                    <a:pt x="9341" y="1878"/>
                  </a:lnTo>
                  <a:lnTo>
                    <a:pt x="8757" y="939"/>
                  </a:lnTo>
                  <a:lnTo>
                    <a:pt x="8173" y="939"/>
                  </a:lnTo>
                  <a:lnTo>
                    <a:pt x="7589" y="939"/>
                  </a:lnTo>
                  <a:lnTo>
                    <a:pt x="7589" y="1878"/>
                  </a:lnTo>
                  <a:lnTo>
                    <a:pt x="6422" y="4696"/>
                  </a:lnTo>
                  <a:lnTo>
                    <a:pt x="4670" y="4696"/>
                  </a:lnTo>
                  <a:lnTo>
                    <a:pt x="4086" y="4696"/>
                  </a:lnTo>
                  <a:lnTo>
                    <a:pt x="3503" y="3757"/>
                  </a:lnTo>
                  <a:lnTo>
                    <a:pt x="3503" y="4696"/>
                  </a:lnTo>
                  <a:lnTo>
                    <a:pt x="2919" y="3757"/>
                  </a:lnTo>
                  <a:lnTo>
                    <a:pt x="2335" y="4696"/>
                  </a:lnTo>
                  <a:lnTo>
                    <a:pt x="584" y="4696"/>
                  </a:lnTo>
                  <a:lnTo>
                    <a:pt x="584" y="5635"/>
                  </a:lnTo>
                  <a:lnTo>
                    <a:pt x="0" y="6574"/>
                  </a:lnTo>
                  <a:lnTo>
                    <a:pt x="1168" y="8452"/>
                  </a:lnTo>
                  <a:lnTo>
                    <a:pt x="1168" y="9391"/>
                  </a:lnTo>
                  <a:lnTo>
                    <a:pt x="1751" y="9391"/>
                  </a:lnTo>
                  <a:lnTo>
                    <a:pt x="2919" y="10330"/>
                  </a:lnTo>
                  <a:lnTo>
                    <a:pt x="4086" y="9391"/>
                  </a:lnTo>
                  <a:lnTo>
                    <a:pt x="5254" y="13148"/>
                  </a:lnTo>
                  <a:lnTo>
                    <a:pt x="5254" y="14087"/>
                  </a:lnTo>
                  <a:lnTo>
                    <a:pt x="5838" y="14087"/>
                  </a:lnTo>
                  <a:lnTo>
                    <a:pt x="5838" y="15026"/>
                  </a:lnTo>
                  <a:lnTo>
                    <a:pt x="6422" y="15026"/>
                  </a:lnTo>
                  <a:lnTo>
                    <a:pt x="7005" y="16904"/>
                  </a:lnTo>
                  <a:lnTo>
                    <a:pt x="7589" y="17843"/>
                  </a:lnTo>
                  <a:lnTo>
                    <a:pt x="7589" y="18783"/>
                  </a:lnTo>
                  <a:lnTo>
                    <a:pt x="8173" y="18783"/>
                  </a:lnTo>
                  <a:lnTo>
                    <a:pt x="8757" y="18783"/>
                  </a:lnTo>
                  <a:lnTo>
                    <a:pt x="9924" y="19722"/>
                  </a:lnTo>
                  <a:lnTo>
                    <a:pt x="10508" y="19722"/>
                  </a:lnTo>
                  <a:lnTo>
                    <a:pt x="10508" y="20661"/>
                  </a:lnTo>
                  <a:lnTo>
                    <a:pt x="11092" y="21600"/>
                  </a:lnTo>
                  <a:lnTo>
                    <a:pt x="12259" y="20661"/>
                  </a:lnTo>
                  <a:lnTo>
                    <a:pt x="13427" y="16904"/>
                  </a:lnTo>
                  <a:lnTo>
                    <a:pt x="15178" y="17843"/>
                  </a:lnTo>
                  <a:lnTo>
                    <a:pt x="15762" y="18783"/>
                  </a:lnTo>
                  <a:lnTo>
                    <a:pt x="17514" y="16904"/>
                  </a:lnTo>
                  <a:lnTo>
                    <a:pt x="16930" y="15965"/>
                  </a:lnTo>
                  <a:lnTo>
                    <a:pt x="16930" y="15026"/>
                  </a:lnTo>
                  <a:lnTo>
                    <a:pt x="17514" y="15026"/>
                  </a:lnTo>
                  <a:lnTo>
                    <a:pt x="17514" y="14087"/>
                  </a:lnTo>
                  <a:lnTo>
                    <a:pt x="18097" y="14087"/>
                  </a:lnTo>
                  <a:lnTo>
                    <a:pt x="18681" y="15026"/>
                  </a:lnTo>
                  <a:lnTo>
                    <a:pt x="19265" y="14087"/>
                  </a:lnTo>
                  <a:lnTo>
                    <a:pt x="19265" y="15026"/>
                  </a:lnTo>
                  <a:lnTo>
                    <a:pt x="19849" y="14087"/>
                  </a:lnTo>
                  <a:lnTo>
                    <a:pt x="20432" y="15026"/>
                  </a:lnTo>
                  <a:lnTo>
                    <a:pt x="21600" y="13148"/>
                  </a:lnTo>
                  <a:lnTo>
                    <a:pt x="21600" y="12209"/>
                  </a:lnTo>
                  <a:lnTo>
                    <a:pt x="20432" y="12209"/>
                  </a:lnTo>
                  <a:lnTo>
                    <a:pt x="19849" y="9391"/>
                  </a:lnTo>
                  <a:lnTo>
                    <a:pt x="19265" y="9391"/>
                  </a:lnTo>
                  <a:lnTo>
                    <a:pt x="18097" y="8452"/>
                  </a:lnTo>
                  <a:lnTo>
                    <a:pt x="17514" y="8452"/>
                  </a:lnTo>
                  <a:lnTo>
                    <a:pt x="16930" y="7513"/>
                  </a:lnTo>
                  <a:lnTo>
                    <a:pt x="16346" y="7513"/>
                  </a:lnTo>
                  <a:lnTo>
                    <a:pt x="16930" y="5635"/>
                  </a:lnTo>
                  <a:lnTo>
                    <a:pt x="15762" y="4696"/>
                  </a:lnTo>
                  <a:lnTo>
                    <a:pt x="15178" y="4696"/>
                  </a:lnTo>
                  <a:lnTo>
                    <a:pt x="14595" y="3757"/>
                  </a:lnTo>
                  <a:lnTo>
                    <a:pt x="13427" y="2817"/>
                  </a:lnTo>
                  <a:lnTo>
                    <a:pt x="13427" y="1878"/>
                  </a:lnTo>
                  <a:lnTo>
                    <a:pt x="12843" y="0"/>
                  </a:lnTo>
                  <a:lnTo>
                    <a:pt x="12259" y="1878"/>
                  </a:lnTo>
                  <a:lnTo>
                    <a:pt x="11676" y="1878"/>
                  </a:lnTo>
                </a:path>
              </a:pathLst>
            </a:custGeom>
            <a:solidFill>
              <a:srgbClr val="FF0000">
                <a:alpha val="68000"/>
              </a:srgb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78" name="AutoShape 134"/>
            <p:cNvSpPr>
              <a:spLocks/>
            </p:cNvSpPr>
            <p:nvPr/>
          </p:nvSpPr>
          <p:spPr bwMode="auto">
            <a:xfrm>
              <a:off x="7769369" y="4384549"/>
              <a:ext cx="835998" cy="588743"/>
            </a:xfrm>
            <a:custGeom>
              <a:avLst/>
              <a:gdLst>
                <a:gd name="T0" fmla="*/ 0 w 21600"/>
                <a:gd name="T1" fmla="*/ 0 h 21600"/>
                <a:gd name="T2" fmla="*/ 21600 w 21600"/>
                <a:gd name="T3" fmla="*/ 21600 h 21600"/>
              </a:gdLst>
              <a:ahLst/>
              <a:cxnLst/>
              <a:rect l="T0" t="T1" r="T2" b="T3"/>
              <a:pathLst>
                <a:path w="21600" h="21600">
                  <a:moveTo>
                    <a:pt x="7418" y="3695"/>
                  </a:moveTo>
                  <a:lnTo>
                    <a:pt x="10909" y="2842"/>
                  </a:lnTo>
                  <a:lnTo>
                    <a:pt x="11782" y="2274"/>
                  </a:lnTo>
                  <a:lnTo>
                    <a:pt x="12436" y="1421"/>
                  </a:lnTo>
                  <a:lnTo>
                    <a:pt x="13964" y="853"/>
                  </a:lnTo>
                  <a:lnTo>
                    <a:pt x="14836" y="853"/>
                  </a:lnTo>
                  <a:lnTo>
                    <a:pt x="15709" y="0"/>
                  </a:lnTo>
                  <a:lnTo>
                    <a:pt x="17018" y="0"/>
                  </a:lnTo>
                  <a:lnTo>
                    <a:pt x="18545" y="568"/>
                  </a:lnTo>
                  <a:lnTo>
                    <a:pt x="20291" y="853"/>
                  </a:lnTo>
                  <a:lnTo>
                    <a:pt x="20291" y="3126"/>
                  </a:lnTo>
                  <a:lnTo>
                    <a:pt x="19636" y="3126"/>
                  </a:lnTo>
                  <a:lnTo>
                    <a:pt x="19636" y="5116"/>
                  </a:lnTo>
                  <a:lnTo>
                    <a:pt x="21382" y="5116"/>
                  </a:lnTo>
                  <a:lnTo>
                    <a:pt x="21382" y="4547"/>
                  </a:lnTo>
                  <a:lnTo>
                    <a:pt x="21600" y="4547"/>
                  </a:lnTo>
                  <a:lnTo>
                    <a:pt x="21600" y="5400"/>
                  </a:lnTo>
                  <a:lnTo>
                    <a:pt x="21600" y="5684"/>
                  </a:lnTo>
                  <a:lnTo>
                    <a:pt x="21382" y="5684"/>
                  </a:lnTo>
                  <a:lnTo>
                    <a:pt x="21164" y="5400"/>
                  </a:lnTo>
                  <a:lnTo>
                    <a:pt x="20509" y="5400"/>
                  </a:lnTo>
                  <a:lnTo>
                    <a:pt x="20509" y="5684"/>
                  </a:lnTo>
                  <a:lnTo>
                    <a:pt x="20291" y="5968"/>
                  </a:lnTo>
                  <a:lnTo>
                    <a:pt x="20291" y="6537"/>
                  </a:lnTo>
                  <a:lnTo>
                    <a:pt x="19855" y="8242"/>
                  </a:lnTo>
                  <a:lnTo>
                    <a:pt x="20291" y="8526"/>
                  </a:lnTo>
                  <a:lnTo>
                    <a:pt x="20291" y="10232"/>
                  </a:lnTo>
                  <a:lnTo>
                    <a:pt x="19200" y="10232"/>
                  </a:lnTo>
                  <a:lnTo>
                    <a:pt x="19418" y="12221"/>
                  </a:lnTo>
                  <a:lnTo>
                    <a:pt x="18764" y="12221"/>
                  </a:lnTo>
                  <a:lnTo>
                    <a:pt x="18764" y="11653"/>
                  </a:lnTo>
                  <a:lnTo>
                    <a:pt x="17673" y="11653"/>
                  </a:lnTo>
                  <a:lnTo>
                    <a:pt x="17673" y="12221"/>
                  </a:lnTo>
                  <a:lnTo>
                    <a:pt x="17236" y="12221"/>
                  </a:lnTo>
                  <a:lnTo>
                    <a:pt x="17455" y="13358"/>
                  </a:lnTo>
                  <a:lnTo>
                    <a:pt x="15927" y="13358"/>
                  </a:lnTo>
                  <a:lnTo>
                    <a:pt x="15927" y="13642"/>
                  </a:lnTo>
                  <a:lnTo>
                    <a:pt x="15491" y="13926"/>
                  </a:lnTo>
                  <a:lnTo>
                    <a:pt x="14836" y="13926"/>
                  </a:lnTo>
                  <a:lnTo>
                    <a:pt x="14836" y="14211"/>
                  </a:lnTo>
                  <a:lnTo>
                    <a:pt x="14400" y="13926"/>
                  </a:lnTo>
                  <a:lnTo>
                    <a:pt x="14400" y="14211"/>
                  </a:lnTo>
                  <a:lnTo>
                    <a:pt x="13964" y="14211"/>
                  </a:lnTo>
                  <a:lnTo>
                    <a:pt x="13964" y="14495"/>
                  </a:lnTo>
                  <a:lnTo>
                    <a:pt x="14182" y="14495"/>
                  </a:lnTo>
                  <a:lnTo>
                    <a:pt x="14182" y="15063"/>
                  </a:lnTo>
                  <a:lnTo>
                    <a:pt x="13745" y="15063"/>
                  </a:lnTo>
                  <a:lnTo>
                    <a:pt x="13527" y="15347"/>
                  </a:lnTo>
                  <a:lnTo>
                    <a:pt x="13309" y="15347"/>
                  </a:lnTo>
                  <a:lnTo>
                    <a:pt x="12873" y="15347"/>
                  </a:lnTo>
                  <a:lnTo>
                    <a:pt x="12873" y="15632"/>
                  </a:lnTo>
                  <a:lnTo>
                    <a:pt x="12873" y="16484"/>
                  </a:lnTo>
                  <a:lnTo>
                    <a:pt x="12218" y="16768"/>
                  </a:lnTo>
                  <a:lnTo>
                    <a:pt x="12000" y="17905"/>
                  </a:lnTo>
                  <a:lnTo>
                    <a:pt x="11564" y="18189"/>
                  </a:lnTo>
                  <a:lnTo>
                    <a:pt x="11564" y="18758"/>
                  </a:lnTo>
                  <a:lnTo>
                    <a:pt x="11345" y="19042"/>
                  </a:lnTo>
                  <a:lnTo>
                    <a:pt x="11127" y="19042"/>
                  </a:lnTo>
                  <a:lnTo>
                    <a:pt x="11127" y="18758"/>
                  </a:lnTo>
                  <a:lnTo>
                    <a:pt x="10909" y="18758"/>
                  </a:lnTo>
                  <a:lnTo>
                    <a:pt x="10909" y="19042"/>
                  </a:lnTo>
                  <a:lnTo>
                    <a:pt x="10909" y="19326"/>
                  </a:lnTo>
                  <a:lnTo>
                    <a:pt x="10691" y="19326"/>
                  </a:lnTo>
                  <a:lnTo>
                    <a:pt x="10473" y="19895"/>
                  </a:lnTo>
                  <a:lnTo>
                    <a:pt x="10909" y="19611"/>
                  </a:lnTo>
                  <a:lnTo>
                    <a:pt x="10909" y="19895"/>
                  </a:lnTo>
                  <a:lnTo>
                    <a:pt x="10691" y="19895"/>
                  </a:lnTo>
                  <a:lnTo>
                    <a:pt x="10691" y="20179"/>
                  </a:lnTo>
                  <a:lnTo>
                    <a:pt x="10036" y="20179"/>
                  </a:lnTo>
                  <a:lnTo>
                    <a:pt x="10036" y="21032"/>
                  </a:lnTo>
                  <a:lnTo>
                    <a:pt x="10255" y="21032"/>
                  </a:lnTo>
                  <a:lnTo>
                    <a:pt x="10255" y="21316"/>
                  </a:lnTo>
                  <a:lnTo>
                    <a:pt x="9818" y="21316"/>
                  </a:lnTo>
                  <a:lnTo>
                    <a:pt x="9818" y="20747"/>
                  </a:lnTo>
                  <a:lnTo>
                    <a:pt x="9600" y="20747"/>
                  </a:lnTo>
                  <a:lnTo>
                    <a:pt x="9382" y="20747"/>
                  </a:lnTo>
                  <a:lnTo>
                    <a:pt x="9382" y="21032"/>
                  </a:lnTo>
                  <a:lnTo>
                    <a:pt x="8727" y="21600"/>
                  </a:lnTo>
                  <a:lnTo>
                    <a:pt x="7855" y="20747"/>
                  </a:lnTo>
                  <a:lnTo>
                    <a:pt x="7636" y="20463"/>
                  </a:lnTo>
                  <a:lnTo>
                    <a:pt x="7418" y="20463"/>
                  </a:lnTo>
                  <a:lnTo>
                    <a:pt x="7200" y="19895"/>
                  </a:lnTo>
                  <a:lnTo>
                    <a:pt x="7418" y="19895"/>
                  </a:lnTo>
                  <a:lnTo>
                    <a:pt x="7418" y="19611"/>
                  </a:lnTo>
                  <a:lnTo>
                    <a:pt x="6982" y="19611"/>
                  </a:lnTo>
                  <a:lnTo>
                    <a:pt x="6545" y="18758"/>
                  </a:lnTo>
                  <a:lnTo>
                    <a:pt x="6545" y="18189"/>
                  </a:lnTo>
                  <a:lnTo>
                    <a:pt x="6327" y="18189"/>
                  </a:lnTo>
                  <a:lnTo>
                    <a:pt x="6327" y="17053"/>
                  </a:lnTo>
                  <a:lnTo>
                    <a:pt x="6109" y="15916"/>
                  </a:lnTo>
                  <a:lnTo>
                    <a:pt x="5673" y="15916"/>
                  </a:lnTo>
                  <a:lnTo>
                    <a:pt x="5891" y="15632"/>
                  </a:lnTo>
                  <a:lnTo>
                    <a:pt x="5673" y="15347"/>
                  </a:lnTo>
                  <a:lnTo>
                    <a:pt x="5236" y="15632"/>
                  </a:lnTo>
                  <a:lnTo>
                    <a:pt x="4800" y="16200"/>
                  </a:lnTo>
                  <a:lnTo>
                    <a:pt x="4800" y="15632"/>
                  </a:lnTo>
                  <a:lnTo>
                    <a:pt x="4364" y="15632"/>
                  </a:lnTo>
                  <a:lnTo>
                    <a:pt x="4364" y="15063"/>
                  </a:lnTo>
                  <a:lnTo>
                    <a:pt x="4145" y="15063"/>
                  </a:lnTo>
                  <a:lnTo>
                    <a:pt x="4145" y="14779"/>
                  </a:lnTo>
                  <a:lnTo>
                    <a:pt x="4364" y="14779"/>
                  </a:lnTo>
                  <a:lnTo>
                    <a:pt x="4582" y="14211"/>
                  </a:lnTo>
                  <a:lnTo>
                    <a:pt x="4145" y="14211"/>
                  </a:lnTo>
                  <a:lnTo>
                    <a:pt x="4145" y="13926"/>
                  </a:lnTo>
                  <a:lnTo>
                    <a:pt x="4364" y="13642"/>
                  </a:lnTo>
                  <a:lnTo>
                    <a:pt x="4364" y="13074"/>
                  </a:lnTo>
                  <a:lnTo>
                    <a:pt x="3927" y="13074"/>
                  </a:lnTo>
                  <a:lnTo>
                    <a:pt x="3927" y="12789"/>
                  </a:lnTo>
                  <a:lnTo>
                    <a:pt x="3709" y="12789"/>
                  </a:lnTo>
                  <a:lnTo>
                    <a:pt x="3709" y="13074"/>
                  </a:lnTo>
                  <a:lnTo>
                    <a:pt x="3491" y="13074"/>
                  </a:lnTo>
                  <a:lnTo>
                    <a:pt x="3273" y="12789"/>
                  </a:lnTo>
                  <a:lnTo>
                    <a:pt x="3055" y="12789"/>
                  </a:lnTo>
                  <a:lnTo>
                    <a:pt x="3055" y="13074"/>
                  </a:lnTo>
                  <a:lnTo>
                    <a:pt x="2836" y="13358"/>
                  </a:lnTo>
                  <a:lnTo>
                    <a:pt x="2618" y="13642"/>
                  </a:lnTo>
                  <a:lnTo>
                    <a:pt x="2400" y="13642"/>
                  </a:lnTo>
                  <a:lnTo>
                    <a:pt x="2400" y="13926"/>
                  </a:lnTo>
                  <a:lnTo>
                    <a:pt x="2400" y="13642"/>
                  </a:lnTo>
                  <a:lnTo>
                    <a:pt x="2182" y="13358"/>
                  </a:lnTo>
                  <a:lnTo>
                    <a:pt x="1745" y="13642"/>
                  </a:lnTo>
                  <a:lnTo>
                    <a:pt x="1745" y="13358"/>
                  </a:lnTo>
                  <a:lnTo>
                    <a:pt x="1527" y="13074"/>
                  </a:lnTo>
                  <a:lnTo>
                    <a:pt x="1309" y="12505"/>
                  </a:lnTo>
                  <a:lnTo>
                    <a:pt x="1091" y="12221"/>
                  </a:lnTo>
                  <a:lnTo>
                    <a:pt x="1091" y="11937"/>
                  </a:lnTo>
                  <a:lnTo>
                    <a:pt x="655" y="11653"/>
                  </a:lnTo>
                  <a:lnTo>
                    <a:pt x="655" y="12505"/>
                  </a:lnTo>
                  <a:lnTo>
                    <a:pt x="218" y="12505"/>
                  </a:lnTo>
                  <a:lnTo>
                    <a:pt x="0" y="9663"/>
                  </a:lnTo>
                  <a:lnTo>
                    <a:pt x="218" y="8526"/>
                  </a:lnTo>
                  <a:lnTo>
                    <a:pt x="436" y="7674"/>
                  </a:lnTo>
                  <a:lnTo>
                    <a:pt x="1964" y="6253"/>
                  </a:lnTo>
                  <a:lnTo>
                    <a:pt x="2618" y="5968"/>
                  </a:lnTo>
                  <a:lnTo>
                    <a:pt x="3709" y="5116"/>
                  </a:lnTo>
                  <a:lnTo>
                    <a:pt x="5018" y="4547"/>
                  </a:lnTo>
                  <a:lnTo>
                    <a:pt x="4800" y="3979"/>
                  </a:lnTo>
                  <a:lnTo>
                    <a:pt x="5018" y="4547"/>
                  </a:lnTo>
                  <a:lnTo>
                    <a:pt x="7418" y="3695"/>
                  </a:lnTo>
                </a:path>
              </a:pathLst>
            </a:custGeom>
            <a:solidFill>
              <a:schemeClr val="accent6">
                <a:alpha val="87000"/>
              </a:schemeClr>
            </a:solidFill>
            <a:ln w="3175">
              <a:solidFill>
                <a:schemeClr val="bg2">
                  <a:lumMod val="25000"/>
                </a:schemeClr>
              </a:solidFill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defRPr/>
              </a:pPr>
              <a:endParaRPr lang="es-ES" sz="900">
                <a:sym typeface="Arial" charset="0"/>
              </a:endParaRPr>
            </a:p>
          </p:txBody>
        </p:sp>
        <p:sp>
          <p:nvSpPr>
            <p:cNvPr id="279" name="Rectangle 137"/>
            <p:cNvSpPr>
              <a:spLocks/>
            </p:cNvSpPr>
            <p:nvPr/>
          </p:nvSpPr>
          <p:spPr bwMode="auto">
            <a:xfrm>
              <a:off x="3853096" y="1656860"/>
              <a:ext cx="87" cy="152583"/>
            </a:xfrm>
            <a:prstGeom prst="rect">
              <a:avLst/>
            </a:prstGeom>
            <a:solidFill>
              <a:srgbClr val="E1F4FF"/>
            </a:solidFill>
            <a:ln w="9525">
              <a:noFill/>
              <a:miter lim="800000"/>
              <a:headEnd/>
              <a:tailEnd/>
            </a:ln>
          </p:spPr>
          <p:txBody>
            <a:bodyPr wrap="none" lIns="0" tIns="0" rIns="0" bIns="0" anchor="ctr">
              <a:spAutoFit/>
            </a:bodyPr>
            <a:lstStyle/>
            <a:p>
              <a:pPr algn="ctr">
                <a:lnSpc>
                  <a:spcPct val="80000"/>
                </a:lnSpc>
              </a:pPr>
              <a:endParaRPr lang="en-US" sz="900" b="1">
                <a:solidFill>
                  <a:srgbClr val="004183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0" name="Rectangle 140"/>
            <p:cNvSpPr>
              <a:spLocks/>
            </p:cNvSpPr>
            <p:nvPr/>
          </p:nvSpPr>
          <p:spPr bwMode="auto">
            <a:xfrm>
              <a:off x="1221426" y="2772069"/>
              <a:ext cx="478635" cy="23014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B.C.S.      41.0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1" name="Rectangle 141"/>
            <p:cNvSpPr>
              <a:spLocks/>
            </p:cNvSpPr>
            <p:nvPr/>
          </p:nvSpPr>
          <p:spPr bwMode="auto">
            <a:xfrm>
              <a:off x="668368" y="1555637"/>
              <a:ext cx="616989" cy="32976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B.C.    44.5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2" name="Rectangle 143"/>
            <p:cNvSpPr>
              <a:spLocks/>
            </p:cNvSpPr>
            <p:nvPr/>
          </p:nvSpPr>
          <p:spPr bwMode="auto">
            <a:xfrm rot="615555">
              <a:off x="5125146" y="3979621"/>
              <a:ext cx="577317" cy="27662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Tamps. 48.5</a:t>
              </a:r>
            </a:p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endParaRPr lang="en-US" sz="900" b="1" dirty="0" smtClean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3" name="Rectangle 142"/>
            <p:cNvSpPr>
              <a:spLocks/>
            </p:cNvSpPr>
            <p:nvPr/>
          </p:nvSpPr>
          <p:spPr bwMode="auto">
            <a:xfrm rot="19626407">
              <a:off x="3502510" y="4430138"/>
              <a:ext cx="460931" cy="22458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Nay. 64.7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4" name="Rectangle 144"/>
            <p:cNvSpPr>
              <a:spLocks/>
            </p:cNvSpPr>
            <p:nvPr/>
          </p:nvSpPr>
          <p:spPr bwMode="auto">
            <a:xfrm>
              <a:off x="3713386" y="4770503"/>
              <a:ext cx="508994" cy="38504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Jal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 53.9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5" name="Rectangle 145"/>
            <p:cNvSpPr>
              <a:spLocks/>
            </p:cNvSpPr>
            <p:nvPr/>
          </p:nvSpPr>
          <p:spPr bwMode="auto">
            <a:xfrm>
              <a:off x="4564473" y="4655645"/>
              <a:ext cx="387649" cy="24097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Gto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61.9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6" name="Rectangle 146"/>
            <p:cNvSpPr>
              <a:spLocks/>
            </p:cNvSpPr>
            <p:nvPr/>
          </p:nvSpPr>
          <p:spPr bwMode="auto">
            <a:xfrm>
              <a:off x="4087098" y="5866614"/>
              <a:ext cx="477373" cy="23792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DF 49.9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8" name="Rectangle 148"/>
            <p:cNvSpPr>
              <a:spLocks/>
            </p:cNvSpPr>
            <p:nvPr/>
          </p:nvSpPr>
          <p:spPr bwMode="auto">
            <a:xfrm>
              <a:off x="6747272" y="4922463"/>
              <a:ext cx="494331" cy="30217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Tab. 64.3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89" name="Rectangle 149"/>
            <p:cNvSpPr>
              <a:spLocks/>
            </p:cNvSpPr>
            <p:nvPr/>
          </p:nvSpPr>
          <p:spPr bwMode="auto">
            <a:xfrm>
              <a:off x="2906784" y="5311913"/>
              <a:ext cx="500355" cy="3031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Col. 55.0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90" name="Rectangle 150"/>
            <p:cNvSpPr>
              <a:spLocks/>
            </p:cNvSpPr>
            <p:nvPr/>
          </p:nvSpPr>
          <p:spPr bwMode="auto">
            <a:xfrm>
              <a:off x="5822466" y="4133854"/>
              <a:ext cx="478008" cy="31215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Qro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 44.9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92" name="Rectangle 152"/>
            <p:cNvSpPr>
              <a:spLocks/>
            </p:cNvSpPr>
            <p:nvPr/>
          </p:nvSpPr>
          <p:spPr bwMode="auto">
            <a:xfrm>
              <a:off x="6251534" y="4827990"/>
              <a:ext cx="434720" cy="29748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Tlax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72.8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94" name="Rectangle 154"/>
            <p:cNvSpPr>
              <a:spLocks/>
            </p:cNvSpPr>
            <p:nvPr/>
          </p:nvSpPr>
          <p:spPr bwMode="auto">
            <a:xfrm>
              <a:off x="3348582" y="5613128"/>
              <a:ext cx="360274" cy="29074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Méx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58.6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95" name="Rectangle 155"/>
            <p:cNvSpPr>
              <a:spLocks/>
            </p:cNvSpPr>
            <p:nvPr/>
          </p:nvSpPr>
          <p:spPr bwMode="auto">
            <a:xfrm>
              <a:off x="4229191" y="4957516"/>
              <a:ext cx="731180" cy="56053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Mich. 72.6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96" name="Rectangle 156"/>
            <p:cNvSpPr>
              <a:spLocks/>
            </p:cNvSpPr>
            <p:nvPr/>
          </p:nvSpPr>
          <p:spPr bwMode="auto">
            <a:xfrm>
              <a:off x="4279334" y="2844746"/>
              <a:ext cx="478027" cy="25141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Coah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41.0</a:t>
              </a:r>
            </a:p>
          </p:txBody>
        </p:sp>
        <p:sp>
          <p:nvSpPr>
            <p:cNvPr id="297" name="Rectangle 157"/>
            <p:cNvSpPr>
              <a:spLocks/>
            </p:cNvSpPr>
            <p:nvPr/>
          </p:nvSpPr>
          <p:spPr bwMode="auto">
            <a:xfrm>
              <a:off x="2745276" y="4969983"/>
              <a:ext cx="482223" cy="19832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Ags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  48.8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299" name="Rectangle 159"/>
            <p:cNvSpPr>
              <a:spLocks/>
            </p:cNvSpPr>
            <p:nvPr/>
          </p:nvSpPr>
          <p:spPr bwMode="auto">
            <a:xfrm>
              <a:off x="2111102" y="2171970"/>
              <a:ext cx="338275" cy="24097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Son.   45.6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0" name="Rectangle 160"/>
            <p:cNvSpPr>
              <a:spLocks/>
            </p:cNvSpPr>
            <p:nvPr/>
          </p:nvSpPr>
          <p:spPr bwMode="auto">
            <a:xfrm>
              <a:off x="6072631" y="4468483"/>
              <a:ext cx="420732" cy="16118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Hgo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 73.9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1" name="Rectangle 161"/>
            <p:cNvSpPr>
              <a:spLocks/>
            </p:cNvSpPr>
            <p:nvPr/>
          </p:nvSpPr>
          <p:spPr bwMode="auto">
            <a:xfrm rot="256847">
              <a:off x="8197770" y="4833052"/>
              <a:ext cx="544111" cy="307187"/>
            </a:xfrm>
            <a:prstGeom prst="rect">
              <a:avLst/>
            </a:prstGeom>
            <a:solidFill>
              <a:schemeClr val="bg1">
                <a:alpha val="16000"/>
              </a:schemeClr>
            </a:solidFill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Q. </a:t>
              </a: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Roo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   49.3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2" name="Rectangle 162"/>
            <p:cNvSpPr>
              <a:spLocks/>
            </p:cNvSpPr>
            <p:nvPr/>
          </p:nvSpPr>
          <p:spPr bwMode="auto">
            <a:xfrm>
              <a:off x="7023979" y="5756922"/>
              <a:ext cx="507631" cy="32093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Chis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78.2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3" name="Rectangle 163"/>
            <p:cNvSpPr>
              <a:spLocks/>
            </p:cNvSpPr>
            <p:nvPr/>
          </p:nvSpPr>
          <p:spPr bwMode="auto">
            <a:xfrm>
              <a:off x="4948431" y="5504530"/>
              <a:ext cx="484043" cy="31508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Gro.      79.4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4" name="Rectangle 164"/>
            <p:cNvSpPr>
              <a:spLocks/>
            </p:cNvSpPr>
            <p:nvPr/>
          </p:nvSpPr>
          <p:spPr bwMode="auto">
            <a:xfrm>
              <a:off x="7462791" y="5181872"/>
              <a:ext cx="698591" cy="31001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Camp. 62.1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5" name="Rectangle 165"/>
            <p:cNvSpPr>
              <a:spLocks/>
            </p:cNvSpPr>
            <p:nvPr/>
          </p:nvSpPr>
          <p:spPr bwMode="auto">
            <a:xfrm>
              <a:off x="7939497" y="4508684"/>
              <a:ext cx="429358" cy="32014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Yuc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 . 64.8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6" name="Rectangle 166"/>
            <p:cNvSpPr>
              <a:spLocks/>
            </p:cNvSpPr>
            <p:nvPr/>
          </p:nvSpPr>
          <p:spPr bwMode="auto">
            <a:xfrm>
              <a:off x="5128780" y="6117097"/>
              <a:ext cx="593028" cy="26178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Mor. 67.8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8" name="Rectangle 168"/>
            <p:cNvSpPr>
              <a:spLocks/>
            </p:cNvSpPr>
            <p:nvPr/>
          </p:nvSpPr>
          <p:spPr bwMode="auto">
            <a:xfrm>
              <a:off x="3192982" y="2448097"/>
              <a:ext cx="503489" cy="27564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Chih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          40.5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09" name="Rectangle 169"/>
            <p:cNvSpPr>
              <a:spLocks/>
            </p:cNvSpPr>
            <p:nvPr/>
          </p:nvSpPr>
          <p:spPr bwMode="auto">
            <a:xfrm>
              <a:off x="5401868" y="5224638"/>
              <a:ext cx="609274" cy="34188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6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Pue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74.7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10" name="Rectangle 170"/>
            <p:cNvSpPr>
              <a:spLocks/>
            </p:cNvSpPr>
            <p:nvPr/>
          </p:nvSpPr>
          <p:spPr bwMode="auto">
            <a:xfrm>
              <a:off x="5787430" y="5626422"/>
              <a:ext cx="609491" cy="391515"/>
            </a:xfrm>
            <a:prstGeom prst="rect">
              <a:avLst/>
            </a:prstGeom>
            <a:noFill/>
            <a:ln w="3175">
              <a:noFill/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spcBef>
                  <a:spcPts val="700"/>
                </a:spcBef>
                <a:defRPr/>
              </a:pPr>
              <a:r>
                <a:rPr lang="en-US" sz="900" b="1" dirty="0" err="1" smtClean="0">
                  <a:solidFill>
                    <a:schemeClr val="bg1"/>
                  </a:solidFill>
                  <a:sym typeface="Arial" charset="0"/>
                </a:rPr>
                <a:t>Oax</a:t>
              </a:r>
              <a:r>
                <a:rPr lang="en-US" sz="900" b="1" dirty="0" smtClean="0">
                  <a:solidFill>
                    <a:schemeClr val="bg1"/>
                  </a:solidFill>
                  <a:sym typeface="Arial" charset="0"/>
                </a:rPr>
                <a:t>.  81.2</a:t>
              </a:r>
              <a:endParaRPr lang="en-US" sz="900" b="1" dirty="0">
                <a:solidFill>
                  <a:schemeClr val="bg1"/>
                </a:solidFill>
                <a:sym typeface="Arial" charset="0"/>
              </a:endParaRPr>
            </a:p>
          </p:txBody>
        </p:sp>
        <p:sp>
          <p:nvSpPr>
            <p:cNvPr id="311" name="Rectangle 171"/>
            <p:cNvSpPr>
              <a:spLocks/>
            </p:cNvSpPr>
            <p:nvPr/>
          </p:nvSpPr>
          <p:spPr bwMode="auto">
            <a:xfrm>
              <a:off x="4062695" y="3914786"/>
              <a:ext cx="405333" cy="21906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Zac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.    67.1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12" name="Rectangle 172"/>
            <p:cNvSpPr>
              <a:spLocks/>
            </p:cNvSpPr>
            <p:nvPr/>
          </p:nvSpPr>
          <p:spPr bwMode="auto">
            <a:xfrm>
              <a:off x="3464197" y="3448353"/>
              <a:ext cx="513209" cy="269410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err="1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Dgo</a:t>
              </a:r>
              <a:r>
                <a:rPr lang="en-US" sz="900" b="1" dirty="0" smtClean="0">
                  <a:solidFill>
                    <a:schemeClr val="bg1"/>
                  </a:solidFill>
                  <a:cs typeface="Arial" charset="0"/>
                  <a:sym typeface="Arial" charset="0"/>
                </a:rPr>
                <a:t>.  58.1</a:t>
              </a:r>
              <a:endParaRPr lang="en-US" sz="900" b="1" dirty="0">
                <a:solidFill>
                  <a:schemeClr val="bg1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13" name="Rectangle 173"/>
            <p:cNvSpPr>
              <a:spLocks/>
            </p:cNvSpPr>
            <p:nvPr/>
          </p:nvSpPr>
          <p:spPr bwMode="auto">
            <a:xfrm>
              <a:off x="4878862" y="3229357"/>
              <a:ext cx="384617" cy="30072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70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N.L.   39.5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14" name="Rectangle 174"/>
            <p:cNvSpPr>
              <a:spLocks/>
            </p:cNvSpPr>
            <p:nvPr/>
          </p:nvSpPr>
          <p:spPr bwMode="auto">
            <a:xfrm>
              <a:off x="4621205" y="4133855"/>
              <a:ext cx="521935" cy="393534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>
                  <a:solidFill>
                    <a:srgbClr val="110068"/>
                  </a:solidFill>
                  <a:cs typeface="Arial" charset="0"/>
                  <a:sym typeface="Arial" charset="0"/>
                </a:rPr>
                <a:t>SLP </a:t>
              </a: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  59.4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315" name="Rectangle 175"/>
            <p:cNvSpPr>
              <a:spLocks/>
            </p:cNvSpPr>
            <p:nvPr/>
          </p:nvSpPr>
          <p:spPr bwMode="auto">
            <a:xfrm rot="2426484">
              <a:off x="5675379" y="5191283"/>
              <a:ext cx="928854" cy="214288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lIns="0" tIns="0" rIns="0" bIns="0" anchor="ctr"/>
            <a:lstStyle/>
            <a:p>
              <a:pPr algn="ctr">
                <a:lnSpc>
                  <a:spcPct val="80000"/>
                </a:lnSpc>
                <a:spcBef>
                  <a:spcPts val="550"/>
                </a:spcBef>
              </a:pPr>
              <a:r>
                <a:rPr lang="en-US" sz="900" b="1" dirty="0" smtClean="0">
                  <a:solidFill>
                    <a:srgbClr val="110068"/>
                  </a:solidFill>
                  <a:cs typeface="Arial" charset="0"/>
                  <a:sym typeface="Arial" charset="0"/>
                </a:rPr>
                <a:t>Ver.  67.3</a:t>
              </a:r>
              <a:endParaRPr lang="en-US" sz="900" b="1" dirty="0">
                <a:solidFill>
                  <a:srgbClr val="110068"/>
                </a:solidFill>
                <a:cs typeface="Arial" charset="0"/>
                <a:sym typeface="Arial" charset="0"/>
              </a:endParaRPr>
            </a:p>
          </p:txBody>
        </p:sp>
        <p:sp>
          <p:nvSpPr>
            <p:cNvPr id="416" name="Rectangle 170"/>
            <p:cNvSpPr>
              <a:spLocks/>
            </p:cNvSpPr>
            <p:nvPr/>
          </p:nvSpPr>
          <p:spPr bwMode="auto">
            <a:xfrm rot="3245816">
              <a:off x="2580535" y="3575228"/>
              <a:ext cx="974115" cy="380785"/>
            </a:xfrm>
            <a:prstGeom prst="rect">
              <a:avLst/>
            </a:prstGeom>
            <a:noFill/>
            <a:ln w="3175">
              <a:noFill/>
              <a:miter lim="800000"/>
              <a:headEnd/>
              <a:tailEnd/>
            </a:ln>
          </p:spPr>
          <p:txBody>
            <a:bodyPr/>
            <a:lstStyle/>
            <a:p>
              <a:pPr>
                <a:lnSpc>
                  <a:spcPct val="80000"/>
                </a:lnSpc>
                <a:spcBef>
                  <a:spcPts val="700"/>
                </a:spcBef>
                <a:defRPr/>
              </a:pPr>
              <a:r>
                <a:rPr lang="en-US" sz="900" b="1" dirty="0" smtClean="0">
                  <a:solidFill>
                    <a:schemeClr val="bg1"/>
                  </a:solidFill>
                  <a:sym typeface="Arial" charset="0"/>
                </a:rPr>
                <a:t>Sin. 51.0</a:t>
              </a:r>
              <a:endParaRPr lang="en-US" sz="900" b="1" dirty="0">
                <a:solidFill>
                  <a:schemeClr val="bg1"/>
                </a:solidFill>
                <a:sym typeface="Arial" charset="0"/>
              </a:endParaRPr>
            </a:p>
          </p:txBody>
        </p:sp>
      </p:grpSp>
      <p:sp>
        <p:nvSpPr>
          <p:cNvPr id="405" name="Line 153"/>
          <p:cNvSpPr>
            <a:spLocks noChangeShapeType="1"/>
          </p:cNvSpPr>
          <p:nvPr/>
        </p:nvSpPr>
        <p:spPr bwMode="auto">
          <a:xfrm flipH="1">
            <a:off x="6574048" y="3777076"/>
            <a:ext cx="449305" cy="88517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406" name="Line 153"/>
          <p:cNvSpPr>
            <a:spLocks noChangeShapeType="1"/>
          </p:cNvSpPr>
          <p:nvPr/>
        </p:nvSpPr>
        <p:spPr bwMode="auto">
          <a:xfrm flipH="1">
            <a:off x="6231934" y="3328174"/>
            <a:ext cx="508450" cy="240366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407" name="Line 153"/>
          <p:cNvSpPr>
            <a:spLocks noChangeShapeType="1"/>
          </p:cNvSpPr>
          <p:nvPr/>
        </p:nvSpPr>
        <p:spPr bwMode="auto">
          <a:xfrm flipH="1">
            <a:off x="6380805" y="3491135"/>
            <a:ext cx="613075" cy="189749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410" name="Line 153"/>
          <p:cNvSpPr>
            <a:spLocks noChangeShapeType="1"/>
          </p:cNvSpPr>
          <p:nvPr/>
        </p:nvSpPr>
        <p:spPr bwMode="auto">
          <a:xfrm flipV="1">
            <a:off x="4884424" y="3932459"/>
            <a:ext cx="476936" cy="119992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411" name="Line 153"/>
          <p:cNvSpPr>
            <a:spLocks noChangeShapeType="1"/>
          </p:cNvSpPr>
          <p:nvPr/>
        </p:nvSpPr>
        <p:spPr bwMode="auto">
          <a:xfrm flipV="1">
            <a:off x="4766729" y="3378204"/>
            <a:ext cx="907964" cy="447909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412" name="Line 153"/>
          <p:cNvSpPr>
            <a:spLocks noChangeShapeType="1"/>
          </p:cNvSpPr>
          <p:nvPr/>
        </p:nvSpPr>
        <p:spPr bwMode="auto">
          <a:xfrm flipV="1">
            <a:off x="5123772" y="3878559"/>
            <a:ext cx="1098927" cy="463496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413" name="Line 153"/>
          <p:cNvSpPr>
            <a:spLocks noChangeShapeType="1"/>
          </p:cNvSpPr>
          <p:nvPr/>
        </p:nvSpPr>
        <p:spPr bwMode="auto">
          <a:xfrm>
            <a:off x="7636676" y="3916650"/>
            <a:ext cx="72427" cy="172016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199" name="Line 153"/>
          <p:cNvSpPr>
            <a:spLocks noChangeShapeType="1"/>
          </p:cNvSpPr>
          <p:nvPr/>
        </p:nvSpPr>
        <p:spPr bwMode="auto">
          <a:xfrm flipH="1" flipV="1">
            <a:off x="6372352" y="3998143"/>
            <a:ext cx="42107" cy="506981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203" name="Line 153"/>
          <p:cNvSpPr>
            <a:spLocks noChangeShapeType="1"/>
          </p:cNvSpPr>
          <p:nvPr/>
        </p:nvSpPr>
        <p:spPr bwMode="auto">
          <a:xfrm flipV="1">
            <a:off x="5663022" y="3938256"/>
            <a:ext cx="692511" cy="403903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228" name="227 Título"/>
          <p:cNvSpPr>
            <a:spLocks noGrp="1"/>
          </p:cNvSpPr>
          <p:nvPr>
            <p:ph type="title"/>
          </p:nvPr>
        </p:nvSpPr>
        <p:spPr>
          <a:xfrm>
            <a:off x="457200" y="77994"/>
            <a:ext cx="8229600" cy="922114"/>
          </a:xfrm>
        </p:spPr>
        <p:txBody>
          <a:bodyPr/>
          <a:lstStyle/>
          <a:p>
            <a:r>
              <a:rPr lang="es-MX" sz="3400" dirty="0" smtClean="0"/>
              <a:t>Informalidad Laboral y Desocupación</a:t>
            </a:r>
            <a:endParaRPr lang="es-MX" sz="3400" dirty="0"/>
          </a:p>
        </p:txBody>
      </p:sp>
      <p:sp>
        <p:nvSpPr>
          <p:cNvPr id="210" name="Line 153"/>
          <p:cNvSpPr>
            <a:spLocks noChangeShapeType="1"/>
          </p:cNvSpPr>
          <p:nvPr/>
        </p:nvSpPr>
        <p:spPr bwMode="auto">
          <a:xfrm flipH="1">
            <a:off x="3790028" y="5600324"/>
            <a:ext cx="449305" cy="88517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229" name="Line 153"/>
          <p:cNvSpPr>
            <a:spLocks noChangeShapeType="1"/>
          </p:cNvSpPr>
          <p:nvPr/>
        </p:nvSpPr>
        <p:spPr bwMode="auto">
          <a:xfrm flipV="1">
            <a:off x="2100404" y="5755707"/>
            <a:ext cx="476936" cy="119992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  <p:sp>
        <p:nvSpPr>
          <p:cNvPr id="231" name="Line 153"/>
          <p:cNvSpPr>
            <a:spLocks noChangeShapeType="1"/>
          </p:cNvSpPr>
          <p:nvPr/>
        </p:nvSpPr>
        <p:spPr bwMode="auto">
          <a:xfrm flipH="1" flipV="1">
            <a:off x="3588332" y="5821391"/>
            <a:ext cx="42107" cy="506981"/>
          </a:xfrm>
          <a:prstGeom prst="line">
            <a:avLst/>
          </a:prstGeom>
          <a:solidFill>
            <a:srgbClr val="99CC00"/>
          </a:solidFill>
          <a:ln w="9525">
            <a:solidFill>
              <a:schemeClr val="tx1">
                <a:lumMod val="85000"/>
                <a:lumOff val="15000"/>
              </a:schemeClr>
            </a:solidFill>
            <a:miter lim="800000"/>
            <a:headEnd type="none" w="sm" len="sm"/>
            <a:tailEnd type="oval" w="sm" len="sm"/>
          </a:ln>
        </p:spPr>
        <p:txBody>
          <a:bodyPr/>
          <a:lstStyle/>
          <a:p>
            <a:pPr>
              <a:lnSpc>
                <a:spcPct val="80000"/>
              </a:lnSpc>
              <a:defRPr/>
            </a:pPr>
            <a:endParaRPr lang="es-ES" sz="900" dirty="0">
              <a:sym typeface="Arial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71264" y="1124744"/>
            <a:ext cx="8077200" cy="2590008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s-MX" sz="4000" dirty="0" smtClean="0"/>
              <a:t>Tendencias de la informalidad en los últimos años</a:t>
            </a:r>
            <a:endParaRPr lang="es-MX" sz="4000" dirty="0"/>
          </a:p>
        </p:txBody>
      </p:sp>
    </p:spTree>
    <p:extLst>
      <p:ext uri="{BB962C8B-B14F-4D97-AF65-F5344CB8AC3E}">
        <p14:creationId xmlns:p14="http://schemas.microsoft.com/office/powerpoint/2010/main" xmlns="" val="24934757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-24"/>
            <a:ext cx="8229600" cy="922114"/>
          </a:xfrm>
        </p:spPr>
        <p:txBody>
          <a:bodyPr/>
          <a:lstStyle/>
          <a:p>
            <a:r>
              <a:rPr lang="es-MX" dirty="0" smtClean="0"/>
              <a:t>Tasa de Informalidad Laboral</a:t>
            </a:r>
          </a:p>
        </p:txBody>
      </p:sp>
      <p:sp>
        <p:nvSpPr>
          <p:cNvPr id="7" name="6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>
                <a:solidFill>
                  <a:schemeClr val="dk1"/>
                </a:solidFill>
              </a:rPr>
              <a:t>Fuente: INEGI, Encuesta Nacional de Ocupación y Empleo (ENOE), serie de  2005 a 2013.</a:t>
            </a:r>
          </a:p>
        </p:txBody>
      </p:sp>
      <p:sp>
        <p:nvSpPr>
          <p:cNvPr id="10" name="3 Marcador de contenido"/>
          <p:cNvSpPr>
            <a:spLocks noGrp="1"/>
          </p:cNvSpPr>
          <p:nvPr>
            <p:ph idx="11"/>
          </p:nvPr>
        </p:nvSpPr>
        <p:spPr>
          <a:xfrm>
            <a:off x="857224" y="4437112"/>
            <a:ext cx="7429552" cy="2016224"/>
          </a:xfrm>
          <a:ln w="101600" cmpd="thickThin">
            <a:solidFill>
              <a:srgbClr val="F6BB00"/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Autofit/>
          </a:bodyPr>
          <a:lstStyle/>
          <a:p>
            <a:pPr marL="0" lvl="0" indent="0" algn="ctr">
              <a:buNone/>
            </a:pPr>
            <a:r>
              <a:rPr lang="es-MX" sz="2400" dirty="0" smtClean="0"/>
              <a:t>La informalidad laboral disminuye en años de crecimiento económico y aumenta en periodos de crisis aunque a futuro pudieran incidir asimismo en su comportamiento modificaciones a las legislaciones del trabajo y la seguridad social</a:t>
            </a:r>
            <a:endParaRPr lang="es-MX" sz="2400" dirty="0" smtClean="0">
              <a:solidFill>
                <a:prstClr val="black"/>
              </a:solidFill>
            </a:endParaRPr>
          </a:p>
        </p:txBody>
      </p:sp>
      <p:sp>
        <p:nvSpPr>
          <p:cNvPr id="8" name="6 Marcador de contenido"/>
          <p:cNvSpPr txBox="1">
            <a:spLocks/>
          </p:cNvSpPr>
          <p:nvPr/>
        </p:nvSpPr>
        <p:spPr>
          <a:xfrm>
            <a:off x="6429388" y="2000240"/>
            <a:ext cx="2500331" cy="41434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342900" marR="0" lvl="0" indent="-342900" algn="just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3"/>
              </a:buClr>
              <a:buSzPct val="80000"/>
              <a:buFont typeface="Wingdings" pitchFamily="2" charset="2"/>
              <a:buChar char="Ø"/>
              <a:tabLst/>
              <a:defRPr/>
            </a:pPr>
            <a:endParaRPr kumimoji="0" lang="es-MX" sz="1900" b="0" i="0" u="none" strike="noStrike" kern="1200" cap="none" spc="0" normalizeH="0" baseline="0">
              <a:ln>
                <a:noFill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graphicFrame>
        <p:nvGraphicFramePr>
          <p:cNvPr id="12" name="1 Gráfico"/>
          <p:cNvGraphicFramePr>
            <a:graphicFrameLocks noGrp="1"/>
          </p:cNvGraphicFramePr>
          <p:nvPr>
            <p:ph idx="1"/>
          </p:nvPr>
        </p:nvGraphicFramePr>
        <p:xfrm>
          <a:off x="457200" y="928671"/>
          <a:ext cx="8229600" cy="335758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xmlns="" val="1057280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357158" y="71414"/>
            <a:ext cx="8429684" cy="922114"/>
          </a:xfrm>
        </p:spPr>
        <p:txBody>
          <a:bodyPr/>
          <a:lstStyle/>
          <a:p>
            <a:r>
              <a:rPr lang="es-MX" dirty="0" smtClean="0"/>
              <a:t>Tasa de Ocupación en el Sector Informal</a:t>
            </a:r>
          </a:p>
        </p:txBody>
      </p:sp>
      <p:sp>
        <p:nvSpPr>
          <p:cNvPr id="7" name="6 Marcador de texto"/>
          <p:cNvSpPr>
            <a:spLocks noGrp="1"/>
          </p:cNvSpPr>
          <p:nvPr>
            <p:ph type="body" sz="quarter" idx="10"/>
          </p:nvPr>
        </p:nvSpPr>
        <p:spPr>
          <a:xfrm>
            <a:off x="468313" y="6495892"/>
            <a:ext cx="8207375" cy="276999"/>
          </a:xfrm>
        </p:spPr>
        <p:txBody>
          <a:bodyPr/>
          <a:lstStyle/>
          <a:p>
            <a:r>
              <a:rPr lang="es-MX" dirty="0" smtClean="0">
                <a:solidFill>
                  <a:schemeClr val="dk1"/>
                </a:solidFill>
              </a:rPr>
              <a:t>Fuente: INEGI, Encuesta Nacional de Ocupación y Empleo (ENOE), serie de  2005 a 2013.</a:t>
            </a:r>
          </a:p>
        </p:txBody>
      </p:sp>
      <p:sp>
        <p:nvSpPr>
          <p:cNvPr id="10" name="3 Marcador de contenido"/>
          <p:cNvSpPr>
            <a:spLocks noGrp="1"/>
          </p:cNvSpPr>
          <p:nvPr>
            <p:ph idx="11"/>
          </p:nvPr>
        </p:nvSpPr>
        <p:spPr>
          <a:xfrm>
            <a:off x="928662" y="4857760"/>
            <a:ext cx="7429552" cy="1428760"/>
          </a:xfrm>
          <a:ln w="101600" cmpd="thickThin">
            <a:solidFill>
              <a:srgbClr val="3898B2"/>
            </a:solidFill>
          </a:ln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 vert="horz" lIns="91440" tIns="45720" rIns="91440" bIns="45720" rtlCol="0" anchor="ctr">
            <a:noAutofit/>
          </a:bodyPr>
          <a:lstStyle/>
          <a:p>
            <a:pPr marL="0" lvl="0" indent="0" algn="ctr">
              <a:buNone/>
            </a:pPr>
            <a:r>
              <a:rPr lang="es-MX" sz="2800" dirty="0" smtClean="0"/>
              <a:t>La ocupación en el sector informal también disminuye en años de crecimiento económico y aumenta en periodos de crisis</a:t>
            </a:r>
          </a:p>
        </p:txBody>
      </p:sp>
      <p:sp>
        <p:nvSpPr>
          <p:cNvPr id="8" name="6 Marcador de contenido"/>
          <p:cNvSpPr txBox="1">
            <a:spLocks/>
          </p:cNvSpPr>
          <p:nvPr/>
        </p:nvSpPr>
        <p:spPr>
          <a:xfrm>
            <a:off x="6429388" y="2000240"/>
            <a:ext cx="2500331" cy="41434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342900" marR="0" lvl="0" indent="-342900" algn="just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3"/>
              </a:buClr>
              <a:buSzPct val="80000"/>
              <a:buFont typeface="Wingdings" pitchFamily="2" charset="2"/>
              <a:buChar char="Ø"/>
              <a:tabLst/>
              <a:defRPr/>
            </a:pPr>
            <a:endParaRPr kumimoji="0" lang="es-MX" sz="1900" b="0" i="0" u="none" strike="noStrike" kern="1200" cap="none" spc="0" normalizeH="0" baseline="0">
              <a:ln>
                <a:noFill/>
              </a:ln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uLnTx/>
              <a:uFillTx/>
              <a:latin typeface="+mn-lt"/>
              <a:ea typeface="+mn-ea"/>
              <a:cs typeface="+mn-cs"/>
            </a:endParaRPr>
          </a:p>
        </p:txBody>
      </p:sp>
      <p:graphicFrame>
        <p:nvGraphicFramePr>
          <p:cNvPr id="11" name="1 Gráfico"/>
          <p:cNvGraphicFramePr>
            <a:graphicFrameLocks noGrp="1"/>
          </p:cNvGraphicFramePr>
          <p:nvPr>
            <p:ph idx="1"/>
          </p:nvPr>
        </p:nvGraphicFramePr>
        <p:xfrm>
          <a:off x="457200" y="928669"/>
          <a:ext cx="8229600" cy="371476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xmlns="" val="1057280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71264" y="1124744"/>
            <a:ext cx="8077200" cy="2590008"/>
          </a:xfrm>
        </p:spPr>
        <p:txBody>
          <a:bodyPr>
            <a:noAutofit/>
          </a:bodyPr>
          <a:lstStyle/>
          <a:p>
            <a:pPr>
              <a:lnSpc>
                <a:spcPct val="100000"/>
              </a:lnSpc>
            </a:pPr>
            <a:r>
              <a:rPr lang="es-MX" sz="4000" dirty="0" smtClean="0"/>
              <a:t>Divulgación de la</a:t>
            </a:r>
            <a:br>
              <a:rPr lang="es-MX" sz="4000" dirty="0" smtClean="0"/>
            </a:br>
            <a:r>
              <a:rPr lang="es-MX" sz="4000" dirty="0" smtClean="0"/>
              <a:t>información sobre  </a:t>
            </a:r>
            <a:br>
              <a:rPr lang="es-MX" sz="4000" dirty="0" smtClean="0"/>
            </a:br>
            <a:r>
              <a:rPr lang="es-MX" sz="4000" dirty="0" smtClean="0"/>
              <a:t>informalidad laboral</a:t>
            </a:r>
            <a:r>
              <a:rPr lang="es-MX" sz="4800" dirty="0" smtClean="0"/>
              <a:t>	</a:t>
            </a:r>
            <a:endParaRPr lang="es-MX" sz="4800" dirty="0"/>
          </a:p>
        </p:txBody>
      </p:sp>
    </p:spTree>
    <p:extLst>
      <p:ext uri="{BB962C8B-B14F-4D97-AF65-F5344CB8AC3E}">
        <p14:creationId xmlns:p14="http://schemas.microsoft.com/office/powerpoint/2010/main" xmlns="" val="34887346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 idx="1"/>
          </p:nvPr>
        </p:nvSpPr>
        <p:spPr>
          <a:xfrm>
            <a:off x="500034" y="1052736"/>
            <a:ext cx="7715304" cy="5040560"/>
          </a:xfrm>
        </p:spPr>
        <p:txBody>
          <a:bodyPr>
            <a:noAutofit/>
          </a:bodyPr>
          <a:lstStyle/>
          <a:p>
            <a:pPr algn="l">
              <a:spcAft>
                <a:spcPts val="2100"/>
              </a:spcAft>
            </a:pPr>
            <a:r>
              <a:rPr lang="es-MX" sz="2400" dirty="0" smtClean="0"/>
              <a:t>En el sitio de Internet del INEGI se ha puesto a disposición de los usuarios la siguiente información:</a:t>
            </a:r>
          </a:p>
          <a:p>
            <a:pPr lvl="1" algn="l">
              <a:spcAft>
                <a:spcPts val="1000"/>
              </a:spcAft>
            </a:pPr>
            <a:r>
              <a:rPr lang="es-MX" sz="2300" dirty="0" smtClean="0"/>
              <a:t>Tasas de informalidad laboral, 2005-2013.</a:t>
            </a:r>
          </a:p>
          <a:p>
            <a:pPr lvl="1" algn="l">
              <a:spcAft>
                <a:spcPts val="1000"/>
              </a:spcAft>
            </a:pPr>
            <a:r>
              <a:rPr lang="es-MX" sz="2300" dirty="0" smtClean="0"/>
              <a:t>Indicadores básicos de informalidad laboral,</a:t>
            </a:r>
            <a:r>
              <a:rPr lang="es-MX" sz="2300" dirty="0" smtClean="0">
                <a:solidFill>
                  <a:schemeClr val="bg1"/>
                </a:solidFill>
              </a:rPr>
              <a:t>.</a:t>
            </a:r>
            <a:r>
              <a:rPr lang="es-MX" sz="2300" dirty="0" smtClean="0"/>
              <a:t>       2010-2013.</a:t>
            </a:r>
          </a:p>
          <a:p>
            <a:pPr lvl="1" algn="l">
              <a:spcAft>
                <a:spcPts val="1000"/>
              </a:spcAft>
            </a:pPr>
            <a:r>
              <a:rPr lang="es-MX" sz="2300" dirty="0" smtClean="0"/>
              <a:t>Indicadores estratégicos de informalidad laboral, 2010-2013.</a:t>
            </a:r>
          </a:p>
          <a:p>
            <a:pPr lvl="1" algn="l">
              <a:spcAft>
                <a:spcPts val="1000"/>
              </a:spcAft>
            </a:pPr>
            <a:r>
              <a:rPr lang="es-MX" sz="2300" dirty="0" smtClean="0"/>
              <a:t>Matriz </a:t>
            </a:r>
            <a:r>
              <a:rPr lang="es-MX" sz="2300" dirty="0" err="1" smtClean="0"/>
              <a:t>Hussmanns</a:t>
            </a:r>
            <a:r>
              <a:rPr lang="es-MX" sz="2300" dirty="0" smtClean="0"/>
              <a:t> de personas, 2010-2013.</a:t>
            </a:r>
          </a:p>
          <a:p>
            <a:pPr marL="447675" lvl="1" indent="-447675" algn="l">
              <a:spcBef>
                <a:spcPts val="1800"/>
              </a:spcBef>
              <a:spcAft>
                <a:spcPts val="2100"/>
              </a:spcAft>
              <a:buFont typeface="Wingdings" pitchFamily="2" charset="2"/>
              <a:buChar char="¥"/>
            </a:pPr>
            <a:r>
              <a:rPr lang="es-MX" sz="2400" i="0" dirty="0" smtClean="0"/>
              <a:t>Lo anterior se presenta:</a:t>
            </a:r>
          </a:p>
          <a:p>
            <a:pPr lvl="1" algn="l">
              <a:spcAft>
                <a:spcPts val="1000"/>
              </a:spcAft>
            </a:pPr>
            <a:r>
              <a:rPr lang="es-MX" sz="2300" dirty="0" smtClean="0"/>
              <a:t>Con una cobertura geográfica nacional y estatal.</a:t>
            </a:r>
          </a:p>
          <a:p>
            <a:pPr lvl="1" algn="l"/>
            <a:r>
              <a:rPr lang="es-MX" sz="2300" dirty="0" smtClean="0"/>
              <a:t>Desglosado por sexo. </a:t>
            </a:r>
          </a:p>
        </p:txBody>
      </p:sp>
      <p:sp>
        <p:nvSpPr>
          <p:cNvPr id="3" name="2 Título"/>
          <p:cNvSpPr>
            <a:spLocks noGrp="1"/>
          </p:cNvSpPr>
          <p:nvPr>
            <p:ph type="title"/>
          </p:nvPr>
        </p:nvSpPr>
        <p:spPr>
          <a:xfrm>
            <a:off x="457200" y="-24"/>
            <a:ext cx="8229600" cy="922114"/>
          </a:xfrm>
        </p:spPr>
        <p:txBody>
          <a:bodyPr/>
          <a:lstStyle/>
          <a:p>
            <a:pPr>
              <a:lnSpc>
                <a:spcPts val="3500"/>
              </a:lnSpc>
            </a:pPr>
            <a:r>
              <a:rPr lang="es-MX" dirty="0" smtClean="0"/>
              <a:t>Oferta de información</a:t>
            </a:r>
            <a:endParaRPr lang="es-MX" dirty="0"/>
          </a:p>
        </p:txBody>
      </p:sp>
    </p:spTree>
    <p:extLst>
      <p:ext uri="{BB962C8B-B14F-4D97-AF65-F5344CB8AC3E}">
        <p14:creationId xmlns:p14="http://schemas.microsoft.com/office/powerpoint/2010/main" xmlns="" val="17835213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Overrid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7.jpeg"/></Relationships>
</file>

<file path=ppt/theme/_rels/themeOverrid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7.jpeg"/></Relationships>
</file>

<file path=ppt/theme/_rels/themeOverride3.xml.rels><?xml version="1.0" encoding="UTF-8" standalone="yes"?>
<Relationships xmlns="http://schemas.openxmlformats.org/package/2006/relationships"><Relationship Id="rId1" Type="http://schemas.openxmlformats.org/officeDocument/2006/relationships/image" Target="../media/image7.jpeg"/></Relationships>
</file>

<file path=ppt/theme/_rels/themeOverride4.xml.rels><?xml version="1.0" encoding="UTF-8" standalone="yes"?>
<Relationships xmlns="http://schemas.openxmlformats.org/package/2006/relationships"><Relationship Id="rId1" Type="http://schemas.openxmlformats.org/officeDocument/2006/relationships/image" Target="../media/image7.jpeg"/></Relationships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ersonalizado 1">
      <a:majorFont>
        <a:latin typeface="Arial Black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Módulo">
    <a:dk1>
      <a:sysClr val="windowText" lastClr="000000"/>
    </a:dk1>
    <a:lt1>
      <a:sysClr val="window" lastClr="FFFFFF"/>
    </a:lt1>
    <a:dk2>
      <a:srgbClr val="5A6378"/>
    </a:dk2>
    <a:lt2>
      <a:srgbClr val="D4D4D6"/>
    </a:lt2>
    <a:accent1>
      <a:srgbClr val="F0AD00"/>
    </a:accent1>
    <a:accent2>
      <a:srgbClr val="60B5CC"/>
    </a:accent2>
    <a:accent3>
      <a:srgbClr val="E66C7D"/>
    </a:accent3>
    <a:accent4>
      <a:srgbClr val="6BB76D"/>
    </a:accent4>
    <a:accent5>
      <a:srgbClr val="E88651"/>
    </a:accent5>
    <a:accent6>
      <a:srgbClr val="C64847"/>
    </a:accent6>
    <a:hlink>
      <a:srgbClr val="168BBA"/>
    </a:hlink>
    <a:folHlink>
      <a:srgbClr val="680000"/>
    </a:folHlink>
  </a:clrScheme>
  <a:fontScheme name="Módulo">
    <a:majorFont>
      <a:latin typeface="Corbel"/>
      <a:ea typeface=""/>
      <a:cs typeface=""/>
      <a:font script="Jpan" typeface="HGｺﾞｼｯｸM"/>
      <a:font script="Hang" typeface="HY엽서L"/>
      <a:font script="Hans" typeface="华文楷体"/>
      <a:font script="Hant" typeface="新細明體"/>
      <a:font script="Arab" typeface="Tahoma"/>
      <a:font script="Hebr" typeface="Miriam"/>
      <a:font script="Thai" typeface="Dillen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ajorFont>
    <a:minorFont>
      <a:latin typeface="Corbel"/>
      <a:ea typeface=""/>
      <a:cs typeface=""/>
      <a:font script="Jpan" typeface="HGｺﾞｼｯｸM"/>
      <a:font script="Hang" typeface="HY엽서L"/>
      <a:font script="Hans" typeface="华文楷体"/>
      <a:font script="Hant" typeface="新細明體"/>
      <a:font script="Arab" typeface="Tahoma"/>
      <a:font script="Hebr" typeface="Miriam"/>
      <a:font script="Thai" typeface="Dillen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inorFont>
  </a:fontScheme>
  <a:fmtScheme name="Módulo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47500"/>
              <a:satMod val="137000"/>
            </a:schemeClr>
          </a:gs>
          <a:gs pos="55000">
            <a:schemeClr val="phClr">
              <a:shade val="69000"/>
              <a:satMod val="137000"/>
            </a:schemeClr>
          </a:gs>
          <a:gs pos="100000">
            <a:schemeClr val="phClr">
              <a:shade val="98000"/>
              <a:satMod val="137000"/>
            </a:schemeClr>
          </a:gs>
        </a:gsLst>
        <a:lin ang="16200000" scaled="0"/>
      </a:gradFill>
    </a:fillStyleLst>
    <a:lnStyleLst>
      <a:ln w="6350" cap="rnd" cmpd="sng" algn="ctr">
        <a:solidFill>
          <a:schemeClr val="phClr">
            <a:shade val="95000"/>
            <a:satMod val="105000"/>
          </a:schemeClr>
        </a:solidFill>
        <a:prstDash val="solid"/>
      </a:ln>
      <a:ln w="48000" cap="flat" cmpd="thickThin" algn="ctr">
        <a:solidFill>
          <a:schemeClr val="phClr"/>
        </a:solidFill>
        <a:prstDash val="solid"/>
      </a:ln>
      <a:ln w="48500" cap="flat" cmpd="thickThin" algn="ctr">
        <a:solidFill>
          <a:schemeClr val="phClr"/>
        </a:solidFill>
        <a:prstDash val="solid"/>
      </a:ln>
    </a:lnStyleLst>
    <a:effectStyleLst>
      <a:effectStyle>
        <a:effectLst>
          <a:outerShdw blurRad="45000" dist="25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39000" dist="254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39000" dist="25400" dir="5400000" rotWithShape="0">
            <a:srgbClr val="000000">
              <a:alpha val="38000"/>
            </a:srgbClr>
          </a:outerShdw>
        </a:effectLst>
        <a:scene3d>
          <a:camera prst="orthographicFront" fov="0">
            <a:rot lat="0" lon="0" rev="0"/>
          </a:camera>
          <a:lightRig rig="threePt" dir="t">
            <a:rot lat="0" lon="0" rev="1800000"/>
          </a:lightRig>
        </a:scene3d>
        <a:sp3d prstMaterial="matte">
          <a:bevelT h="200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8000"/>
              <a:satMod val="300000"/>
            </a:schemeClr>
          </a:gs>
          <a:gs pos="12000">
            <a:schemeClr val="phClr">
              <a:tint val="48000"/>
              <a:satMod val="300000"/>
            </a:schemeClr>
          </a:gs>
          <a:gs pos="20000">
            <a:schemeClr val="phClr">
              <a:tint val="49000"/>
              <a:satMod val="300000"/>
            </a:schemeClr>
          </a:gs>
          <a:gs pos="100000">
            <a:schemeClr val="phClr">
              <a:shade val="30000"/>
            </a:schemeClr>
          </a:gs>
        </a:gsLst>
        <a:path path="circle">
          <a:fillToRect l="10000" t="-25000" r="10000" b="125000"/>
        </a:path>
      </a:gradFill>
      <a:blipFill>
        <a:blip xmlns:r="http://schemas.openxmlformats.org/officeDocument/2006/relationships" r:embed="rId1">
          <a:duotone>
            <a:schemeClr val="phClr">
              <a:shade val="75000"/>
              <a:satMod val="105000"/>
            </a:schemeClr>
            <a:schemeClr val="phClr">
              <a:tint val="95000"/>
              <a:satMod val="105000"/>
            </a:schemeClr>
          </a:duotone>
        </a:blip>
        <a:tile tx="0" ty="0" sx="38000" sy="38000" flip="none" algn="tl"/>
      </a:blipFill>
    </a:bgFillStyleLst>
  </a:fmtScheme>
</a:themeOverride>
</file>

<file path=ppt/theme/themeOverride2.xml><?xml version="1.0" encoding="utf-8"?>
<a:themeOverride xmlns:a="http://schemas.openxmlformats.org/drawingml/2006/main">
  <a:clrScheme name="Módulo">
    <a:dk1>
      <a:sysClr val="windowText" lastClr="000000"/>
    </a:dk1>
    <a:lt1>
      <a:sysClr val="window" lastClr="FFFFFF"/>
    </a:lt1>
    <a:dk2>
      <a:srgbClr val="5A6378"/>
    </a:dk2>
    <a:lt2>
      <a:srgbClr val="D4D4D6"/>
    </a:lt2>
    <a:accent1>
      <a:srgbClr val="F0AD00"/>
    </a:accent1>
    <a:accent2>
      <a:srgbClr val="60B5CC"/>
    </a:accent2>
    <a:accent3>
      <a:srgbClr val="E66C7D"/>
    </a:accent3>
    <a:accent4>
      <a:srgbClr val="6BB76D"/>
    </a:accent4>
    <a:accent5>
      <a:srgbClr val="E88651"/>
    </a:accent5>
    <a:accent6>
      <a:srgbClr val="C64847"/>
    </a:accent6>
    <a:hlink>
      <a:srgbClr val="168BBA"/>
    </a:hlink>
    <a:folHlink>
      <a:srgbClr val="680000"/>
    </a:folHlink>
  </a:clrScheme>
  <a:fontScheme name="Módulo">
    <a:majorFont>
      <a:latin typeface="Corbel"/>
      <a:ea typeface=""/>
      <a:cs typeface=""/>
      <a:font script="Jpan" typeface="HGｺﾞｼｯｸM"/>
      <a:font script="Hang" typeface="HY엽서L"/>
      <a:font script="Hans" typeface="华文楷体"/>
      <a:font script="Hant" typeface="新細明體"/>
      <a:font script="Arab" typeface="Tahoma"/>
      <a:font script="Hebr" typeface="Miriam"/>
      <a:font script="Thai" typeface="Dillen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ajorFont>
    <a:minorFont>
      <a:latin typeface="Corbel"/>
      <a:ea typeface=""/>
      <a:cs typeface=""/>
      <a:font script="Jpan" typeface="HGｺﾞｼｯｸM"/>
      <a:font script="Hang" typeface="HY엽서L"/>
      <a:font script="Hans" typeface="华文楷体"/>
      <a:font script="Hant" typeface="新細明體"/>
      <a:font script="Arab" typeface="Tahoma"/>
      <a:font script="Hebr" typeface="Miriam"/>
      <a:font script="Thai" typeface="Dillen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inorFont>
  </a:fontScheme>
  <a:fmtScheme name="Módulo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47500"/>
              <a:satMod val="137000"/>
            </a:schemeClr>
          </a:gs>
          <a:gs pos="55000">
            <a:schemeClr val="phClr">
              <a:shade val="69000"/>
              <a:satMod val="137000"/>
            </a:schemeClr>
          </a:gs>
          <a:gs pos="100000">
            <a:schemeClr val="phClr">
              <a:shade val="98000"/>
              <a:satMod val="137000"/>
            </a:schemeClr>
          </a:gs>
        </a:gsLst>
        <a:lin ang="16200000" scaled="0"/>
      </a:gradFill>
    </a:fillStyleLst>
    <a:lnStyleLst>
      <a:ln w="6350" cap="rnd" cmpd="sng" algn="ctr">
        <a:solidFill>
          <a:schemeClr val="phClr">
            <a:shade val="95000"/>
            <a:satMod val="105000"/>
          </a:schemeClr>
        </a:solidFill>
        <a:prstDash val="solid"/>
      </a:ln>
      <a:ln w="48000" cap="flat" cmpd="thickThin" algn="ctr">
        <a:solidFill>
          <a:schemeClr val="phClr"/>
        </a:solidFill>
        <a:prstDash val="solid"/>
      </a:ln>
      <a:ln w="48500" cap="flat" cmpd="thickThin" algn="ctr">
        <a:solidFill>
          <a:schemeClr val="phClr"/>
        </a:solidFill>
        <a:prstDash val="solid"/>
      </a:ln>
    </a:lnStyleLst>
    <a:effectStyleLst>
      <a:effectStyle>
        <a:effectLst>
          <a:outerShdw blurRad="45000" dist="25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39000" dist="254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39000" dist="25400" dir="5400000" rotWithShape="0">
            <a:srgbClr val="000000">
              <a:alpha val="38000"/>
            </a:srgbClr>
          </a:outerShdw>
        </a:effectLst>
        <a:scene3d>
          <a:camera prst="orthographicFront" fov="0">
            <a:rot lat="0" lon="0" rev="0"/>
          </a:camera>
          <a:lightRig rig="threePt" dir="t">
            <a:rot lat="0" lon="0" rev="1800000"/>
          </a:lightRig>
        </a:scene3d>
        <a:sp3d prstMaterial="matte">
          <a:bevelT h="200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8000"/>
              <a:satMod val="300000"/>
            </a:schemeClr>
          </a:gs>
          <a:gs pos="12000">
            <a:schemeClr val="phClr">
              <a:tint val="48000"/>
              <a:satMod val="300000"/>
            </a:schemeClr>
          </a:gs>
          <a:gs pos="20000">
            <a:schemeClr val="phClr">
              <a:tint val="49000"/>
              <a:satMod val="300000"/>
            </a:schemeClr>
          </a:gs>
          <a:gs pos="100000">
            <a:schemeClr val="phClr">
              <a:shade val="30000"/>
            </a:schemeClr>
          </a:gs>
        </a:gsLst>
        <a:path path="circle">
          <a:fillToRect l="10000" t="-25000" r="10000" b="125000"/>
        </a:path>
      </a:gradFill>
      <a:blipFill>
        <a:blip xmlns:r="http://schemas.openxmlformats.org/officeDocument/2006/relationships" r:embed="rId1">
          <a:duotone>
            <a:schemeClr val="phClr">
              <a:shade val="75000"/>
              <a:satMod val="105000"/>
            </a:schemeClr>
            <a:schemeClr val="phClr">
              <a:tint val="95000"/>
              <a:satMod val="105000"/>
            </a:schemeClr>
          </a:duotone>
        </a:blip>
        <a:tile tx="0" ty="0" sx="38000" sy="38000" flip="none" algn="tl"/>
      </a:blipFill>
    </a:bgFillStyleLst>
  </a:fmtScheme>
</a:themeOverride>
</file>

<file path=ppt/theme/themeOverride3.xml><?xml version="1.0" encoding="utf-8"?>
<a:themeOverride xmlns:a="http://schemas.openxmlformats.org/drawingml/2006/main">
  <a:clrScheme name="Módulo">
    <a:dk1>
      <a:sysClr val="windowText" lastClr="000000"/>
    </a:dk1>
    <a:lt1>
      <a:sysClr val="window" lastClr="FFFFFF"/>
    </a:lt1>
    <a:dk2>
      <a:srgbClr val="5A6378"/>
    </a:dk2>
    <a:lt2>
      <a:srgbClr val="D4D4D6"/>
    </a:lt2>
    <a:accent1>
      <a:srgbClr val="F0AD00"/>
    </a:accent1>
    <a:accent2>
      <a:srgbClr val="60B5CC"/>
    </a:accent2>
    <a:accent3>
      <a:srgbClr val="E66C7D"/>
    </a:accent3>
    <a:accent4>
      <a:srgbClr val="6BB76D"/>
    </a:accent4>
    <a:accent5>
      <a:srgbClr val="E88651"/>
    </a:accent5>
    <a:accent6>
      <a:srgbClr val="C64847"/>
    </a:accent6>
    <a:hlink>
      <a:srgbClr val="168BBA"/>
    </a:hlink>
    <a:folHlink>
      <a:srgbClr val="680000"/>
    </a:folHlink>
  </a:clrScheme>
  <a:fontScheme name="Módulo">
    <a:majorFont>
      <a:latin typeface="Corbel"/>
      <a:ea typeface=""/>
      <a:cs typeface=""/>
      <a:font script="Jpan" typeface="HGｺﾞｼｯｸM"/>
      <a:font script="Hang" typeface="HY엽서L"/>
      <a:font script="Hans" typeface="华文楷体"/>
      <a:font script="Hant" typeface="新細明體"/>
      <a:font script="Arab" typeface="Tahoma"/>
      <a:font script="Hebr" typeface="Miriam"/>
      <a:font script="Thai" typeface="Dillen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ajorFont>
    <a:minorFont>
      <a:latin typeface="Corbel"/>
      <a:ea typeface=""/>
      <a:cs typeface=""/>
      <a:font script="Jpan" typeface="HGｺﾞｼｯｸM"/>
      <a:font script="Hang" typeface="HY엽서L"/>
      <a:font script="Hans" typeface="华文楷体"/>
      <a:font script="Hant" typeface="新細明體"/>
      <a:font script="Arab" typeface="Tahoma"/>
      <a:font script="Hebr" typeface="Miriam"/>
      <a:font script="Thai" typeface="Dillen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inorFont>
  </a:fontScheme>
  <a:fmtScheme name="Módulo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47500"/>
              <a:satMod val="137000"/>
            </a:schemeClr>
          </a:gs>
          <a:gs pos="55000">
            <a:schemeClr val="phClr">
              <a:shade val="69000"/>
              <a:satMod val="137000"/>
            </a:schemeClr>
          </a:gs>
          <a:gs pos="100000">
            <a:schemeClr val="phClr">
              <a:shade val="98000"/>
              <a:satMod val="137000"/>
            </a:schemeClr>
          </a:gs>
        </a:gsLst>
        <a:lin ang="16200000" scaled="0"/>
      </a:gradFill>
    </a:fillStyleLst>
    <a:lnStyleLst>
      <a:ln w="6350" cap="rnd" cmpd="sng" algn="ctr">
        <a:solidFill>
          <a:schemeClr val="phClr">
            <a:shade val="95000"/>
            <a:satMod val="105000"/>
          </a:schemeClr>
        </a:solidFill>
        <a:prstDash val="solid"/>
      </a:ln>
      <a:ln w="48000" cap="flat" cmpd="thickThin" algn="ctr">
        <a:solidFill>
          <a:schemeClr val="phClr"/>
        </a:solidFill>
        <a:prstDash val="solid"/>
      </a:ln>
      <a:ln w="48500" cap="flat" cmpd="thickThin" algn="ctr">
        <a:solidFill>
          <a:schemeClr val="phClr"/>
        </a:solidFill>
        <a:prstDash val="solid"/>
      </a:ln>
    </a:lnStyleLst>
    <a:effectStyleLst>
      <a:effectStyle>
        <a:effectLst>
          <a:outerShdw blurRad="45000" dist="25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39000" dist="254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39000" dist="25400" dir="5400000" rotWithShape="0">
            <a:srgbClr val="000000">
              <a:alpha val="38000"/>
            </a:srgbClr>
          </a:outerShdw>
        </a:effectLst>
        <a:scene3d>
          <a:camera prst="orthographicFront" fov="0">
            <a:rot lat="0" lon="0" rev="0"/>
          </a:camera>
          <a:lightRig rig="threePt" dir="t">
            <a:rot lat="0" lon="0" rev="1800000"/>
          </a:lightRig>
        </a:scene3d>
        <a:sp3d prstMaterial="matte">
          <a:bevelT h="200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8000"/>
              <a:satMod val="300000"/>
            </a:schemeClr>
          </a:gs>
          <a:gs pos="12000">
            <a:schemeClr val="phClr">
              <a:tint val="48000"/>
              <a:satMod val="300000"/>
            </a:schemeClr>
          </a:gs>
          <a:gs pos="20000">
            <a:schemeClr val="phClr">
              <a:tint val="49000"/>
              <a:satMod val="300000"/>
            </a:schemeClr>
          </a:gs>
          <a:gs pos="100000">
            <a:schemeClr val="phClr">
              <a:shade val="30000"/>
            </a:schemeClr>
          </a:gs>
        </a:gsLst>
        <a:path path="circle">
          <a:fillToRect l="10000" t="-25000" r="10000" b="125000"/>
        </a:path>
      </a:gradFill>
      <a:blipFill>
        <a:blip xmlns:r="http://schemas.openxmlformats.org/officeDocument/2006/relationships" r:embed="rId1">
          <a:duotone>
            <a:schemeClr val="phClr">
              <a:shade val="75000"/>
              <a:satMod val="105000"/>
            </a:schemeClr>
            <a:schemeClr val="phClr">
              <a:tint val="95000"/>
              <a:satMod val="105000"/>
            </a:schemeClr>
          </a:duotone>
        </a:blip>
        <a:tile tx="0" ty="0" sx="38000" sy="38000" flip="none" algn="tl"/>
      </a:blipFill>
    </a:bgFillStyleLst>
  </a:fmtScheme>
</a:themeOverride>
</file>

<file path=ppt/theme/themeOverride4.xml><?xml version="1.0" encoding="utf-8"?>
<a:themeOverride xmlns:a="http://schemas.openxmlformats.org/drawingml/2006/main">
  <a:clrScheme name="Módulo">
    <a:dk1>
      <a:sysClr val="windowText" lastClr="000000"/>
    </a:dk1>
    <a:lt1>
      <a:sysClr val="window" lastClr="FFFFFF"/>
    </a:lt1>
    <a:dk2>
      <a:srgbClr val="5A6378"/>
    </a:dk2>
    <a:lt2>
      <a:srgbClr val="D4D4D6"/>
    </a:lt2>
    <a:accent1>
      <a:srgbClr val="F0AD00"/>
    </a:accent1>
    <a:accent2>
      <a:srgbClr val="60B5CC"/>
    </a:accent2>
    <a:accent3>
      <a:srgbClr val="E66C7D"/>
    </a:accent3>
    <a:accent4>
      <a:srgbClr val="6BB76D"/>
    </a:accent4>
    <a:accent5>
      <a:srgbClr val="E88651"/>
    </a:accent5>
    <a:accent6>
      <a:srgbClr val="C64847"/>
    </a:accent6>
    <a:hlink>
      <a:srgbClr val="168BBA"/>
    </a:hlink>
    <a:folHlink>
      <a:srgbClr val="680000"/>
    </a:folHlink>
  </a:clrScheme>
  <a:fontScheme name="Módulo">
    <a:majorFont>
      <a:latin typeface="Corbel"/>
      <a:ea typeface=""/>
      <a:cs typeface=""/>
      <a:font script="Jpan" typeface="HGｺﾞｼｯｸM"/>
      <a:font script="Hang" typeface="HY엽서L"/>
      <a:font script="Hans" typeface="华文楷体"/>
      <a:font script="Hant" typeface="新細明體"/>
      <a:font script="Arab" typeface="Tahoma"/>
      <a:font script="Hebr" typeface="Miriam"/>
      <a:font script="Thai" typeface="Dillen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ajorFont>
    <a:minorFont>
      <a:latin typeface="Corbel"/>
      <a:ea typeface=""/>
      <a:cs typeface=""/>
      <a:font script="Jpan" typeface="HGｺﾞｼｯｸM"/>
      <a:font script="Hang" typeface="HY엽서L"/>
      <a:font script="Hans" typeface="华文楷体"/>
      <a:font script="Hant" typeface="新細明體"/>
      <a:font script="Arab" typeface="Tahoma"/>
      <a:font script="Hebr" typeface="Miriam"/>
      <a:font script="Thai" typeface="DilleniaUPC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inorFont>
  </a:fontScheme>
  <a:fmtScheme name="Módulo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47500"/>
              <a:satMod val="137000"/>
            </a:schemeClr>
          </a:gs>
          <a:gs pos="55000">
            <a:schemeClr val="phClr">
              <a:shade val="69000"/>
              <a:satMod val="137000"/>
            </a:schemeClr>
          </a:gs>
          <a:gs pos="100000">
            <a:schemeClr val="phClr">
              <a:shade val="98000"/>
              <a:satMod val="137000"/>
            </a:schemeClr>
          </a:gs>
        </a:gsLst>
        <a:lin ang="16200000" scaled="0"/>
      </a:gradFill>
    </a:fillStyleLst>
    <a:lnStyleLst>
      <a:ln w="6350" cap="rnd" cmpd="sng" algn="ctr">
        <a:solidFill>
          <a:schemeClr val="phClr">
            <a:shade val="95000"/>
            <a:satMod val="105000"/>
          </a:schemeClr>
        </a:solidFill>
        <a:prstDash val="solid"/>
      </a:ln>
      <a:ln w="48000" cap="flat" cmpd="thickThin" algn="ctr">
        <a:solidFill>
          <a:schemeClr val="phClr"/>
        </a:solidFill>
        <a:prstDash val="solid"/>
      </a:ln>
      <a:ln w="48500" cap="flat" cmpd="thickThin" algn="ctr">
        <a:solidFill>
          <a:schemeClr val="phClr"/>
        </a:solidFill>
        <a:prstDash val="solid"/>
      </a:ln>
    </a:lnStyleLst>
    <a:effectStyleLst>
      <a:effectStyle>
        <a:effectLst>
          <a:outerShdw blurRad="45000" dist="25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39000" dist="254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39000" dist="25400" dir="5400000" rotWithShape="0">
            <a:srgbClr val="000000">
              <a:alpha val="38000"/>
            </a:srgbClr>
          </a:outerShdw>
        </a:effectLst>
        <a:scene3d>
          <a:camera prst="orthographicFront" fov="0">
            <a:rot lat="0" lon="0" rev="0"/>
          </a:camera>
          <a:lightRig rig="threePt" dir="t">
            <a:rot lat="0" lon="0" rev="1800000"/>
          </a:lightRig>
        </a:scene3d>
        <a:sp3d prstMaterial="matte">
          <a:bevelT h="200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8000"/>
              <a:satMod val="300000"/>
            </a:schemeClr>
          </a:gs>
          <a:gs pos="12000">
            <a:schemeClr val="phClr">
              <a:tint val="48000"/>
              <a:satMod val="300000"/>
            </a:schemeClr>
          </a:gs>
          <a:gs pos="20000">
            <a:schemeClr val="phClr">
              <a:tint val="49000"/>
              <a:satMod val="300000"/>
            </a:schemeClr>
          </a:gs>
          <a:gs pos="100000">
            <a:schemeClr val="phClr">
              <a:shade val="30000"/>
            </a:schemeClr>
          </a:gs>
        </a:gsLst>
        <a:path path="circle">
          <a:fillToRect l="10000" t="-25000" r="10000" b="125000"/>
        </a:path>
      </a:gradFill>
      <a:blipFill>
        <a:blip xmlns:r="http://schemas.openxmlformats.org/officeDocument/2006/relationships" r:embed="rId1">
          <a:duotone>
            <a:schemeClr val="phClr">
              <a:shade val="75000"/>
              <a:satMod val="105000"/>
            </a:schemeClr>
            <a:schemeClr val="phClr">
              <a:tint val="95000"/>
              <a:satMod val="105000"/>
            </a:schemeClr>
          </a:duotone>
        </a:blip>
        <a:tile tx="0" ty="0" sx="38000" sy="38000" flip="none" algn="tl"/>
      </a:blipFill>
    </a:bgFillStyleLst>
  </a:fmtScheme>
</a:themeOverride>
</file>

<file path=ppt/theme/themeOverride5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Office">
    <a:majorFont>
      <a:latin typeface="Cambria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</a:majorFont>
    <a:min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6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Office">
    <a:majorFont>
      <a:latin typeface="Cambria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Tahoma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</a:majorFont>
    <a:minorFont>
      <a:latin typeface="Calibri"/>
      <a:ea typeface=""/>
      <a:cs typeface=""/>
      <a:font script="Jpan" typeface="ＭＳ Ｐゴシック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Tahoma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</a:minorFont>
  </a:fontScheme>
  <a:fmtScheme name="Office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otalTime>2388</TotalTime>
  <Words>3253</Words>
  <Application>Microsoft Office PowerPoint</Application>
  <PresentationFormat>Presentación en pantalla (4:3)</PresentationFormat>
  <Paragraphs>741</Paragraphs>
  <Slides>48</Slides>
  <Notes>15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48</vt:i4>
      </vt:variant>
    </vt:vector>
  </HeadingPairs>
  <TitlesOfParts>
    <vt:vector size="49" baseType="lpstr">
      <vt:lpstr>Tema de Office</vt:lpstr>
      <vt:lpstr>  México: Nuevas estadísticas de informalidad laboral </vt:lpstr>
      <vt:lpstr>Antecedentes</vt:lpstr>
      <vt:lpstr>Antecedentes</vt:lpstr>
      <vt:lpstr>Estándares internacionales y mejores prácticas</vt:lpstr>
      <vt:lpstr>Medición de la  informalidad laboral</vt:lpstr>
      <vt:lpstr>Concepto de informalidad</vt:lpstr>
      <vt:lpstr>Integración de dimensiones</vt:lpstr>
      <vt:lpstr>Aplicación a la ENOE</vt:lpstr>
      <vt:lpstr>Diapositiva 9</vt:lpstr>
      <vt:lpstr>Diapositiva 10</vt:lpstr>
      <vt:lpstr>Diapositiva 11</vt:lpstr>
      <vt:lpstr>Diapositiva 12</vt:lpstr>
      <vt:lpstr>Diapositiva 13</vt:lpstr>
      <vt:lpstr>Diapositiva 14</vt:lpstr>
      <vt:lpstr>Diapositiva 15</vt:lpstr>
      <vt:lpstr>Matriz Hussmanns: imposibilidades conceptuales</vt:lpstr>
      <vt:lpstr>Diapositiva 17</vt:lpstr>
      <vt:lpstr>Identificación del Sector Informal</vt:lpstr>
      <vt:lpstr>Diapositiva 19</vt:lpstr>
      <vt:lpstr>Magnitud de la informalidad laboral</vt:lpstr>
      <vt:lpstr>Diapositiva 21</vt:lpstr>
      <vt:lpstr>Concepto integrado de informalidad</vt:lpstr>
      <vt:lpstr>Diapositiva 23</vt:lpstr>
      <vt:lpstr>Empleo no protegido</vt:lpstr>
      <vt:lpstr>Diapositiva 25</vt:lpstr>
      <vt:lpstr>Concepto integrado o ampliado de Informalidad laboral</vt:lpstr>
      <vt:lpstr>Diapositiva 27</vt:lpstr>
      <vt:lpstr>Panorama de la informalidad laboral  en México</vt:lpstr>
      <vt:lpstr>Composición de la  Informalidad laboral total</vt:lpstr>
      <vt:lpstr>Primer componente de la Informalidad</vt:lpstr>
      <vt:lpstr>Segundo componente de la Informalidad</vt:lpstr>
      <vt:lpstr>Composición porcentual por sexo</vt:lpstr>
      <vt:lpstr>Grupos de edad</vt:lpstr>
      <vt:lpstr>Nivel de instrucción</vt:lpstr>
      <vt:lpstr>Sector de actividad económica</vt:lpstr>
      <vt:lpstr>Jornada de trabajo semanal (horas trabajadas)</vt:lpstr>
      <vt:lpstr>Nivel de ingresos (rangos de salario mínimo)</vt:lpstr>
      <vt:lpstr>Mediana del ingreso por hora</vt:lpstr>
      <vt:lpstr>Distribución geográfica de la informalidad laboral </vt:lpstr>
      <vt:lpstr>Tamaño de localidad</vt:lpstr>
      <vt:lpstr>Ocupación Informal Tasa de Informalidad Laboral 1 (TIL1)</vt:lpstr>
      <vt:lpstr>Informalidad Laboral y Desocupación</vt:lpstr>
      <vt:lpstr>Tendencias de la informalidad en los últimos años</vt:lpstr>
      <vt:lpstr>Tasa de Informalidad Laboral</vt:lpstr>
      <vt:lpstr>Tasa de Ocupación en el Sector Informal</vt:lpstr>
      <vt:lpstr>Divulgación de la información sobre   informalidad laboral </vt:lpstr>
      <vt:lpstr>Oferta de información</vt:lpstr>
      <vt:lpstr>Diapositiva 48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México: Nuevas estadísticas de Informalidad Laboral</dc:title>
  <dc:subject>Encuesta Nacional de Ocupación y Empleo</dc:subject>
  <dc:creator>INEGI</dc:creator>
  <cp:keywords>informal, laboral, empleo, autoempleo, doméstico, ocupación</cp:keywords>
  <cp:lastModifiedBy>INEGI</cp:lastModifiedBy>
  <cp:revision>422</cp:revision>
  <dcterms:created xsi:type="dcterms:W3CDTF">2012-11-20T17:41:43Z</dcterms:created>
  <dcterms:modified xsi:type="dcterms:W3CDTF">2013-09-27T13:42:20Z</dcterms:modified>
  <cp:category>ENOE</cp:category>
</cp:coreProperties>
</file>